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Default Extension="jpg" ContentType="image/jpg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</p:sldIdLst>
  <p:sldSz cx="16256000" cy="9144000"/>
  <p:notesSz cx="16256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8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376" y="4258436"/>
            <a:ext cx="13293597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07411" y="1933193"/>
            <a:ext cx="11447526" cy="5909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6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7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8.jp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9.jp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0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5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7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3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4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5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8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9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2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3.pn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hyperlink" Target="mailto:jpengelly@comptia.org" TargetMode="External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0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1.jp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2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3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4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28.png"/><Relationship Id="rId13" Type="http://schemas.openxmlformats.org/officeDocument/2006/relationships/image" Target="../media/image44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5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6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20.jp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1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1.png"/><Relationship Id="rId4" Type="http://schemas.openxmlformats.org/officeDocument/2006/relationships/image" Target="../media/image222.png"/><Relationship Id="rId5" Type="http://schemas.openxmlformats.org/officeDocument/2006/relationships/image" Target="../media/image227.png"/><Relationship Id="rId6" Type="http://schemas.openxmlformats.org/officeDocument/2006/relationships/image" Target="../media/image221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3.jp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5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6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7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8.pn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39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15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4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7.png"/><Relationship Id="rId4" Type="http://schemas.openxmlformats.org/officeDocument/2006/relationships/image" Target="../media/image222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2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55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56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0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5.png"/><Relationship Id="rId4" Type="http://schemas.openxmlformats.org/officeDocument/2006/relationships/image" Target="../media/image51.png"/><Relationship Id="rId5" Type="http://schemas.openxmlformats.org/officeDocument/2006/relationships/image" Target="../media/image1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14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mailto:bobby@10.1.0.10" TargetMode="External"/><Relationship Id="rId4" Type="http://schemas.openxmlformats.org/officeDocument/2006/relationships/hyperlink" Target="mailto:bobby@10.1.0.10tunnel" TargetMode="Externa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2.jp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4.jp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5.jpg"/><Relationship Id="rId4" Type="http://schemas.openxmlformats.org/officeDocument/2006/relationships/image" Target="../media/image266.png"/><Relationship Id="rId5" Type="http://schemas.openxmlformats.org/officeDocument/2006/relationships/image" Target="../media/image267.pn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8.pn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jpg"/><Relationship Id="rId6" Type="http://schemas.openxmlformats.org/officeDocument/2006/relationships/image" Target="../media/image275.pn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1.pn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76.jp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77.pn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78.pn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3.jp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4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8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1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4.jp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8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5.pn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6.pn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7.pn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8.jp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99.png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00.jp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01.pn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02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5.png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06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3.jp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4.png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5.png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0.png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jpg"/><Relationship Id="rId3" Type="http://schemas.openxmlformats.org/officeDocument/2006/relationships/image" Target="../media/image7.png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6.jp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8.png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22.png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jpg"/><Relationship Id="rId3" Type="http://schemas.openxmlformats.org/officeDocument/2006/relationships/image" Target="../media/image7.pn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24.png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4.jpg"/><Relationship Id="rId4" Type="http://schemas.openxmlformats.org/officeDocument/2006/relationships/image" Target="../media/image9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4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9.jpg"/><Relationship Id="rId4" Type="http://schemas.openxmlformats.org/officeDocument/2006/relationships/image" Target="../media/image120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24.png"/><Relationship Id="rId5" Type="http://schemas.openxmlformats.org/officeDocument/2006/relationships/image" Target="../media/image12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5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2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2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4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9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31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4.png"/><Relationship Id="rId4" Type="http://schemas.openxmlformats.org/officeDocument/2006/relationships/image" Target="../media/image131.png"/><Relationship Id="rId5" Type="http://schemas.openxmlformats.org/officeDocument/2006/relationships/image" Target="../media/image155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6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www.515support.com/" TargetMode="External"/><Relationship Id="rId9" Type="http://schemas.openxmlformats.org/officeDocument/2006/relationships/image" Target="../media/image15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1.png"/><Relationship Id="rId4" Type="http://schemas.openxmlformats.org/officeDocument/2006/relationships/image" Target="../media/image157.png"/><Relationship Id="rId5" Type="http://schemas.openxmlformats.org/officeDocument/2006/relationships/image" Target="../media/image131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0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1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4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>
                <a:latin typeface="Arial"/>
                <a:cs typeface="Arial"/>
              </a:rPr>
              <a:t>CompTIA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Security+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Certification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-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SYO-601 </a:t>
            </a:r>
            <a:r>
              <a:rPr dirty="0" spc="-76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Exam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55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5767" y="306451"/>
            <a:ext cx="57442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Routing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Switching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Protocols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728" y="760476"/>
            <a:ext cx="765352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9029" y="1930145"/>
            <a:ext cx="10452735" cy="1995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number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switching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forwarding.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ahoma"/>
              <a:cs typeface="Tahoma"/>
            </a:endParaRPr>
          </a:p>
          <a:p>
            <a:pPr algn="ctr" marL="71755">
              <a:lnSpc>
                <a:spcPct val="100000"/>
              </a:lnSpc>
            </a:pPr>
            <a:r>
              <a:rPr dirty="0" sz="2200" spc="45" b="1">
                <a:solidFill>
                  <a:srgbClr val="3E3E3E"/>
                </a:solidFill>
                <a:latin typeface="Arial"/>
                <a:cs typeface="Arial"/>
              </a:rPr>
              <a:t>Forwarding</a:t>
            </a:r>
            <a:endParaRPr sz="2200">
              <a:latin typeface="Arial"/>
              <a:cs typeface="Arial"/>
            </a:endParaRPr>
          </a:p>
          <a:p>
            <a:pPr algn="ctr" marL="71755">
              <a:lnSpc>
                <a:spcPct val="100000"/>
              </a:lnSpc>
              <a:spcBef>
                <a:spcPts val="37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Functions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either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forwarding</a:t>
            </a:r>
            <a:endParaRPr sz="2200">
              <a:latin typeface="Tahoma"/>
              <a:cs typeface="Tahoma"/>
            </a:endParaRPr>
          </a:p>
          <a:p>
            <a:pPr algn="ctr" marL="70485">
              <a:lnSpc>
                <a:spcPct val="100000"/>
              </a:lnSpc>
              <a:spcBef>
                <a:spcPts val="375"/>
              </a:spcBef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3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forwarding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9210" y="4659528"/>
            <a:ext cx="381000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57860">
              <a:lnSpc>
                <a:spcPct val="114100"/>
              </a:lnSpc>
              <a:spcBef>
                <a:spcPts val="100"/>
              </a:spcBef>
            </a:pP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Routing </a:t>
            </a: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protocols </a:t>
            </a: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how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reach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individual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networks</a:t>
            </a:r>
            <a:endParaRPr sz="2200">
              <a:latin typeface="Tahoma"/>
              <a:cs typeface="Tahoma"/>
            </a:endParaRPr>
          </a:p>
          <a:p>
            <a:pPr marL="425450">
              <a:lnSpc>
                <a:spcPct val="100000"/>
              </a:lnSpc>
              <a:spcBef>
                <a:spcPts val="37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internetwork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36080" y="4210811"/>
            <a:ext cx="2667000" cy="2696210"/>
            <a:chOff x="6736080" y="4210811"/>
            <a:chExt cx="2667000" cy="2696210"/>
          </a:xfrm>
        </p:grpSpPr>
        <p:sp>
          <p:nvSpPr>
            <p:cNvPr id="7" name="object 7"/>
            <p:cNvSpPr/>
            <p:nvPr/>
          </p:nvSpPr>
          <p:spPr>
            <a:xfrm>
              <a:off x="7449312" y="4210811"/>
              <a:ext cx="1290955" cy="795655"/>
            </a:xfrm>
            <a:custGeom>
              <a:avLst/>
              <a:gdLst/>
              <a:ahLst/>
              <a:cxnLst/>
              <a:rect l="l" t="t" r="r" b="b"/>
              <a:pathLst>
                <a:path w="1290954" h="795654">
                  <a:moveTo>
                    <a:pt x="966851" y="0"/>
                  </a:moveTo>
                  <a:lnTo>
                    <a:pt x="322326" y="0"/>
                  </a:lnTo>
                  <a:lnTo>
                    <a:pt x="0" y="556895"/>
                  </a:lnTo>
                  <a:lnTo>
                    <a:pt x="120396" y="764666"/>
                  </a:lnTo>
                  <a:lnTo>
                    <a:pt x="152135" y="730844"/>
                  </a:lnTo>
                  <a:lnTo>
                    <a:pt x="186179" y="699252"/>
                  </a:lnTo>
                  <a:lnTo>
                    <a:pt x="222400" y="670026"/>
                  </a:lnTo>
                  <a:lnTo>
                    <a:pt x="260669" y="643302"/>
                  </a:lnTo>
                  <a:lnTo>
                    <a:pt x="300858" y="619214"/>
                  </a:lnTo>
                  <a:lnTo>
                    <a:pt x="342836" y="597900"/>
                  </a:lnTo>
                  <a:lnTo>
                    <a:pt x="386476" y="579493"/>
                  </a:lnTo>
                  <a:lnTo>
                    <a:pt x="431649" y="564129"/>
                  </a:lnTo>
                  <a:lnTo>
                    <a:pt x="478226" y="551943"/>
                  </a:lnTo>
                  <a:lnTo>
                    <a:pt x="526078" y="543072"/>
                  </a:lnTo>
                  <a:lnTo>
                    <a:pt x="575077" y="537650"/>
                  </a:lnTo>
                  <a:lnTo>
                    <a:pt x="625094" y="535813"/>
                  </a:lnTo>
                  <a:lnTo>
                    <a:pt x="678279" y="537915"/>
                  </a:lnTo>
                  <a:lnTo>
                    <a:pt x="730291" y="544115"/>
                  </a:lnTo>
                  <a:lnTo>
                    <a:pt x="780978" y="554247"/>
                  </a:lnTo>
                  <a:lnTo>
                    <a:pt x="830189" y="568150"/>
                  </a:lnTo>
                  <a:lnTo>
                    <a:pt x="877772" y="585661"/>
                  </a:lnTo>
                  <a:lnTo>
                    <a:pt x="923575" y="606615"/>
                  </a:lnTo>
                  <a:lnTo>
                    <a:pt x="967447" y="630850"/>
                  </a:lnTo>
                  <a:lnTo>
                    <a:pt x="1009236" y="658203"/>
                  </a:lnTo>
                  <a:lnTo>
                    <a:pt x="1048789" y="688510"/>
                  </a:lnTo>
                  <a:lnTo>
                    <a:pt x="1085957" y="721609"/>
                  </a:lnTo>
                  <a:lnTo>
                    <a:pt x="1120585" y="757336"/>
                  </a:lnTo>
                  <a:lnTo>
                    <a:pt x="1152525" y="795527"/>
                  </a:lnTo>
                  <a:lnTo>
                    <a:pt x="1290828" y="556895"/>
                  </a:lnTo>
                  <a:lnTo>
                    <a:pt x="96685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23404" y="6111239"/>
              <a:ext cx="1290955" cy="795655"/>
            </a:xfrm>
            <a:custGeom>
              <a:avLst/>
              <a:gdLst/>
              <a:ahLst/>
              <a:cxnLst/>
              <a:rect l="l" t="t" r="r" b="b"/>
              <a:pathLst>
                <a:path w="1290954" h="795654">
                  <a:moveTo>
                    <a:pt x="1152525" y="0"/>
                  </a:moveTo>
                  <a:lnTo>
                    <a:pt x="1120585" y="38284"/>
                  </a:lnTo>
                  <a:lnTo>
                    <a:pt x="1085957" y="74098"/>
                  </a:lnTo>
                  <a:lnTo>
                    <a:pt x="1048789" y="107277"/>
                  </a:lnTo>
                  <a:lnTo>
                    <a:pt x="1009236" y="137658"/>
                  </a:lnTo>
                  <a:lnTo>
                    <a:pt x="967447" y="165078"/>
                  </a:lnTo>
                  <a:lnTo>
                    <a:pt x="923575" y="189372"/>
                  </a:lnTo>
                  <a:lnTo>
                    <a:pt x="877772" y="210378"/>
                  </a:lnTo>
                  <a:lnTo>
                    <a:pt x="830189" y="227932"/>
                  </a:lnTo>
                  <a:lnTo>
                    <a:pt x="780978" y="241869"/>
                  </a:lnTo>
                  <a:lnTo>
                    <a:pt x="730291" y="252027"/>
                  </a:lnTo>
                  <a:lnTo>
                    <a:pt x="678279" y="258242"/>
                  </a:lnTo>
                  <a:lnTo>
                    <a:pt x="625094" y="260350"/>
                  </a:lnTo>
                  <a:lnTo>
                    <a:pt x="575077" y="258506"/>
                  </a:lnTo>
                  <a:lnTo>
                    <a:pt x="526078" y="253062"/>
                  </a:lnTo>
                  <a:lnTo>
                    <a:pt x="478226" y="244149"/>
                  </a:lnTo>
                  <a:lnTo>
                    <a:pt x="431649" y="231897"/>
                  </a:lnTo>
                  <a:lnTo>
                    <a:pt x="386476" y="216436"/>
                  </a:lnTo>
                  <a:lnTo>
                    <a:pt x="342836" y="197897"/>
                  </a:lnTo>
                  <a:lnTo>
                    <a:pt x="300858" y="176411"/>
                  </a:lnTo>
                  <a:lnTo>
                    <a:pt x="260669" y="152108"/>
                  </a:lnTo>
                  <a:lnTo>
                    <a:pt x="222400" y="125118"/>
                  </a:lnTo>
                  <a:lnTo>
                    <a:pt x="186179" y="95573"/>
                  </a:lnTo>
                  <a:lnTo>
                    <a:pt x="152135" y="63602"/>
                  </a:lnTo>
                  <a:lnTo>
                    <a:pt x="120396" y="29337"/>
                  </a:lnTo>
                  <a:lnTo>
                    <a:pt x="0" y="237490"/>
                  </a:lnTo>
                  <a:lnTo>
                    <a:pt x="322325" y="795528"/>
                  </a:lnTo>
                  <a:lnTo>
                    <a:pt x="966851" y="795528"/>
                  </a:lnTo>
                  <a:lnTo>
                    <a:pt x="1290827" y="237490"/>
                  </a:lnTo>
                  <a:lnTo>
                    <a:pt x="1152525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36080" y="4942331"/>
              <a:ext cx="795655" cy="1289685"/>
            </a:xfrm>
            <a:custGeom>
              <a:avLst/>
              <a:gdLst/>
              <a:ahLst/>
              <a:cxnLst/>
              <a:rect l="l" t="t" r="r" b="b"/>
              <a:pathLst>
                <a:path w="795654" h="1289685">
                  <a:moveTo>
                    <a:pt x="556895" y="0"/>
                  </a:moveTo>
                  <a:lnTo>
                    <a:pt x="0" y="322325"/>
                  </a:lnTo>
                  <a:lnTo>
                    <a:pt x="0" y="966977"/>
                  </a:lnTo>
                  <a:lnTo>
                    <a:pt x="556895" y="1289303"/>
                  </a:lnTo>
                  <a:lnTo>
                    <a:pt x="764667" y="1168780"/>
                  </a:lnTo>
                  <a:lnTo>
                    <a:pt x="730464" y="1137069"/>
                  </a:lnTo>
                  <a:lnTo>
                    <a:pt x="698556" y="1103049"/>
                  </a:lnTo>
                  <a:lnTo>
                    <a:pt x="669071" y="1066857"/>
                  </a:lnTo>
                  <a:lnTo>
                    <a:pt x="642140" y="1028629"/>
                  </a:lnTo>
                  <a:lnTo>
                    <a:pt x="617891" y="988501"/>
                  </a:lnTo>
                  <a:lnTo>
                    <a:pt x="596455" y="946610"/>
                  </a:lnTo>
                  <a:lnTo>
                    <a:pt x="577961" y="903091"/>
                  </a:lnTo>
                  <a:lnTo>
                    <a:pt x="562539" y="858082"/>
                  </a:lnTo>
                  <a:lnTo>
                    <a:pt x="550318" y="811718"/>
                  </a:lnTo>
                  <a:lnTo>
                    <a:pt x="541429" y="764136"/>
                  </a:lnTo>
                  <a:lnTo>
                    <a:pt x="536000" y="715471"/>
                  </a:lnTo>
                  <a:lnTo>
                    <a:pt x="534162" y="665860"/>
                  </a:lnTo>
                  <a:lnTo>
                    <a:pt x="536265" y="612641"/>
                  </a:lnTo>
                  <a:lnTo>
                    <a:pt x="542471" y="560532"/>
                  </a:lnTo>
                  <a:lnTo>
                    <a:pt x="552622" y="509700"/>
                  </a:lnTo>
                  <a:lnTo>
                    <a:pt x="566561" y="460309"/>
                  </a:lnTo>
                  <a:lnTo>
                    <a:pt x="584129" y="412522"/>
                  </a:lnTo>
                  <a:lnTo>
                    <a:pt x="605170" y="366506"/>
                  </a:lnTo>
                  <a:lnTo>
                    <a:pt x="629527" y="322423"/>
                  </a:lnTo>
                  <a:lnTo>
                    <a:pt x="657041" y="280439"/>
                  </a:lnTo>
                  <a:lnTo>
                    <a:pt x="687556" y="240718"/>
                  </a:lnTo>
                  <a:lnTo>
                    <a:pt x="720913" y="203425"/>
                  </a:lnTo>
                  <a:lnTo>
                    <a:pt x="756956" y="168723"/>
                  </a:lnTo>
                  <a:lnTo>
                    <a:pt x="795527" y="136778"/>
                  </a:lnTo>
                  <a:lnTo>
                    <a:pt x="55689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606028" y="4914899"/>
              <a:ext cx="797560" cy="1289685"/>
            </a:xfrm>
            <a:custGeom>
              <a:avLst/>
              <a:gdLst/>
              <a:ahLst/>
              <a:cxnLst/>
              <a:rect l="l" t="t" r="r" b="b"/>
              <a:pathLst>
                <a:path w="797559" h="1289685">
                  <a:moveTo>
                    <a:pt x="239141" y="0"/>
                  </a:moveTo>
                  <a:lnTo>
                    <a:pt x="0" y="136778"/>
                  </a:lnTo>
                  <a:lnTo>
                    <a:pt x="38634" y="168723"/>
                  </a:lnTo>
                  <a:lnTo>
                    <a:pt x="74740" y="203425"/>
                  </a:lnTo>
                  <a:lnTo>
                    <a:pt x="108158" y="240718"/>
                  </a:lnTo>
                  <a:lnTo>
                    <a:pt x="138731" y="280439"/>
                  </a:lnTo>
                  <a:lnTo>
                    <a:pt x="166299" y="322423"/>
                  </a:lnTo>
                  <a:lnTo>
                    <a:pt x="190706" y="366506"/>
                  </a:lnTo>
                  <a:lnTo>
                    <a:pt x="211792" y="412522"/>
                  </a:lnTo>
                  <a:lnTo>
                    <a:pt x="229399" y="460309"/>
                  </a:lnTo>
                  <a:lnTo>
                    <a:pt x="243369" y="509700"/>
                  </a:lnTo>
                  <a:lnTo>
                    <a:pt x="253544" y="560532"/>
                  </a:lnTo>
                  <a:lnTo>
                    <a:pt x="259765" y="612641"/>
                  </a:lnTo>
                  <a:lnTo>
                    <a:pt x="261874" y="665861"/>
                  </a:lnTo>
                  <a:lnTo>
                    <a:pt x="260032" y="715471"/>
                  </a:lnTo>
                  <a:lnTo>
                    <a:pt x="254595" y="764136"/>
                  </a:lnTo>
                  <a:lnTo>
                    <a:pt x="245691" y="811718"/>
                  </a:lnTo>
                  <a:lnTo>
                    <a:pt x="233449" y="858082"/>
                  </a:lnTo>
                  <a:lnTo>
                    <a:pt x="217999" y="903091"/>
                  </a:lnTo>
                  <a:lnTo>
                    <a:pt x="199469" y="946610"/>
                  </a:lnTo>
                  <a:lnTo>
                    <a:pt x="177989" y="988501"/>
                  </a:lnTo>
                  <a:lnTo>
                    <a:pt x="153688" y="1028629"/>
                  </a:lnTo>
                  <a:lnTo>
                    <a:pt x="126696" y="1066857"/>
                  </a:lnTo>
                  <a:lnTo>
                    <a:pt x="97141" y="1103049"/>
                  </a:lnTo>
                  <a:lnTo>
                    <a:pt x="65153" y="1137069"/>
                  </a:lnTo>
                  <a:lnTo>
                    <a:pt x="30861" y="1168781"/>
                  </a:lnTo>
                  <a:lnTo>
                    <a:pt x="239141" y="1289304"/>
                  </a:lnTo>
                  <a:lnTo>
                    <a:pt x="797051" y="966977"/>
                  </a:lnTo>
                  <a:lnTo>
                    <a:pt x="797051" y="322325"/>
                  </a:lnTo>
                  <a:lnTo>
                    <a:pt x="239141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704069" y="4659528"/>
            <a:ext cx="3156585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0665" marR="232410">
              <a:lnSpc>
                <a:spcPct val="1141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3E3E3E"/>
                </a:solidFill>
                <a:latin typeface="Arial"/>
                <a:cs typeface="Arial"/>
              </a:rPr>
              <a:t>Address</a:t>
            </a:r>
            <a:r>
              <a:rPr dirty="0" sz="2200" spc="-12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Resolution </a:t>
            </a:r>
            <a:r>
              <a:rPr dirty="0" sz="2200" spc="-59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z="2200" spc="-1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60" b="1">
                <a:solidFill>
                  <a:srgbClr val="3E3E3E"/>
                </a:solidFill>
                <a:latin typeface="Arial"/>
                <a:cs typeface="Arial"/>
              </a:rPr>
              <a:t>(ARP)</a:t>
            </a:r>
            <a:endParaRPr sz="2200">
              <a:latin typeface="Arial"/>
              <a:cs typeface="Arial"/>
            </a:endParaRPr>
          </a:p>
          <a:p>
            <a:pPr algn="ctr" marL="12700" marR="5080">
              <a:lnSpc>
                <a:spcPct val="114100"/>
              </a:lnSpc>
            </a:pP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Maps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addr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71921" y="7045858"/>
            <a:ext cx="5189855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129665">
              <a:lnSpc>
                <a:spcPct val="100000"/>
              </a:lnSpc>
              <a:spcBef>
                <a:spcPts val="470"/>
              </a:spcBef>
            </a:pPr>
            <a:r>
              <a:rPr dirty="0" sz="2200" spc="125" b="1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z="2200" spc="-4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z="2200" spc="-2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10" b="1">
                <a:solidFill>
                  <a:srgbClr val="3E3E3E"/>
                </a:solidFill>
                <a:latin typeface="Arial"/>
                <a:cs typeface="Arial"/>
              </a:rPr>
              <a:t>(IP)</a:t>
            </a:r>
            <a:endParaRPr sz="2200">
              <a:latin typeface="Arial"/>
              <a:cs typeface="Arial"/>
            </a:endParaRPr>
          </a:p>
          <a:p>
            <a:pPr marL="705485" marR="5080" indent="-693420">
              <a:lnSpc>
                <a:spcPct val="114100"/>
              </a:lnSpc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addressing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mechanism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logical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networks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subnets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7267" y="306451"/>
            <a:ext cx="45999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Web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300" y="760476"/>
            <a:ext cx="612038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99020" y="4767071"/>
            <a:ext cx="1572895" cy="1569720"/>
          </a:xfrm>
          <a:custGeom>
            <a:avLst/>
            <a:gdLst/>
            <a:ahLst/>
            <a:cxnLst/>
            <a:rect l="l" t="t" r="r" b="b"/>
            <a:pathLst>
              <a:path w="1572895" h="1569720">
                <a:moveTo>
                  <a:pt x="1170432" y="1188720"/>
                </a:moveTo>
                <a:lnTo>
                  <a:pt x="1167434" y="1140929"/>
                </a:lnTo>
                <a:lnTo>
                  <a:pt x="1158697" y="1094905"/>
                </a:lnTo>
                <a:lnTo>
                  <a:pt x="1144574" y="1051013"/>
                </a:lnTo>
                <a:lnTo>
                  <a:pt x="1125423" y="1009611"/>
                </a:lnTo>
                <a:lnTo>
                  <a:pt x="1101610" y="971042"/>
                </a:lnTo>
                <a:lnTo>
                  <a:pt x="1073492" y="935685"/>
                </a:lnTo>
                <a:lnTo>
                  <a:pt x="1041438" y="903871"/>
                </a:lnTo>
                <a:lnTo>
                  <a:pt x="1005789" y="875982"/>
                </a:lnTo>
                <a:lnTo>
                  <a:pt x="966914" y="852360"/>
                </a:lnTo>
                <a:lnTo>
                  <a:pt x="925182" y="833374"/>
                </a:lnTo>
                <a:lnTo>
                  <a:pt x="880935" y="819365"/>
                </a:lnTo>
                <a:lnTo>
                  <a:pt x="834555" y="810691"/>
                </a:lnTo>
                <a:lnTo>
                  <a:pt x="786384" y="807720"/>
                </a:lnTo>
                <a:lnTo>
                  <a:pt x="738200" y="810691"/>
                </a:lnTo>
                <a:lnTo>
                  <a:pt x="691819" y="819365"/>
                </a:lnTo>
                <a:lnTo>
                  <a:pt x="647573" y="833374"/>
                </a:lnTo>
                <a:lnTo>
                  <a:pt x="605840" y="852360"/>
                </a:lnTo>
                <a:lnTo>
                  <a:pt x="566966" y="875982"/>
                </a:lnTo>
                <a:lnTo>
                  <a:pt x="531317" y="903871"/>
                </a:lnTo>
                <a:lnTo>
                  <a:pt x="499262" y="935685"/>
                </a:lnTo>
                <a:lnTo>
                  <a:pt x="471144" y="971042"/>
                </a:lnTo>
                <a:lnTo>
                  <a:pt x="447332" y="1009611"/>
                </a:lnTo>
                <a:lnTo>
                  <a:pt x="428180" y="1051013"/>
                </a:lnTo>
                <a:lnTo>
                  <a:pt x="414058" y="1094905"/>
                </a:lnTo>
                <a:lnTo>
                  <a:pt x="405320" y="1140929"/>
                </a:lnTo>
                <a:lnTo>
                  <a:pt x="402336" y="1188720"/>
                </a:lnTo>
                <a:lnTo>
                  <a:pt x="405320" y="1236522"/>
                </a:lnTo>
                <a:lnTo>
                  <a:pt x="414058" y="1282547"/>
                </a:lnTo>
                <a:lnTo>
                  <a:pt x="428180" y="1326438"/>
                </a:lnTo>
                <a:lnTo>
                  <a:pt x="447332" y="1367840"/>
                </a:lnTo>
                <a:lnTo>
                  <a:pt x="471144" y="1406410"/>
                </a:lnTo>
                <a:lnTo>
                  <a:pt x="499262" y="1441767"/>
                </a:lnTo>
                <a:lnTo>
                  <a:pt x="531317" y="1473581"/>
                </a:lnTo>
                <a:lnTo>
                  <a:pt x="566966" y="1501470"/>
                </a:lnTo>
                <a:lnTo>
                  <a:pt x="605840" y="1525092"/>
                </a:lnTo>
                <a:lnTo>
                  <a:pt x="647573" y="1544078"/>
                </a:lnTo>
                <a:lnTo>
                  <a:pt x="691819" y="1558086"/>
                </a:lnTo>
                <a:lnTo>
                  <a:pt x="738200" y="1566760"/>
                </a:lnTo>
                <a:lnTo>
                  <a:pt x="786384" y="1569720"/>
                </a:lnTo>
                <a:lnTo>
                  <a:pt x="834555" y="1566760"/>
                </a:lnTo>
                <a:lnTo>
                  <a:pt x="880935" y="1558086"/>
                </a:lnTo>
                <a:lnTo>
                  <a:pt x="925182" y="1544078"/>
                </a:lnTo>
                <a:lnTo>
                  <a:pt x="966914" y="1525092"/>
                </a:lnTo>
                <a:lnTo>
                  <a:pt x="1005789" y="1501470"/>
                </a:lnTo>
                <a:lnTo>
                  <a:pt x="1041438" y="1473581"/>
                </a:lnTo>
                <a:lnTo>
                  <a:pt x="1073492" y="1441767"/>
                </a:lnTo>
                <a:lnTo>
                  <a:pt x="1101610" y="1406410"/>
                </a:lnTo>
                <a:lnTo>
                  <a:pt x="1125423" y="1367840"/>
                </a:lnTo>
                <a:lnTo>
                  <a:pt x="1144574" y="1326438"/>
                </a:lnTo>
                <a:lnTo>
                  <a:pt x="1158697" y="1282547"/>
                </a:lnTo>
                <a:lnTo>
                  <a:pt x="1167434" y="1236522"/>
                </a:lnTo>
                <a:lnTo>
                  <a:pt x="1170432" y="1188720"/>
                </a:lnTo>
                <a:close/>
              </a:path>
              <a:path w="1572895" h="1569720">
                <a:moveTo>
                  <a:pt x="1572768" y="674243"/>
                </a:moveTo>
                <a:lnTo>
                  <a:pt x="1178052" y="0"/>
                </a:lnTo>
                <a:lnTo>
                  <a:pt x="392684" y="0"/>
                </a:lnTo>
                <a:lnTo>
                  <a:pt x="0" y="674243"/>
                </a:lnTo>
                <a:lnTo>
                  <a:pt x="146812" y="925830"/>
                </a:lnTo>
                <a:lnTo>
                  <a:pt x="179755" y="890562"/>
                </a:lnTo>
                <a:lnTo>
                  <a:pt x="214782" y="857262"/>
                </a:lnTo>
                <a:lnTo>
                  <a:pt x="251790" y="826033"/>
                </a:lnTo>
                <a:lnTo>
                  <a:pt x="290690" y="796975"/>
                </a:lnTo>
                <a:lnTo>
                  <a:pt x="331381" y="770204"/>
                </a:lnTo>
                <a:lnTo>
                  <a:pt x="373761" y="745807"/>
                </a:lnTo>
                <a:lnTo>
                  <a:pt x="417728" y="723887"/>
                </a:lnTo>
                <a:lnTo>
                  <a:pt x="463181" y="704570"/>
                </a:lnTo>
                <a:lnTo>
                  <a:pt x="510032" y="687933"/>
                </a:lnTo>
                <a:lnTo>
                  <a:pt x="558165" y="674090"/>
                </a:lnTo>
                <a:lnTo>
                  <a:pt x="607491" y="663143"/>
                </a:lnTo>
                <a:lnTo>
                  <a:pt x="657898" y="655205"/>
                </a:lnTo>
                <a:lnTo>
                  <a:pt x="709307" y="650354"/>
                </a:lnTo>
                <a:lnTo>
                  <a:pt x="761619" y="648716"/>
                </a:lnTo>
                <a:lnTo>
                  <a:pt x="813549" y="650354"/>
                </a:lnTo>
                <a:lnTo>
                  <a:pt x="864603" y="655193"/>
                </a:lnTo>
                <a:lnTo>
                  <a:pt x="914666" y="663130"/>
                </a:lnTo>
                <a:lnTo>
                  <a:pt x="963650" y="674052"/>
                </a:lnTo>
                <a:lnTo>
                  <a:pt x="1011478" y="687882"/>
                </a:lnTo>
                <a:lnTo>
                  <a:pt x="1058024" y="704507"/>
                </a:lnTo>
                <a:lnTo>
                  <a:pt x="1103210" y="723823"/>
                </a:lnTo>
                <a:lnTo>
                  <a:pt x="1146937" y="745731"/>
                </a:lnTo>
                <a:lnTo>
                  <a:pt x="1189113" y="770140"/>
                </a:lnTo>
                <a:lnTo>
                  <a:pt x="1229639" y="796925"/>
                </a:lnTo>
                <a:lnTo>
                  <a:pt x="1268425" y="826008"/>
                </a:lnTo>
                <a:lnTo>
                  <a:pt x="1305369" y="857275"/>
                </a:lnTo>
                <a:lnTo>
                  <a:pt x="1340383" y="890625"/>
                </a:lnTo>
                <a:lnTo>
                  <a:pt x="1373365" y="925957"/>
                </a:lnTo>
                <a:lnTo>
                  <a:pt x="1404239" y="963168"/>
                </a:lnTo>
                <a:lnTo>
                  <a:pt x="1572768" y="67424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12430" y="5763259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00216" y="5859779"/>
            <a:ext cx="1580515" cy="1557655"/>
          </a:xfrm>
          <a:custGeom>
            <a:avLst/>
            <a:gdLst/>
            <a:ahLst/>
            <a:cxnLst/>
            <a:rect l="l" t="t" r="r" b="b"/>
            <a:pathLst>
              <a:path w="1580515" h="1557654">
                <a:moveTo>
                  <a:pt x="969264" y="165227"/>
                </a:moveTo>
                <a:lnTo>
                  <a:pt x="678434" y="0"/>
                </a:lnTo>
                <a:lnTo>
                  <a:pt x="0" y="389382"/>
                </a:lnTo>
                <a:lnTo>
                  <a:pt x="0" y="1168146"/>
                </a:lnTo>
                <a:lnTo>
                  <a:pt x="678434" y="1557528"/>
                </a:lnTo>
                <a:lnTo>
                  <a:pt x="931672" y="1411986"/>
                </a:lnTo>
                <a:lnTo>
                  <a:pt x="895769" y="1379334"/>
                </a:lnTo>
                <a:lnTo>
                  <a:pt x="861923" y="1344599"/>
                </a:lnTo>
                <a:lnTo>
                  <a:pt x="830199" y="1307909"/>
                </a:lnTo>
                <a:lnTo>
                  <a:pt x="800722" y="1269352"/>
                </a:lnTo>
                <a:lnTo>
                  <a:pt x="773569" y="1229042"/>
                </a:lnTo>
                <a:lnTo>
                  <a:pt x="748855" y="1187081"/>
                </a:lnTo>
                <a:lnTo>
                  <a:pt x="726668" y="1143571"/>
                </a:lnTo>
                <a:lnTo>
                  <a:pt x="707123" y="1098626"/>
                </a:lnTo>
                <a:lnTo>
                  <a:pt x="690308" y="1052322"/>
                </a:lnTo>
                <a:lnTo>
                  <a:pt x="676338" y="1004785"/>
                </a:lnTo>
                <a:lnTo>
                  <a:pt x="665289" y="956106"/>
                </a:lnTo>
                <a:lnTo>
                  <a:pt x="657275" y="906399"/>
                </a:lnTo>
                <a:lnTo>
                  <a:pt x="652386" y="855764"/>
                </a:lnTo>
                <a:lnTo>
                  <a:pt x="650748" y="804291"/>
                </a:lnTo>
                <a:lnTo>
                  <a:pt x="652386" y="752767"/>
                </a:lnTo>
                <a:lnTo>
                  <a:pt x="657263" y="702068"/>
                </a:lnTo>
                <a:lnTo>
                  <a:pt x="665264" y="652310"/>
                </a:lnTo>
                <a:lnTo>
                  <a:pt x="676287" y="603592"/>
                </a:lnTo>
                <a:lnTo>
                  <a:pt x="690257" y="556006"/>
                </a:lnTo>
                <a:lnTo>
                  <a:pt x="707047" y="509663"/>
                </a:lnTo>
                <a:lnTo>
                  <a:pt x="726567" y="464680"/>
                </a:lnTo>
                <a:lnTo>
                  <a:pt x="748728" y="421119"/>
                </a:lnTo>
                <a:lnTo>
                  <a:pt x="773417" y="379120"/>
                </a:lnTo>
                <a:lnTo>
                  <a:pt x="800544" y="338759"/>
                </a:lnTo>
                <a:lnTo>
                  <a:pt x="830008" y="300151"/>
                </a:lnTo>
                <a:lnTo>
                  <a:pt x="861707" y="263398"/>
                </a:lnTo>
                <a:lnTo>
                  <a:pt x="895553" y="228587"/>
                </a:lnTo>
                <a:lnTo>
                  <a:pt x="931430" y="195834"/>
                </a:lnTo>
                <a:lnTo>
                  <a:pt x="969264" y="165227"/>
                </a:lnTo>
                <a:close/>
              </a:path>
              <a:path w="1580515" h="1557654">
                <a:moveTo>
                  <a:pt x="1580388" y="778002"/>
                </a:moveTo>
                <a:lnTo>
                  <a:pt x="1577390" y="730300"/>
                </a:lnTo>
                <a:lnTo>
                  <a:pt x="1568653" y="684364"/>
                </a:lnTo>
                <a:lnTo>
                  <a:pt x="1554530" y="640549"/>
                </a:lnTo>
                <a:lnTo>
                  <a:pt x="1535379" y="599236"/>
                </a:lnTo>
                <a:lnTo>
                  <a:pt x="1511566" y="560743"/>
                </a:lnTo>
                <a:lnTo>
                  <a:pt x="1483448" y="525449"/>
                </a:lnTo>
                <a:lnTo>
                  <a:pt x="1451394" y="493712"/>
                </a:lnTo>
                <a:lnTo>
                  <a:pt x="1415745" y="465874"/>
                </a:lnTo>
                <a:lnTo>
                  <a:pt x="1376870" y="442315"/>
                </a:lnTo>
                <a:lnTo>
                  <a:pt x="1335138" y="423354"/>
                </a:lnTo>
                <a:lnTo>
                  <a:pt x="1290891" y="409384"/>
                </a:lnTo>
                <a:lnTo>
                  <a:pt x="1244511" y="400735"/>
                </a:lnTo>
                <a:lnTo>
                  <a:pt x="1196340" y="397764"/>
                </a:lnTo>
                <a:lnTo>
                  <a:pt x="1148156" y="400735"/>
                </a:lnTo>
                <a:lnTo>
                  <a:pt x="1101775" y="409384"/>
                </a:lnTo>
                <a:lnTo>
                  <a:pt x="1057529" y="423354"/>
                </a:lnTo>
                <a:lnTo>
                  <a:pt x="1015796" y="442315"/>
                </a:lnTo>
                <a:lnTo>
                  <a:pt x="976922" y="465874"/>
                </a:lnTo>
                <a:lnTo>
                  <a:pt x="941273" y="493712"/>
                </a:lnTo>
                <a:lnTo>
                  <a:pt x="909218" y="525449"/>
                </a:lnTo>
                <a:lnTo>
                  <a:pt x="881100" y="560743"/>
                </a:lnTo>
                <a:lnTo>
                  <a:pt x="857288" y="599236"/>
                </a:lnTo>
                <a:lnTo>
                  <a:pt x="838136" y="640549"/>
                </a:lnTo>
                <a:lnTo>
                  <a:pt x="824014" y="684364"/>
                </a:lnTo>
                <a:lnTo>
                  <a:pt x="815276" y="730300"/>
                </a:lnTo>
                <a:lnTo>
                  <a:pt x="812292" y="778002"/>
                </a:lnTo>
                <a:lnTo>
                  <a:pt x="815276" y="825715"/>
                </a:lnTo>
                <a:lnTo>
                  <a:pt x="824014" y="871651"/>
                </a:lnTo>
                <a:lnTo>
                  <a:pt x="838136" y="915466"/>
                </a:lnTo>
                <a:lnTo>
                  <a:pt x="857288" y="956779"/>
                </a:lnTo>
                <a:lnTo>
                  <a:pt x="881100" y="995273"/>
                </a:lnTo>
                <a:lnTo>
                  <a:pt x="909218" y="1030566"/>
                </a:lnTo>
                <a:lnTo>
                  <a:pt x="941273" y="1062304"/>
                </a:lnTo>
                <a:lnTo>
                  <a:pt x="976922" y="1090142"/>
                </a:lnTo>
                <a:lnTo>
                  <a:pt x="1015796" y="1113701"/>
                </a:lnTo>
                <a:lnTo>
                  <a:pt x="1057529" y="1132662"/>
                </a:lnTo>
                <a:lnTo>
                  <a:pt x="1101775" y="1146632"/>
                </a:lnTo>
                <a:lnTo>
                  <a:pt x="1148156" y="1155280"/>
                </a:lnTo>
                <a:lnTo>
                  <a:pt x="1196340" y="1158240"/>
                </a:lnTo>
                <a:lnTo>
                  <a:pt x="1244511" y="1155280"/>
                </a:lnTo>
                <a:lnTo>
                  <a:pt x="1290891" y="1146632"/>
                </a:lnTo>
                <a:lnTo>
                  <a:pt x="1335138" y="1132662"/>
                </a:lnTo>
                <a:lnTo>
                  <a:pt x="1376870" y="1113701"/>
                </a:lnTo>
                <a:lnTo>
                  <a:pt x="1415745" y="1090142"/>
                </a:lnTo>
                <a:lnTo>
                  <a:pt x="1451394" y="1062304"/>
                </a:lnTo>
                <a:lnTo>
                  <a:pt x="1483448" y="1030566"/>
                </a:lnTo>
                <a:lnTo>
                  <a:pt x="1511566" y="995273"/>
                </a:lnTo>
                <a:lnTo>
                  <a:pt x="1535379" y="956779"/>
                </a:lnTo>
                <a:lnTo>
                  <a:pt x="1554530" y="915466"/>
                </a:lnTo>
                <a:lnTo>
                  <a:pt x="1568653" y="871651"/>
                </a:lnTo>
                <a:lnTo>
                  <a:pt x="1577390" y="825715"/>
                </a:lnTo>
                <a:lnTo>
                  <a:pt x="1580388" y="778002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23201" y="6444741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90204" y="5859779"/>
            <a:ext cx="1580515" cy="1557655"/>
          </a:xfrm>
          <a:custGeom>
            <a:avLst/>
            <a:gdLst/>
            <a:ahLst/>
            <a:cxnLst/>
            <a:rect l="l" t="t" r="r" b="b"/>
            <a:pathLst>
              <a:path w="1580515" h="1557654">
                <a:moveTo>
                  <a:pt x="766572" y="778002"/>
                </a:moveTo>
                <a:lnTo>
                  <a:pt x="763574" y="730300"/>
                </a:lnTo>
                <a:lnTo>
                  <a:pt x="754862" y="684364"/>
                </a:lnTo>
                <a:lnTo>
                  <a:pt x="740765" y="640549"/>
                </a:lnTo>
                <a:lnTo>
                  <a:pt x="721664" y="599236"/>
                </a:lnTo>
                <a:lnTo>
                  <a:pt x="697903" y="560743"/>
                </a:lnTo>
                <a:lnTo>
                  <a:pt x="669836" y="525449"/>
                </a:lnTo>
                <a:lnTo>
                  <a:pt x="637844" y="493712"/>
                </a:lnTo>
                <a:lnTo>
                  <a:pt x="602272" y="465874"/>
                </a:lnTo>
                <a:lnTo>
                  <a:pt x="563473" y="442315"/>
                </a:lnTo>
                <a:lnTo>
                  <a:pt x="521817" y="423354"/>
                </a:lnTo>
                <a:lnTo>
                  <a:pt x="477659" y="409384"/>
                </a:lnTo>
                <a:lnTo>
                  <a:pt x="431368" y="400735"/>
                </a:lnTo>
                <a:lnTo>
                  <a:pt x="383286" y="397764"/>
                </a:lnTo>
                <a:lnTo>
                  <a:pt x="335191" y="400735"/>
                </a:lnTo>
                <a:lnTo>
                  <a:pt x="288899" y="409384"/>
                </a:lnTo>
                <a:lnTo>
                  <a:pt x="244741" y="423354"/>
                </a:lnTo>
                <a:lnTo>
                  <a:pt x="203085" y="442315"/>
                </a:lnTo>
                <a:lnTo>
                  <a:pt x="164287" y="465874"/>
                </a:lnTo>
                <a:lnTo>
                  <a:pt x="128714" y="493712"/>
                </a:lnTo>
                <a:lnTo>
                  <a:pt x="96723" y="525449"/>
                </a:lnTo>
                <a:lnTo>
                  <a:pt x="68656" y="560743"/>
                </a:lnTo>
                <a:lnTo>
                  <a:pt x="44894" y="599236"/>
                </a:lnTo>
                <a:lnTo>
                  <a:pt x="25793" y="640549"/>
                </a:lnTo>
                <a:lnTo>
                  <a:pt x="11696" y="684364"/>
                </a:lnTo>
                <a:lnTo>
                  <a:pt x="2984" y="730300"/>
                </a:lnTo>
                <a:lnTo>
                  <a:pt x="0" y="778002"/>
                </a:lnTo>
                <a:lnTo>
                  <a:pt x="2984" y="825715"/>
                </a:lnTo>
                <a:lnTo>
                  <a:pt x="11696" y="871651"/>
                </a:lnTo>
                <a:lnTo>
                  <a:pt x="25793" y="915466"/>
                </a:lnTo>
                <a:lnTo>
                  <a:pt x="44894" y="956779"/>
                </a:lnTo>
                <a:lnTo>
                  <a:pt x="68656" y="995273"/>
                </a:lnTo>
                <a:lnTo>
                  <a:pt x="96723" y="1030566"/>
                </a:lnTo>
                <a:lnTo>
                  <a:pt x="128714" y="1062304"/>
                </a:lnTo>
                <a:lnTo>
                  <a:pt x="164287" y="1090142"/>
                </a:lnTo>
                <a:lnTo>
                  <a:pt x="203085" y="1113701"/>
                </a:lnTo>
                <a:lnTo>
                  <a:pt x="244741" y="1132662"/>
                </a:lnTo>
                <a:lnTo>
                  <a:pt x="288899" y="1146632"/>
                </a:lnTo>
                <a:lnTo>
                  <a:pt x="335191" y="1155280"/>
                </a:lnTo>
                <a:lnTo>
                  <a:pt x="383286" y="1158240"/>
                </a:lnTo>
                <a:lnTo>
                  <a:pt x="431368" y="1155280"/>
                </a:lnTo>
                <a:lnTo>
                  <a:pt x="477659" y="1146632"/>
                </a:lnTo>
                <a:lnTo>
                  <a:pt x="521817" y="1132662"/>
                </a:lnTo>
                <a:lnTo>
                  <a:pt x="563473" y="1113701"/>
                </a:lnTo>
                <a:lnTo>
                  <a:pt x="602272" y="1090142"/>
                </a:lnTo>
                <a:lnTo>
                  <a:pt x="637844" y="1062304"/>
                </a:lnTo>
                <a:lnTo>
                  <a:pt x="669836" y="1030566"/>
                </a:lnTo>
                <a:lnTo>
                  <a:pt x="697903" y="995273"/>
                </a:lnTo>
                <a:lnTo>
                  <a:pt x="721664" y="956779"/>
                </a:lnTo>
                <a:lnTo>
                  <a:pt x="740765" y="915466"/>
                </a:lnTo>
                <a:lnTo>
                  <a:pt x="754862" y="871651"/>
                </a:lnTo>
                <a:lnTo>
                  <a:pt x="763574" y="825715"/>
                </a:lnTo>
                <a:lnTo>
                  <a:pt x="766572" y="778002"/>
                </a:lnTo>
                <a:close/>
              </a:path>
              <a:path w="1580515" h="1557654">
                <a:moveTo>
                  <a:pt x="1580388" y="389382"/>
                </a:moveTo>
                <a:lnTo>
                  <a:pt x="900811" y="0"/>
                </a:lnTo>
                <a:lnTo>
                  <a:pt x="609600" y="165227"/>
                </a:lnTo>
                <a:lnTo>
                  <a:pt x="647484" y="195834"/>
                </a:lnTo>
                <a:lnTo>
                  <a:pt x="683437" y="228587"/>
                </a:lnTo>
                <a:lnTo>
                  <a:pt x="717334" y="263398"/>
                </a:lnTo>
                <a:lnTo>
                  <a:pt x="749096" y="300151"/>
                </a:lnTo>
                <a:lnTo>
                  <a:pt x="778611" y="338759"/>
                </a:lnTo>
                <a:lnTo>
                  <a:pt x="805776" y="379120"/>
                </a:lnTo>
                <a:lnTo>
                  <a:pt x="830503" y="421119"/>
                </a:lnTo>
                <a:lnTo>
                  <a:pt x="852690" y="464680"/>
                </a:lnTo>
                <a:lnTo>
                  <a:pt x="872248" y="509663"/>
                </a:lnTo>
                <a:lnTo>
                  <a:pt x="889063" y="556006"/>
                </a:lnTo>
                <a:lnTo>
                  <a:pt x="903033" y="603592"/>
                </a:lnTo>
                <a:lnTo>
                  <a:pt x="914082" y="652310"/>
                </a:lnTo>
                <a:lnTo>
                  <a:pt x="922096" y="702068"/>
                </a:lnTo>
                <a:lnTo>
                  <a:pt x="926973" y="752767"/>
                </a:lnTo>
                <a:lnTo>
                  <a:pt x="928624" y="804291"/>
                </a:lnTo>
                <a:lnTo>
                  <a:pt x="926960" y="855764"/>
                </a:lnTo>
                <a:lnTo>
                  <a:pt x="922083" y="906399"/>
                </a:lnTo>
                <a:lnTo>
                  <a:pt x="914057" y="956106"/>
                </a:lnTo>
                <a:lnTo>
                  <a:pt x="902995" y="1004785"/>
                </a:lnTo>
                <a:lnTo>
                  <a:pt x="888987" y="1052322"/>
                </a:lnTo>
                <a:lnTo>
                  <a:pt x="872159" y="1098626"/>
                </a:lnTo>
                <a:lnTo>
                  <a:pt x="852576" y="1143571"/>
                </a:lnTo>
                <a:lnTo>
                  <a:pt x="830364" y="1187081"/>
                </a:lnTo>
                <a:lnTo>
                  <a:pt x="805599" y="1229042"/>
                </a:lnTo>
                <a:lnTo>
                  <a:pt x="778408" y="1269352"/>
                </a:lnTo>
                <a:lnTo>
                  <a:pt x="748855" y="1307909"/>
                </a:lnTo>
                <a:lnTo>
                  <a:pt x="717080" y="1344599"/>
                </a:lnTo>
                <a:lnTo>
                  <a:pt x="683158" y="1379334"/>
                </a:lnTo>
                <a:lnTo>
                  <a:pt x="647192" y="1411986"/>
                </a:lnTo>
                <a:lnTo>
                  <a:pt x="900811" y="1557528"/>
                </a:lnTo>
                <a:lnTo>
                  <a:pt x="1580388" y="1168146"/>
                </a:lnTo>
                <a:lnTo>
                  <a:pt x="1580388" y="389382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00261" y="6444741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4286" y="5861710"/>
            <a:ext cx="426275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NAXSI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module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nginx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web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software. (github.com/nbs-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system/naxsi)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2446" y="6002021"/>
            <a:ext cx="4535805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2540">
              <a:lnSpc>
                <a:spcPct val="1141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Imperva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(imperva.com)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commercial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company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specialized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centers.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9239" y="1882292"/>
            <a:ext cx="12178665" cy="260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36670" marR="5080" indent="-3824604">
              <a:lnSpc>
                <a:spcPct val="114999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Microsoft Sans Serif"/>
                <a:cs typeface="Microsoft Sans Serif"/>
              </a:rPr>
              <a:t>WAF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deployed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appliance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plug-in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software.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platform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has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Microsoft Sans Serif"/>
                <a:cs typeface="Microsoft Sans Serif"/>
              </a:rPr>
              <a:t>WAF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products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algn="ctr" marL="3258185" marR="2525395">
              <a:lnSpc>
                <a:spcPct val="114100"/>
              </a:lnSpc>
              <a:spcBef>
                <a:spcPts val="1789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ModSecurity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(modsecurity.org)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open-source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Web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Firewall </a:t>
            </a:r>
            <a:r>
              <a:rPr dirty="0" sz="2200" spc="-105">
                <a:solidFill>
                  <a:srgbClr val="3E3E3E"/>
                </a:solidFill>
                <a:latin typeface="Microsoft Sans Serif"/>
                <a:cs typeface="Microsoft Sans Serif"/>
              </a:rPr>
              <a:t>(WAF)</a:t>
            </a:r>
            <a:r>
              <a:rPr dirty="0" sz="2200" spc="3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Apache,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nginx,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IIS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sponsored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Trustwave.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6617" y="4301109"/>
            <a:ext cx="4842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latin typeface="Arial"/>
                <a:cs typeface="Arial"/>
              </a:rPr>
              <a:t>Summarize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60">
                <a:latin typeface="Arial"/>
                <a:cs typeface="Arial"/>
              </a:rPr>
              <a:t>the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Use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of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SIEM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7620" y="306451"/>
            <a:ext cx="35420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Monitoring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1594" y="1882292"/>
            <a:ext cx="125869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marR="5080" indent="-26670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Both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assessments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response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necessitate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continuous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indicators,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addition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audit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The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2814" y="3736085"/>
            <a:ext cx="5073650" cy="2094230"/>
          </a:xfrm>
          <a:custGeom>
            <a:avLst/>
            <a:gdLst/>
            <a:ahLst/>
            <a:cxnLst/>
            <a:rect l="l" t="t" r="r" b="b"/>
            <a:pathLst>
              <a:path w="5073650" h="2094229">
                <a:moveTo>
                  <a:pt x="0" y="348996"/>
                </a:moveTo>
                <a:lnTo>
                  <a:pt x="3185" y="301630"/>
                </a:lnTo>
                <a:lnTo>
                  <a:pt x="12463" y="256204"/>
                </a:lnTo>
                <a:lnTo>
                  <a:pt x="27420" y="213133"/>
                </a:lnTo>
                <a:lnTo>
                  <a:pt x="47639" y="172832"/>
                </a:lnTo>
                <a:lnTo>
                  <a:pt x="72705" y="135717"/>
                </a:lnTo>
                <a:lnTo>
                  <a:pt x="102203" y="102203"/>
                </a:lnTo>
                <a:lnTo>
                  <a:pt x="135717" y="72705"/>
                </a:lnTo>
                <a:lnTo>
                  <a:pt x="172832" y="47639"/>
                </a:lnTo>
                <a:lnTo>
                  <a:pt x="213133" y="27420"/>
                </a:lnTo>
                <a:lnTo>
                  <a:pt x="256204" y="12463"/>
                </a:lnTo>
                <a:lnTo>
                  <a:pt x="301630" y="3185"/>
                </a:lnTo>
                <a:lnTo>
                  <a:pt x="348996" y="0"/>
                </a:lnTo>
                <a:lnTo>
                  <a:pt x="4724400" y="0"/>
                </a:lnTo>
                <a:lnTo>
                  <a:pt x="4771765" y="3185"/>
                </a:lnTo>
                <a:lnTo>
                  <a:pt x="4817191" y="12463"/>
                </a:lnTo>
                <a:lnTo>
                  <a:pt x="4860262" y="27420"/>
                </a:lnTo>
                <a:lnTo>
                  <a:pt x="4900563" y="47639"/>
                </a:lnTo>
                <a:lnTo>
                  <a:pt x="4937678" y="72705"/>
                </a:lnTo>
                <a:lnTo>
                  <a:pt x="4971192" y="102203"/>
                </a:lnTo>
                <a:lnTo>
                  <a:pt x="5000690" y="135717"/>
                </a:lnTo>
                <a:lnTo>
                  <a:pt x="5025756" y="172832"/>
                </a:lnTo>
                <a:lnTo>
                  <a:pt x="5045975" y="213133"/>
                </a:lnTo>
                <a:lnTo>
                  <a:pt x="5060932" y="256204"/>
                </a:lnTo>
                <a:lnTo>
                  <a:pt x="5070210" y="301630"/>
                </a:lnTo>
                <a:lnTo>
                  <a:pt x="5073395" y="348996"/>
                </a:lnTo>
                <a:lnTo>
                  <a:pt x="5073395" y="1744979"/>
                </a:lnTo>
                <a:lnTo>
                  <a:pt x="5070210" y="1792345"/>
                </a:lnTo>
                <a:lnTo>
                  <a:pt x="5060932" y="1837771"/>
                </a:lnTo>
                <a:lnTo>
                  <a:pt x="5045975" y="1880842"/>
                </a:lnTo>
                <a:lnTo>
                  <a:pt x="5025756" y="1921143"/>
                </a:lnTo>
                <a:lnTo>
                  <a:pt x="5000690" y="1958258"/>
                </a:lnTo>
                <a:lnTo>
                  <a:pt x="4971192" y="1991772"/>
                </a:lnTo>
                <a:lnTo>
                  <a:pt x="4937678" y="2021270"/>
                </a:lnTo>
                <a:lnTo>
                  <a:pt x="4900563" y="2046336"/>
                </a:lnTo>
                <a:lnTo>
                  <a:pt x="4860262" y="2066555"/>
                </a:lnTo>
                <a:lnTo>
                  <a:pt x="4817191" y="2081512"/>
                </a:lnTo>
                <a:lnTo>
                  <a:pt x="4771765" y="2090790"/>
                </a:lnTo>
                <a:lnTo>
                  <a:pt x="4724400" y="2093976"/>
                </a:lnTo>
                <a:lnTo>
                  <a:pt x="348996" y="2093976"/>
                </a:lnTo>
                <a:lnTo>
                  <a:pt x="301630" y="2090790"/>
                </a:lnTo>
                <a:lnTo>
                  <a:pt x="256204" y="2081512"/>
                </a:lnTo>
                <a:lnTo>
                  <a:pt x="213133" y="2066555"/>
                </a:lnTo>
                <a:lnTo>
                  <a:pt x="172832" y="2046336"/>
                </a:lnTo>
                <a:lnTo>
                  <a:pt x="135717" y="2021270"/>
                </a:lnTo>
                <a:lnTo>
                  <a:pt x="102203" y="1991772"/>
                </a:lnTo>
                <a:lnTo>
                  <a:pt x="72705" y="1958258"/>
                </a:lnTo>
                <a:lnTo>
                  <a:pt x="47639" y="1921143"/>
                </a:lnTo>
                <a:lnTo>
                  <a:pt x="27420" y="1880842"/>
                </a:lnTo>
                <a:lnTo>
                  <a:pt x="12463" y="1837771"/>
                </a:lnTo>
                <a:lnTo>
                  <a:pt x="3185" y="1792345"/>
                </a:lnTo>
                <a:lnTo>
                  <a:pt x="0" y="1744979"/>
                </a:lnTo>
                <a:lnTo>
                  <a:pt x="0" y="34899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83535" y="4157243"/>
            <a:ext cx="4234180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Sniffers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flow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statistics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16290" y="3736085"/>
            <a:ext cx="5657215" cy="2094230"/>
          </a:xfrm>
          <a:custGeom>
            <a:avLst/>
            <a:gdLst/>
            <a:ahLst/>
            <a:cxnLst/>
            <a:rect l="l" t="t" r="r" b="b"/>
            <a:pathLst>
              <a:path w="5657215" h="2094229">
                <a:moveTo>
                  <a:pt x="0" y="348996"/>
                </a:moveTo>
                <a:lnTo>
                  <a:pt x="3185" y="301630"/>
                </a:lnTo>
                <a:lnTo>
                  <a:pt x="12463" y="256204"/>
                </a:lnTo>
                <a:lnTo>
                  <a:pt x="27420" y="213133"/>
                </a:lnTo>
                <a:lnTo>
                  <a:pt x="47639" y="172832"/>
                </a:lnTo>
                <a:lnTo>
                  <a:pt x="72705" y="135717"/>
                </a:lnTo>
                <a:lnTo>
                  <a:pt x="102203" y="102203"/>
                </a:lnTo>
                <a:lnTo>
                  <a:pt x="135717" y="72705"/>
                </a:lnTo>
                <a:lnTo>
                  <a:pt x="172832" y="47639"/>
                </a:lnTo>
                <a:lnTo>
                  <a:pt x="213133" y="27420"/>
                </a:lnTo>
                <a:lnTo>
                  <a:pt x="256204" y="12463"/>
                </a:lnTo>
                <a:lnTo>
                  <a:pt x="301630" y="3185"/>
                </a:lnTo>
                <a:lnTo>
                  <a:pt x="348995" y="0"/>
                </a:lnTo>
                <a:lnTo>
                  <a:pt x="5308092" y="0"/>
                </a:lnTo>
                <a:lnTo>
                  <a:pt x="5355457" y="3185"/>
                </a:lnTo>
                <a:lnTo>
                  <a:pt x="5400883" y="12463"/>
                </a:lnTo>
                <a:lnTo>
                  <a:pt x="5443954" y="27420"/>
                </a:lnTo>
                <a:lnTo>
                  <a:pt x="5484255" y="47639"/>
                </a:lnTo>
                <a:lnTo>
                  <a:pt x="5521370" y="72705"/>
                </a:lnTo>
                <a:lnTo>
                  <a:pt x="5554884" y="102203"/>
                </a:lnTo>
                <a:lnTo>
                  <a:pt x="5584382" y="135717"/>
                </a:lnTo>
                <a:lnTo>
                  <a:pt x="5609448" y="172832"/>
                </a:lnTo>
                <a:lnTo>
                  <a:pt x="5629667" y="213133"/>
                </a:lnTo>
                <a:lnTo>
                  <a:pt x="5644624" y="256204"/>
                </a:lnTo>
                <a:lnTo>
                  <a:pt x="5653902" y="301630"/>
                </a:lnTo>
                <a:lnTo>
                  <a:pt x="5657088" y="348996"/>
                </a:lnTo>
                <a:lnTo>
                  <a:pt x="5657088" y="1744979"/>
                </a:lnTo>
                <a:lnTo>
                  <a:pt x="5653902" y="1792345"/>
                </a:lnTo>
                <a:lnTo>
                  <a:pt x="5644624" y="1837771"/>
                </a:lnTo>
                <a:lnTo>
                  <a:pt x="5629667" y="1880842"/>
                </a:lnTo>
                <a:lnTo>
                  <a:pt x="5609448" y="1921143"/>
                </a:lnTo>
                <a:lnTo>
                  <a:pt x="5584382" y="1958258"/>
                </a:lnTo>
                <a:lnTo>
                  <a:pt x="5554884" y="1991772"/>
                </a:lnTo>
                <a:lnTo>
                  <a:pt x="5521370" y="2021270"/>
                </a:lnTo>
                <a:lnTo>
                  <a:pt x="5484255" y="2046336"/>
                </a:lnTo>
                <a:lnTo>
                  <a:pt x="5443954" y="2066555"/>
                </a:lnTo>
                <a:lnTo>
                  <a:pt x="5400883" y="2081512"/>
                </a:lnTo>
                <a:lnTo>
                  <a:pt x="5355457" y="2090790"/>
                </a:lnTo>
                <a:lnTo>
                  <a:pt x="5308092" y="2093976"/>
                </a:lnTo>
                <a:lnTo>
                  <a:pt x="348995" y="2093976"/>
                </a:lnTo>
                <a:lnTo>
                  <a:pt x="301630" y="2090790"/>
                </a:lnTo>
                <a:lnTo>
                  <a:pt x="256204" y="2081512"/>
                </a:lnTo>
                <a:lnTo>
                  <a:pt x="213133" y="2066555"/>
                </a:lnTo>
                <a:lnTo>
                  <a:pt x="172832" y="2046336"/>
                </a:lnTo>
                <a:lnTo>
                  <a:pt x="135717" y="2021270"/>
                </a:lnTo>
                <a:lnTo>
                  <a:pt x="102203" y="1991772"/>
                </a:lnTo>
                <a:lnTo>
                  <a:pt x="72705" y="1958258"/>
                </a:lnTo>
                <a:lnTo>
                  <a:pt x="47639" y="1921143"/>
                </a:lnTo>
                <a:lnTo>
                  <a:pt x="27420" y="1880842"/>
                </a:lnTo>
                <a:lnTo>
                  <a:pt x="12463" y="1837771"/>
                </a:lnTo>
                <a:lnTo>
                  <a:pt x="3185" y="1792345"/>
                </a:lnTo>
                <a:lnTo>
                  <a:pt x="0" y="1744979"/>
                </a:lnTo>
                <a:lnTo>
                  <a:pt x="0" y="348996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97645" y="4348378"/>
            <a:ext cx="475996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Appliance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Heartbeat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availability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21952" y="3285744"/>
            <a:ext cx="3165475" cy="646430"/>
          </a:xfrm>
          <a:custGeom>
            <a:avLst/>
            <a:gdLst/>
            <a:ahLst/>
            <a:cxnLst/>
            <a:rect l="l" t="t" r="r" b="b"/>
            <a:pathLst>
              <a:path w="3165475" h="646429">
                <a:moveTo>
                  <a:pt x="3057652" y="0"/>
                </a:moveTo>
                <a:lnTo>
                  <a:pt x="107696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5"/>
                </a:lnTo>
                <a:lnTo>
                  <a:pt x="0" y="538479"/>
                </a:lnTo>
                <a:lnTo>
                  <a:pt x="8469" y="580382"/>
                </a:lnTo>
                <a:lnTo>
                  <a:pt x="31559" y="614616"/>
                </a:lnTo>
                <a:lnTo>
                  <a:pt x="65793" y="637706"/>
                </a:lnTo>
                <a:lnTo>
                  <a:pt x="107696" y="646176"/>
                </a:lnTo>
                <a:lnTo>
                  <a:pt x="3057652" y="646176"/>
                </a:lnTo>
                <a:lnTo>
                  <a:pt x="3099554" y="637706"/>
                </a:lnTo>
                <a:lnTo>
                  <a:pt x="3133788" y="614616"/>
                </a:lnTo>
                <a:lnTo>
                  <a:pt x="3156878" y="580382"/>
                </a:lnTo>
                <a:lnTo>
                  <a:pt x="3165348" y="538479"/>
                </a:lnTo>
                <a:lnTo>
                  <a:pt x="3165348" y="107695"/>
                </a:lnTo>
                <a:lnTo>
                  <a:pt x="3156878" y="65793"/>
                </a:lnTo>
                <a:lnTo>
                  <a:pt x="3133788" y="31559"/>
                </a:lnTo>
                <a:lnTo>
                  <a:pt x="3099554" y="8469"/>
                </a:lnTo>
                <a:lnTo>
                  <a:pt x="305765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08285" y="3413200"/>
            <a:ext cx="23952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FFFFFF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Microsoft Sans Serif"/>
                <a:cs typeface="Microsoft Sans Serif"/>
              </a:rPr>
              <a:t>monitors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59708" y="3305555"/>
            <a:ext cx="3139440" cy="646430"/>
          </a:xfrm>
          <a:custGeom>
            <a:avLst/>
            <a:gdLst/>
            <a:ahLst/>
            <a:cxnLst/>
            <a:rect l="l" t="t" r="r" b="b"/>
            <a:pathLst>
              <a:path w="3139440" h="646429">
                <a:moveTo>
                  <a:pt x="3031743" y="0"/>
                </a:moveTo>
                <a:lnTo>
                  <a:pt x="107695" y="0"/>
                </a:lnTo>
                <a:lnTo>
                  <a:pt x="65793" y="8469"/>
                </a:lnTo>
                <a:lnTo>
                  <a:pt x="31559" y="31559"/>
                </a:lnTo>
                <a:lnTo>
                  <a:pt x="8469" y="65793"/>
                </a:lnTo>
                <a:lnTo>
                  <a:pt x="0" y="107696"/>
                </a:lnTo>
                <a:lnTo>
                  <a:pt x="0" y="538480"/>
                </a:lnTo>
                <a:lnTo>
                  <a:pt x="8469" y="580382"/>
                </a:lnTo>
                <a:lnTo>
                  <a:pt x="31559" y="614616"/>
                </a:lnTo>
                <a:lnTo>
                  <a:pt x="65793" y="637706"/>
                </a:lnTo>
                <a:lnTo>
                  <a:pt x="107695" y="646176"/>
                </a:lnTo>
                <a:lnTo>
                  <a:pt x="3031743" y="646176"/>
                </a:lnTo>
                <a:lnTo>
                  <a:pt x="3073646" y="637706"/>
                </a:lnTo>
                <a:lnTo>
                  <a:pt x="3107880" y="614616"/>
                </a:lnTo>
                <a:lnTo>
                  <a:pt x="3130970" y="580382"/>
                </a:lnTo>
                <a:lnTo>
                  <a:pt x="3139440" y="538480"/>
                </a:lnTo>
                <a:lnTo>
                  <a:pt x="3139440" y="107696"/>
                </a:lnTo>
                <a:lnTo>
                  <a:pt x="3130970" y="65793"/>
                </a:lnTo>
                <a:lnTo>
                  <a:pt x="3107880" y="31559"/>
                </a:lnTo>
                <a:lnTo>
                  <a:pt x="3073646" y="8469"/>
                </a:lnTo>
                <a:lnTo>
                  <a:pt x="303174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51401" y="3433064"/>
            <a:ext cx="1955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52478" y="6260591"/>
            <a:ext cx="5926455" cy="1981200"/>
            <a:chOff x="5352478" y="6260591"/>
            <a:chExt cx="5926455" cy="1981200"/>
          </a:xfrm>
        </p:grpSpPr>
        <p:sp>
          <p:nvSpPr>
            <p:cNvPr id="14" name="object 14"/>
            <p:cNvSpPr/>
            <p:nvPr/>
          </p:nvSpPr>
          <p:spPr>
            <a:xfrm>
              <a:off x="5366765" y="6582917"/>
              <a:ext cx="5897880" cy="1644650"/>
            </a:xfrm>
            <a:custGeom>
              <a:avLst/>
              <a:gdLst/>
              <a:ahLst/>
              <a:cxnLst/>
              <a:rect l="l" t="t" r="r" b="b"/>
              <a:pathLst>
                <a:path w="5897880" h="1644650">
                  <a:moveTo>
                    <a:pt x="0" y="274065"/>
                  </a:moveTo>
                  <a:lnTo>
                    <a:pt x="4414" y="224796"/>
                  </a:lnTo>
                  <a:lnTo>
                    <a:pt x="17143" y="178426"/>
                  </a:lnTo>
                  <a:lnTo>
                    <a:pt x="37413" y="135730"/>
                  </a:lnTo>
                  <a:lnTo>
                    <a:pt x="64449" y="97479"/>
                  </a:lnTo>
                  <a:lnTo>
                    <a:pt x="97479" y="64449"/>
                  </a:lnTo>
                  <a:lnTo>
                    <a:pt x="135730" y="37413"/>
                  </a:lnTo>
                  <a:lnTo>
                    <a:pt x="178426" y="17143"/>
                  </a:lnTo>
                  <a:lnTo>
                    <a:pt x="224796" y="4414"/>
                  </a:lnTo>
                  <a:lnTo>
                    <a:pt x="274066" y="0"/>
                  </a:lnTo>
                  <a:lnTo>
                    <a:pt x="5623814" y="0"/>
                  </a:lnTo>
                  <a:lnTo>
                    <a:pt x="5673083" y="4414"/>
                  </a:lnTo>
                  <a:lnTo>
                    <a:pt x="5719453" y="17143"/>
                  </a:lnTo>
                  <a:lnTo>
                    <a:pt x="5762149" y="37413"/>
                  </a:lnTo>
                  <a:lnTo>
                    <a:pt x="5800400" y="64449"/>
                  </a:lnTo>
                  <a:lnTo>
                    <a:pt x="5833430" y="97479"/>
                  </a:lnTo>
                  <a:lnTo>
                    <a:pt x="5860466" y="135730"/>
                  </a:lnTo>
                  <a:lnTo>
                    <a:pt x="5880736" y="178426"/>
                  </a:lnTo>
                  <a:lnTo>
                    <a:pt x="5893465" y="224796"/>
                  </a:lnTo>
                  <a:lnTo>
                    <a:pt x="5897880" y="274065"/>
                  </a:lnTo>
                  <a:lnTo>
                    <a:pt x="5897880" y="1370317"/>
                  </a:lnTo>
                  <a:lnTo>
                    <a:pt x="5893465" y="1419583"/>
                  </a:lnTo>
                  <a:lnTo>
                    <a:pt x="5880736" y="1465952"/>
                  </a:lnTo>
                  <a:lnTo>
                    <a:pt x="5860466" y="1508650"/>
                  </a:lnTo>
                  <a:lnTo>
                    <a:pt x="5833430" y="1546903"/>
                  </a:lnTo>
                  <a:lnTo>
                    <a:pt x="5800400" y="1579936"/>
                  </a:lnTo>
                  <a:lnTo>
                    <a:pt x="5762149" y="1606976"/>
                  </a:lnTo>
                  <a:lnTo>
                    <a:pt x="5719453" y="1627249"/>
                  </a:lnTo>
                  <a:lnTo>
                    <a:pt x="5673083" y="1639980"/>
                  </a:lnTo>
                  <a:lnTo>
                    <a:pt x="5623814" y="1644395"/>
                  </a:lnTo>
                  <a:lnTo>
                    <a:pt x="274066" y="1644395"/>
                  </a:lnTo>
                  <a:lnTo>
                    <a:pt x="224796" y="1639980"/>
                  </a:lnTo>
                  <a:lnTo>
                    <a:pt x="178426" y="1627249"/>
                  </a:lnTo>
                  <a:lnTo>
                    <a:pt x="135730" y="1606976"/>
                  </a:lnTo>
                  <a:lnTo>
                    <a:pt x="97479" y="1579936"/>
                  </a:lnTo>
                  <a:lnTo>
                    <a:pt x="64449" y="1546903"/>
                  </a:lnTo>
                  <a:lnTo>
                    <a:pt x="37413" y="1508650"/>
                  </a:lnTo>
                  <a:lnTo>
                    <a:pt x="17143" y="1465952"/>
                  </a:lnTo>
                  <a:lnTo>
                    <a:pt x="4414" y="1419583"/>
                  </a:lnTo>
                  <a:lnTo>
                    <a:pt x="0" y="1370317"/>
                  </a:lnTo>
                  <a:lnTo>
                    <a:pt x="0" y="274065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99147" y="6260591"/>
              <a:ext cx="2832100" cy="645160"/>
            </a:xfrm>
            <a:custGeom>
              <a:avLst/>
              <a:gdLst/>
              <a:ahLst/>
              <a:cxnLst/>
              <a:rect l="l" t="t" r="r" b="b"/>
              <a:pathLst>
                <a:path w="2832100" h="645159">
                  <a:moveTo>
                    <a:pt x="2724150" y="0"/>
                  </a:moveTo>
                  <a:lnTo>
                    <a:pt x="107442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537209"/>
                  </a:lnTo>
                  <a:lnTo>
                    <a:pt x="8447" y="579018"/>
                  </a:lnTo>
                  <a:lnTo>
                    <a:pt x="31480" y="613171"/>
                  </a:lnTo>
                  <a:lnTo>
                    <a:pt x="65633" y="636204"/>
                  </a:lnTo>
                  <a:lnTo>
                    <a:pt x="107442" y="644651"/>
                  </a:lnTo>
                  <a:lnTo>
                    <a:pt x="2724150" y="644651"/>
                  </a:lnTo>
                  <a:lnTo>
                    <a:pt x="2765958" y="636204"/>
                  </a:lnTo>
                  <a:lnTo>
                    <a:pt x="2800111" y="613171"/>
                  </a:lnTo>
                  <a:lnTo>
                    <a:pt x="2823144" y="579018"/>
                  </a:lnTo>
                  <a:lnTo>
                    <a:pt x="2831592" y="537209"/>
                  </a:lnTo>
                  <a:lnTo>
                    <a:pt x="2831592" y="107441"/>
                  </a:lnTo>
                  <a:lnTo>
                    <a:pt x="2823144" y="65633"/>
                  </a:lnTo>
                  <a:lnTo>
                    <a:pt x="2800111" y="31480"/>
                  </a:lnTo>
                  <a:lnTo>
                    <a:pt x="2765958" y="8447"/>
                  </a:lnTo>
                  <a:lnTo>
                    <a:pt x="272415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525770" y="6387846"/>
            <a:ext cx="3101975" cy="1374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232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864" y="306451"/>
            <a:ext cx="8018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30">
                <a:solidFill>
                  <a:srgbClr val="3E3E3E"/>
                </a:solidFill>
                <a:latin typeface="Arial"/>
                <a:cs typeface="Arial"/>
              </a:rPr>
              <a:t>Information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Event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23" y="760476"/>
            <a:ext cx="100797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84403" y="3260915"/>
            <a:ext cx="7814309" cy="4377690"/>
            <a:chOff x="6784403" y="3260915"/>
            <a:chExt cx="7814309" cy="43776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3992" y="3270504"/>
              <a:ext cx="7795259" cy="43586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89166" y="3265678"/>
              <a:ext cx="7804784" cy="4368165"/>
            </a:xfrm>
            <a:custGeom>
              <a:avLst/>
              <a:gdLst/>
              <a:ahLst/>
              <a:cxnLst/>
              <a:rect l="l" t="t" r="r" b="b"/>
              <a:pathLst>
                <a:path w="7804784" h="4368165">
                  <a:moveTo>
                    <a:pt x="0" y="4368165"/>
                  </a:moveTo>
                  <a:lnTo>
                    <a:pt x="7804785" y="4368165"/>
                  </a:lnTo>
                  <a:lnTo>
                    <a:pt x="7804785" y="0"/>
                  </a:lnTo>
                  <a:lnTo>
                    <a:pt x="0" y="0"/>
                  </a:lnTo>
                  <a:lnTo>
                    <a:pt x="0" y="4368165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011870" y="3868102"/>
            <a:ext cx="4061460" cy="857885"/>
            <a:chOff x="2011870" y="3868102"/>
            <a:chExt cx="4061460" cy="857885"/>
          </a:xfrm>
        </p:grpSpPr>
        <p:sp>
          <p:nvSpPr>
            <p:cNvPr id="8" name="object 8"/>
            <p:cNvSpPr/>
            <p:nvPr/>
          </p:nvSpPr>
          <p:spPr>
            <a:xfrm>
              <a:off x="2026157" y="3882390"/>
              <a:ext cx="4032885" cy="829310"/>
            </a:xfrm>
            <a:custGeom>
              <a:avLst/>
              <a:gdLst/>
              <a:ahLst/>
              <a:cxnLst/>
              <a:rect l="l" t="t" r="r" b="b"/>
              <a:pathLst>
                <a:path w="4032885" h="829310">
                  <a:moveTo>
                    <a:pt x="3894328" y="0"/>
                  </a:moveTo>
                  <a:lnTo>
                    <a:pt x="138175" y="0"/>
                  </a:lnTo>
                  <a:lnTo>
                    <a:pt x="94496" y="7042"/>
                  </a:lnTo>
                  <a:lnTo>
                    <a:pt x="56564" y="26655"/>
                  </a:lnTo>
                  <a:lnTo>
                    <a:pt x="26655" y="56564"/>
                  </a:lnTo>
                  <a:lnTo>
                    <a:pt x="7042" y="94496"/>
                  </a:lnTo>
                  <a:lnTo>
                    <a:pt x="0" y="138175"/>
                  </a:lnTo>
                  <a:lnTo>
                    <a:pt x="0" y="690880"/>
                  </a:lnTo>
                  <a:lnTo>
                    <a:pt x="7042" y="734559"/>
                  </a:lnTo>
                  <a:lnTo>
                    <a:pt x="26655" y="772491"/>
                  </a:lnTo>
                  <a:lnTo>
                    <a:pt x="56564" y="802400"/>
                  </a:lnTo>
                  <a:lnTo>
                    <a:pt x="94496" y="822013"/>
                  </a:lnTo>
                  <a:lnTo>
                    <a:pt x="138175" y="829056"/>
                  </a:lnTo>
                  <a:lnTo>
                    <a:pt x="3894328" y="829056"/>
                  </a:lnTo>
                  <a:lnTo>
                    <a:pt x="3938007" y="822013"/>
                  </a:lnTo>
                  <a:lnTo>
                    <a:pt x="3975939" y="802400"/>
                  </a:lnTo>
                  <a:lnTo>
                    <a:pt x="4005848" y="772491"/>
                  </a:lnTo>
                  <a:lnTo>
                    <a:pt x="4025461" y="734559"/>
                  </a:lnTo>
                  <a:lnTo>
                    <a:pt x="4032504" y="690880"/>
                  </a:lnTo>
                  <a:lnTo>
                    <a:pt x="4032504" y="138175"/>
                  </a:lnTo>
                  <a:lnTo>
                    <a:pt x="4025461" y="94496"/>
                  </a:lnTo>
                  <a:lnTo>
                    <a:pt x="4005848" y="56564"/>
                  </a:lnTo>
                  <a:lnTo>
                    <a:pt x="3975939" y="26655"/>
                  </a:lnTo>
                  <a:lnTo>
                    <a:pt x="3938007" y="7042"/>
                  </a:lnTo>
                  <a:lnTo>
                    <a:pt x="3894328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26157" y="3882390"/>
              <a:ext cx="4032885" cy="829310"/>
            </a:xfrm>
            <a:custGeom>
              <a:avLst/>
              <a:gdLst/>
              <a:ahLst/>
              <a:cxnLst/>
              <a:rect l="l" t="t" r="r" b="b"/>
              <a:pathLst>
                <a:path w="4032885" h="829310">
                  <a:moveTo>
                    <a:pt x="0" y="138175"/>
                  </a:moveTo>
                  <a:lnTo>
                    <a:pt x="7042" y="94496"/>
                  </a:lnTo>
                  <a:lnTo>
                    <a:pt x="26655" y="56564"/>
                  </a:lnTo>
                  <a:lnTo>
                    <a:pt x="56564" y="26655"/>
                  </a:lnTo>
                  <a:lnTo>
                    <a:pt x="94496" y="7042"/>
                  </a:lnTo>
                  <a:lnTo>
                    <a:pt x="138175" y="0"/>
                  </a:lnTo>
                  <a:lnTo>
                    <a:pt x="3894328" y="0"/>
                  </a:lnTo>
                  <a:lnTo>
                    <a:pt x="3938007" y="7042"/>
                  </a:lnTo>
                  <a:lnTo>
                    <a:pt x="3975939" y="26655"/>
                  </a:lnTo>
                  <a:lnTo>
                    <a:pt x="4005848" y="56564"/>
                  </a:lnTo>
                  <a:lnTo>
                    <a:pt x="4025461" y="94496"/>
                  </a:lnTo>
                  <a:lnTo>
                    <a:pt x="4032504" y="138175"/>
                  </a:lnTo>
                  <a:lnTo>
                    <a:pt x="4032504" y="690880"/>
                  </a:lnTo>
                  <a:lnTo>
                    <a:pt x="4025461" y="734559"/>
                  </a:lnTo>
                  <a:lnTo>
                    <a:pt x="4005848" y="772491"/>
                  </a:lnTo>
                  <a:lnTo>
                    <a:pt x="3975939" y="802400"/>
                  </a:lnTo>
                  <a:lnTo>
                    <a:pt x="3938007" y="822013"/>
                  </a:lnTo>
                  <a:lnTo>
                    <a:pt x="3894328" y="829056"/>
                  </a:lnTo>
                  <a:lnTo>
                    <a:pt x="138175" y="829056"/>
                  </a:lnTo>
                  <a:lnTo>
                    <a:pt x="94496" y="822013"/>
                  </a:lnTo>
                  <a:lnTo>
                    <a:pt x="56564" y="802400"/>
                  </a:lnTo>
                  <a:lnTo>
                    <a:pt x="26655" y="772491"/>
                  </a:lnTo>
                  <a:lnTo>
                    <a:pt x="7042" y="734559"/>
                  </a:lnTo>
                  <a:lnTo>
                    <a:pt x="0" y="690880"/>
                  </a:lnTo>
                  <a:lnTo>
                    <a:pt x="0" y="138175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011870" y="5021770"/>
            <a:ext cx="4061460" cy="1496695"/>
            <a:chOff x="2011870" y="5021770"/>
            <a:chExt cx="4061460" cy="1496695"/>
          </a:xfrm>
        </p:grpSpPr>
        <p:sp>
          <p:nvSpPr>
            <p:cNvPr id="11" name="object 11"/>
            <p:cNvSpPr/>
            <p:nvPr/>
          </p:nvSpPr>
          <p:spPr>
            <a:xfrm>
              <a:off x="2026157" y="5036058"/>
              <a:ext cx="4032885" cy="1468120"/>
            </a:xfrm>
            <a:custGeom>
              <a:avLst/>
              <a:gdLst/>
              <a:ahLst/>
              <a:cxnLst/>
              <a:rect l="l" t="t" r="r" b="b"/>
              <a:pathLst>
                <a:path w="4032885" h="1468120">
                  <a:moveTo>
                    <a:pt x="3787902" y="0"/>
                  </a:moveTo>
                  <a:lnTo>
                    <a:pt x="244602" y="0"/>
                  </a:lnTo>
                  <a:lnTo>
                    <a:pt x="195295" y="4967"/>
                  </a:lnTo>
                  <a:lnTo>
                    <a:pt x="149375" y="19216"/>
                  </a:lnTo>
                  <a:lnTo>
                    <a:pt x="107825" y="41764"/>
                  </a:lnTo>
                  <a:lnTo>
                    <a:pt x="71628" y="71628"/>
                  </a:lnTo>
                  <a:lnTo>
                    <a:pt x="41764" y="107825"/>
                  </a:lnTo>
                  <a:lnTo>
                    <a:pt x="19216" y="149375"/>
                  </a:lnTo>
                  <a:lnTo>
                    <a:pt x="4967" y="195295"/>
                  </a:lnTo>
                  <a:lnTo>
                    <a:pt x="0" y="244601"/>
                  </a:lnTo>
                  <a:lnTo>
                    <a:pt x="0" y="1223009"/>
                  </a:lnTo>
                  <a:lnTo>
                    <a:pt x="4967" y="1272316"/>
                  </a:lnTo>
                  <a:lnTo>
                    <a:pt x="19216" y="1318236"/>
                  </a:lnTo>
                  <a:lnTo>
                    <a:pt x="41764" y="1359786"/>
                  </a:lnTo>
                  <a:lnTo>
                    <a:pt x="71627" y="1395983"/>
                  </a:lnTo>
                  <a:lnTo>
                    <a:pt x="107825" y="1425847"/>
                  </a:lnTo>
                  <a:lnTo>
                    <a:pt x="149375" y="1448395"/>
                  </a:lnTo>
                  <a:lnTo>
                    <a:pt x="195295" y="1462644"/>
                  </a:lnTo>
                  <a:lnTo>
                    <a:pt x="244602" y="1467611"/>
                  </a:lnTo>
                  <a:lnTo>
                    <a:pt x="3787902" y="1467611"/>
                  </a:lnTo>
                  <a:lnTo>
                    <a:pt x="3837208" y="1462644"/>
                  </a:lnTo>
                  <a:lnTo>
                    <a:pt x="3883128" y="1448395"/>
                  </a:lnTo>
                  <a:lnTo>
                    <a:pt x="3924678" y="1425847"/>
                  </a:lnTo>
                  <a:lnTo>
                    <a:pt x="3960876" y="1395984"/>
                  </a:lnTo>
                  <a:lnTo>
                    <a:pt x="3990739" y="1359786"/>
                  </a:lnTo>
                  <a:lnTo>
                    <a:pt x="4013287" y="1318236"/>
                  </a:lnTo>
                  <a:lnTo>
                    <a:pt x="4027536" y="1272316"/>
                  </a:lnTo>
                  <a:lnTo>
                    <a:pt x="4032504" y="1223009"/>
                  </a:lnTo>
                  <a:lnTo>
                    <a:pt x="4032504" y="244601"/>
                  </a:lnTo>
                  <a:lnTo>
                    <a:pt x="4027536" y="195295"/>
                  </a:lnTo>
                  <a:lnTo>
                    <a:pt x="4013287" y="149375"/>
                  </a:lnTo>
                  <a:lnTo>
                    <a:pt x="3990739" y="107825"/>
                  </a:lnTo>
                  <a:lnTo>
                    <a:pt x="3960876" y="71627"/>
                  </a:lnTo>
                  <a:lnTo>
                    <a:pt x="3924678" y="41764"/>
                  </a:lnTo>
                  <a:lnTo>
                    <a:pt x="3883128" y="19216"/>
                  </a:lnTo>
                  <a:lnTo>
                    <a:pt x="3837208" y="4967"/>
                  </a:lnTo>
                  <a:lnTo>
                    <a:pt x="3787902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26157" y="5036058"/>
              <a:ext cx="4032885" cy="1468120"/>
            </a:xfrm>
            <a:custGeom>
              <a:avLst/>
              <a:gdLst/>
              <a:ahLst/>
              <a:cxnLst/>
              <a:rect l="l" t="t" r="r" b="b"/>
              <a:pathLst>
                <a:path w="4032885" h="1468120">
                  <a:moveTo>
                    <a:pt x="0" y="244601"/>
                  </a:moveTo>
                  <a:lnTo>
                    <a:pt x="4967" y="195295"/>
                  </a:lnTo>
                  <a:lnTo>
                    <a:pt x="19216" y="149375"/>
                  </a:lnTo>
                  <a:lnTo>
                    <a:pt x="41764" y="107825"/>
                  </a:lnTo>
                  <a:lnTo>
                    <a:pt x="71628" y="71628"/>
                  </a:lnTo>
                  <a:lnTo>
                    <a:pt x="107825" y="41764"/>
                  </a:lnTo>
                  <a:lnTo>
                    <a:pt x="149375" y="19216"/>
                  </a:lnTo>
                  <a:lnTo>
                    <a:pt x="195295" y="4967"/>
                  </a:lnTo>
                  <a:lnTo>
                    <a:pt x="244602" y="0"/>
                  </a:lnTo>
                  <a:lnTo>
                    <a:pt x="3787902" y="0"/>
                  </a:lnTo>
                  <a:lnTo>
                    <a:pt x="3837208" y="4967"/>
                  </a:lnTo>
                  <a:lnTo>
                    <a:pt x="3883128" y="19216"/>
                  </a:lnTo>
                  <a:lnTo>
                    <a:pt x="3924678" y="41764"/>
                  </a:lnTo>
                  <a:lnTo>
                    <a:pt x="3960876" y="71627"/>
                  </a:lnTo>
                  <a:lnTo>
                    <a:pt x="3990739" y="107825"/>
                  </a:lnTo>
                  <a:lnTo>
                    <a:pt x="4013287" y="149375"/>
                  </a:lnTo>
                  <a:lnTo>
                    <a:pt x="4027536" y="195295"/>
                  </a:lnTo>
                  <a:lnTo>
                    <a:pt x="4032504" y="244601"/>
                  </a:lnTo>
                  <a:lnTo>
                    <a:pt x="4032504" y="1223009"/>
                  </a:lnTo>
                  <a:lnTo>
                    <a:pt x="4027536" y="1272316"/>
                  </a:lnTo>
                  <a:lnTo>
                    <a:pt x="4013287" y="1318236"/>
                  </a:lnTo>
                  <a:lnTo>
                    <a:pt x="3990739" y="1359786"/>
                  </a:lnTo>
                  <a:lnTo>
                    <a:pt x="3960876" y="1395984"/>
                  </a:lnTo>
                  <a:lnTo>
                    <a:pt x="3924678" y="1425847"/>
                  </a:lnTo>
                  <a:lnTo>
                    <a:pt x="3883128" y="1448395"/>
                  </a:lnTo>
                  <a:lnTo>
                    <a:pt x="3837208" y="1462644"/>
                  </a:lnTo>
                  <a:lnTo>
                    <a:pt x="3787902" y="1467611"/>
                  </a:lnTo>
                  <a:lnTo>
                    <a:pt x="244602" y="1467611"/>
                  </a:lnTo>
                  <a:lnTo>
                    <a:pt x="195295" y="1462644"/>
                  </a:lnTo>
                  <a:lnTo>
                    <a:pt x="149375" y="1448395"/>
                  </a:lnTo>
                  <a:lnTo>
                    <a:pt x="107825" y="1425847"/>
                  </a:lnTo>
                  <a:lnTo>
                    <a:pt x="71627" y="1395983"/>
                  </a:lnTo>
                  <a:lnTo>
                    <a:pt x="41764" y="1359786"/>
                  </a:lnTo>
                  <a:lnTo>
                    <a:pt x="19216" y="1318236"/>
                  </a:lnTo>
                  <a:lnTo>
                    <a:pt x="4967" y="1272316"/>
                  </a:lnTo>
                  <a:lnTo>
                    <a:pt x="0" y="1223009"/>
                  </a:lnTo>
                  <a:lnTo>
                    <a:pt x="0" y="244601"/>
                  </a:lnTo>
                  <a:close/>
                </a:path>
              </a:pathLst>
            </a:custGeom>
            <a:ln w="28574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011870" y="6786562"/>
            <a:ext cx="4061460" cy="857885"/>
            <a:chOff x="2011870" y="6786562"/>
            <a:chExt cx="4061460" cy="857885"/>
          </a:xfrm>
        </p:grpSpPr>
        <p:sp>
          <p:nvSpPr>
            <p:cNvPr id="14" name="object 14"/>
            <p:cNvSpPr/>
            <p:nvPr/>
          </p:nvSpPr>
          <p:spPr>
            <a:xfrm>
              <a:off x="2026157" y="6800850"/>
              <a:ext cx="4032885" cy="829310"/>
            </a:xfrm>
            <a:custGeom>
              <a:avLst/>
              <a:gdLst/>
              <a:ahLst/>
              <a:cxnLst/>
              <a:rect l="l" t="t" r="r" b="b"/>
              <a:pathLst>
                <a:path w="4032885" h="829309">
                  <a:moveTo>
                    <a:pt x="3894328" y="0"/>
                  </a:moveTo>
                  <a:lnTo>
                    <a:pt x="138175" y="0"/>
                  </a:lnTo>
                  <a:lnTo>
                    <a:pt x="94496" y="7042"/>
                  </a:lnTo>
                  <a:lnTo>
                    <a:pt x="56564" y="26655"/>
                  </a:lnTo>
                  <a:lnTo>
                    <a:pt x="26655" y="56564"/>
                  </a:lnTo>
                  <a:lnTo>
                    <a:pt x="7042" y="94496"/>
                  </a:lnTo>
                  <a:lnTo>
                    <a:pt x="0" y="138175"/>
                  </a:lnTo>
                  <a:lnTo>
                    <a:pt x="0" y="690880"/>
                  </a:lnTo>
                  <a:lnTo>
                    <a:pt x="7042" y="734559"/>
                  </a:lnTo>
                  <a:lnTo>
                    <a:pt x="26655" y="772491"/>
                  </a:lnTo>
                  <a:lnTo>
                    <a:pt x="56564" y="802400"/>
                  </a:lnTo>
                  <a:lnTo>
                    <a:pt x="94496" y="822013"/>
                  </a:lnTo>
                  <a:lnTo>
                    <a:pt x="138175" y="829056"/>
                  </a:lnTo>
                  <a:lnTo>
                    <a:pt x="3894328" y="829056"/>
                  </a:lnTo>
                  <a:lnTo>
                    <a:pt x="3938007" y="822013"/>
                  </a:lnTo>
                  <a:lnTo>
                    <a:pt x="3975939" y="802400"/>
                  </a:lnTo>
                  <a:lnTo>
                    <a:pt x="4005848" y="772491"/>
                  </a:lnTo>
                  <a:lnTo>
                    <a:pt x="4025461" y="734559"/>
                  </a:lnTo>
                  <a:lnTo>
                    <a:pt x="4032504" y="690880"/>
                  </a:lnTo>
                  <a:lnTo>
                    <a:pt x="4032504" y="138175"/>
                  </a:lnTo>
                  <a:lnTo>
                    <a:pt x="4025461" y="94496"/>
                  </a:lnTo>
                  <a:lnTo>
                    <a:pt x="4005848" y="56564"/>
                  </a:lnTo>
                  <a:lnTo>
                    <a:pt x="3975939" y="26655"/>
                  </a:lnTo>
                  <a:lnTo>
                    <a:pt x="3938007" y="7042"/>
                  </a:lnTo>
                  <a:lnTo>
                    <a:pt x="3894328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26157" y="6800850"/>
              <a:ext cx="4032885" cy="829310"/>
            </a:xfrm>
            <a:custGeom>
              <a:avLst/>
              <a:gdLst/>
              <a:ahLst/>
              <a:cxnLst/>
              <a:rect l="l" t="t" r="r" b="b"/>
              <a:pathLst>
                <a:path w="4032885" h="829309">
                  <a:moveTo>
                    <a:pt x="0" y="138175"/>
                  </a:moveTo>
                  <a:lnTo>
                    <a:pt x="7042" y="94496"/>
                  </a:lnTo>
                  <a:lnTo>
                    <a:pt x="26655" y="56564"/>
                  </a:lnTo>
                  <a:lnTo>
                    <a:pt x="56564" y="26655"/>
                  </a:lnTo>
                  <a:lnTo>
                    <a:pt x="94496" y="7042"/>
                  </a:lnTo>
                  <a:lnTo>
                    <a:pt x="138175" y="0"/>
                  </a:lnTo>
                  <a:lnTo>
                    <a:pt x="3894328" y="0"/>
                  </a:lnTo>
                  <a:lnTo>
                    <a:pt x="3938007" y="7042"/>
                  </a:lnTo>
                  <a:lnTo>
                    <a:pt x="3975939" y="26655"/>
                  </a:lnTo>
                  <a:lnTo>
                    <a:pt x="4005848" y="56564"/>
                  </a:lnTo>
                  <a:lnTo>
                    <a:pt x="4025461" y="94496"/>
                  </a:lnTo>
                  <a:lnTo>
                    <a:pt x="4032504" y="138175"/>
                  </a:lnTo>
                  <a:lnTo>
                    <a:pt x="4032504" y="690880"/>
                  </a:lnTo>
                  <a:lnTo>
                    <a:pt x="4025461" y="734559"/>
                  </a:lnTo>
                  <a:lnTo>
                    <a:pt x="4005848" y="772491"/>
                  </a:lnTo>
                  <a:lnTo>
                    <a:pt x="3975939" y="802400"/>
                  </a:lnTo>
                  <a:lnTo>
                    <a:pt x="3938007" y="822013"/>
                  </a:lnTo>
                  <a:lnTo>
                    <a:pt x="3894328" y="829056"/>
                  </a:lnTo>
                  <a:lnTo>
                    <a:pt x="138175" y="829056"/>
                  </a:lnTo>
                  <a:lnTo>
                    <a:pt x="94496" y="822013"/>
                  </a:lnTo>
                  <a:lnTo>
                    <a:pt x="56564" y="802400"/>
                  </a:lnTo>
                  <a:lnTo>
                    <a:pt x="26655" y="772491"/>
                  </a:lnTo>
                  <a:lnTo>
                    <a:pt x="7042" y="734559"/>
                  </a:lnTo>
                  <a:lnTo>
                    <a:pt x="0" y="690880"/>
                  </a:lnTo>
                  <a:lnTo>
                    <a:pt x="0" y="138175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103501" y="1780793"/>
            <a:ext cx="12028805" cy="579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93615" marR="5080" indent="-4763135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(SIEM)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collets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inputs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sources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form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logs.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Microsoft Sans Serif"/>
              <a:cs typeface="Microsoft Sans Serif"/>
            </a:endParaRPr>
          </a:p>
          <a:p>
            <a:pPr marL="133985" indent="-121920">
              <a:lnSpc>
                <a:spcPct val="100000"/>
              </a:lnSpc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collection: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Microsoft Sans Serif"/>
              <a:cs typeface="Microsoft Sans Serif"/>
            </a:endParaRPr>
          </a:p>
          <a:p>
            <a:pPr algn="ctr" marL="133985" marR="8282305">
              <a:lnSpc>
                <a:spcPct val="114100"/>
              </a:lnSpc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Agent-based: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Local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agent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forward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Microsoft Sans Serif"/>
              <a:cs typeface="Microsoft Sans Serif"/>
            </a:endParaRPr>
          </a:p>
          <a:p>
            <a:pPr algn="ctr" marL="205104" marR="8351520" indent="-1905">
              <a:lnSpc>
                <a:spcPct val="114100"/>
              </a:lnSpc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Listener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collector: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Protocol-based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forwarding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(syslog)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Microsoft Sans Serif"/>
              <a:cs typeface="Microsoft Sans Serif"/>
            </a:endParaRPr>
          </a:p>
          <a:p>
            <a:pPr algn="ctr" marL="163195" marR="8308975">
              <a:lnSpc>
                <a:spcPct val="114100"/>
              </a:lnSpc>
            </a:pP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Sensor: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capture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flow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38718" y="7885582"/>
            <a:ext cx="4305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3E3E3E"/>
                </a:solidFill>
                <a:latin typeface="Microsoft Sans Serif"/>
                <a:cs typeface="Microsoft Sans Serif"/>
              </a:rPr>
              <a:t>Screenshots 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permission</a:t>
            </a:r>
            <a:r>
              <a:rPr dirty="0" sz="1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3E3E3E"/>
                </a:solidFill>
                <a:latin typeface="Microsoft Sans Serif"/>
                <a:cs typeface="Microsoft Sans Serif"/>
              </a:rPr>
              <a:t>AT&amp;T</a:t>
            </a:r>
            <a:r>
              <a:rPr dirty="0" sz="1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5">
                <a:solidFill>
                  <a:srgbClr val="3E3E3E"/>
                </a:solidFill>
                <a:latin typeface="Microsoft Sans Serif"/>
                <a:cs typeface="Microsoft Sans Serif"/>
              </a:rPr>
              <a:t>Cybersecurity.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864" y="306451"/>
            <a:ext cx="8018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30">
                <a:solidFill>
                  <a:srgbClr val="3E3E3E"/>
                </a:solidFill>
                <a:latin typeface="Arial"/>
                <a:cs typeface="Arial"/>
              </a:rPr>
              <a:t>Information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Event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0423" y="760476"/>
            <a:ext cx="1112367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84175" y="3163379"/>
            <a:ext cx="8448675" cy="4466590"/>
            <a:chOff x="6484175" y="3163379"/>
            <a:chExt cx="8448675" cy="44665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764" y="3172968"/>
              <a:ext cx="8429244" cy="44470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88938" y="3168142"/>
              <a:ext cx="8439150" cy="4457065"/>
            </a:xfrm>
            <a:custGeom>
              <a:avLst/>
              <a:gdLst/>
              <a:ahLst/>
              <a:cxnLst/>
              <a:rect l="l" t="t" r="r" b="b"/>
              <a:pathLst>
                <a:path w="8439150" h="4457065">
                  <a:moveTo>
                    <a:pt x="0" y="4456557"/>
                  </a:moveTo>
                  <a:lnTo>
                    <a:pt x="8438769" y="4456557"/>
                  </a:lnTo>
                  <a:lnTo>
                    <a:pt x="8438769" y="0"/>
                  </a:lnTo>
                  <a:lnTo>
                    <a:pt x="0" y="0"/>
                  </a:lnTo>
                  <a:lnTo>
                    <a:pt x="0" y="4456557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011870" y="3868102"/>
            <a:ext cx="4061460" cy="1569720"/>
            <a:chOff x="2011870" y="3868102"/>
            <a:chExt cx="4061460" cy="1569720"/>
          </a:xfrm>
        </p:grpSpPr>
        <p:sp>
          <p:nvSpPr>
            <p:cNvPr id="8" name="object 8"/>
            <p:cNvSpPr/>
            <p:nvPr/>
          </p:nvSpPr>
          <p:spPr>
            <a:xfrm>
              <a:off x="2026157" y="3882390"/>
              <a:ext cx="4032885" cy="1541145"/>
            </a:xfrm>
            <a:custGeom>
              <a:avLst/>
              <a:gdLst/>
              <a:ahLst/>
              <a:cxnLst/>
              <a:rect l="l" t="t" r="r" b="b"/>
              <a:pathLst>
                <a:path w="4032885" h="1541145">
                  <a:moveTo>
                    <a:pt x="3775709" y="0"/>
                  </a:moveTo>
                  <a:lnTo>
                    <a:pt x="256794" y="0"/>
                  </a:lnTo>
                  <a:lnTo>
                    <a:pt x="210625" y="4136"/>
                  </a:lnTo>
                  <a:lnTo>
                    <a:pt x="167175" y="16061"/>
                  </a:lnTo>
                  <a:lnTo>
                    <a:pt x="127169" y="35051"/>
                  </a:lnTo>
                  <a:lnTo>
                    <a:pt x="91330" y="60383"/>
                  </a:lnTo>
                  <a:lnTo>
                    <a:pt x="60383" y="91330"/>
                  </a:lnTo>
                  <a:lnTo>
                    <a:pt x="35051" y="127169"/>
                  </a:lnTo>
                  <a:lnTo>
                    <a:pt x="16061" y="167175"/>
                  </a:lnTo>
                  <a:lnTo>
                    <a:pt x="4136" y="210625"/>
                  </a:lnTo>
                  <a:lnTo>
                    <a:pt x="0" y="256794"/>
                  </a:lnTo>
                  <a:lnTo>
                    <a:pt x="0" y="1283970"/>
                  </a:lnTo>
                  <a:lnTo>
                    <a:pt x="4136" y="1330138"/>
                  </a:lnTo>
                  <a:lnTo>
                    <a:pt x="16061" y="1373588"/>
                  </a:lnTo>
                  <a:lnTo>
                    <a:pt x="35051" y="1413594"/>
                  </a:lnTo>
                  <a:lnTo>
                    <a:pt x="60383" y="1449433"/>
                  </a:lnTo>
                  <a:lnTo>
                    <a:pt x="91330" y="1480380"/>
                  </a:lnTo>
                  <a:lnTo>
                    <a:pt x="127169" y="1505711"/>
                  </a:lnTo>
                  <a:lnTo>
                    <a:pt x="167175" y="1524702"/>
                  </a:lnTo>
                  <a:lnTo>
                    <a:pt x="210625" y="1536627"/>
                  </a:lnTo>
                  <a:lnTo>
                    <a:pt x="256794" y="1540764"/>
                  </a:lnTo>
                  <a:lnTo>
                    <a:pt x="3775709" y="1540764"/>
                  </a:lnTo>
                  <a:lnTo>
                    <a:pt x="3821878" y="1536627"/>
                  </a:lnTo>
                  <a:lnTo>
                    <a:pt x="3865328" y="1524702"/>
                  </a:lnTo>
                  <a:lnTo>
                    <a:pt x="3905334" y="1505712"/>
                  </a:lnTo>
                  <a:lnTo>
                    <a:pt x="3941173" y="1480380"/>
                  </a:lnTo>
                  <a:lnTo>
                    <a:pt x="3972120" y="1449433"/>
                  </a:lnTo>
                  <a:lnTo>
                    <a:pt x="3997452" y="1413594"/>
                  </a:lnTo>
                  <a:lnTo>
                    <a:pt x="4016442" y="1373588"/>
                  </a:lnTo>
                  <a:lnTo>
                    <a:pt x="4028367" y="1330138"/>
                  </a:lnTo>
                  <a:lnTo>
                    <a:pt x="4032504" y="1283970"/>
                  </a:lnTo>
                  <a:lnTo>
                    <a:pt x="4032504" y="256794"/>
                  </a:lnTo>
                  <a:lnTo>
                    <a:pt x="4028367" y="210625"/>
                  </a:lnTo>
                  <a:lnTo>
                    <a:pt x="4016442" y="167175"/>
                  </a:lnTo>
                  <a:lnTo>
                    <a:pt x="3997452" y="127169"/>
                  </a:lnTo>
                  <a:lnTo>
                    <a:pt x="3972120" y="91330"/>
                  </a:lnTo>
                  <a:lnTo>
                    <a:pt x="3941173" y="60383"/>
                  </a:lnTo>
                  <a:lnTo>
                    <a:pt x="3905334" y="35052"/>
                  </a:lnTo>
                  <a:lnTo>
                    <a:pt x="3865328" y="16061"/>
                  </a:lnTo>
                  <a:lnTo>
                    <a:pt x="3821878" y="4136"/>
                  </a:lnTo>
                  <a:lnTo>
                    <a:pt x="3775709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26157" y="3882390"/>
              <a:ext cx="4032885" cy="1541145"/>
            </a:xfrm>
            <a:custGeom>
              <a:avLst/>
              <a:gdLst/>
              <a:ahLst/>
              <a:cxnLst/>
              <a:rect l="l" t="t" r="r" b="b"/>
              <a:pathLst>
                <a:path w="4032885" h="1541145">
                  <a:moveTo>
                    <a:pt x="0" y="256794"/>
                  </a:moveTo>
                  <a:lnTo>
                    <a:pt x="4136" y="210625"/>
                  </a:lnTo>
                  <a:lnTo>
                    <a:pt x="16061" y="167175"/>
                  </a:lnTo>
                  <a:lnTo>
                    <a:pt x="35051" y="127169"/>
                  </a:lnTo>
                  <a:lnTo>
                    <a:pt x="60383" y="91330"/>
                  </a:lnTo>
                  <a:lnTo>
                    <a:pt x="91330" y="60383"/>
                  </a:lnTo>
                  <a:lnTo>
                    <a:pt x="127169" y="35051"/>
                  </a:lnTo>
                  <a:lnTo>
                    <a:pt x="167175" y="16061"/>
                  </a:lnTo>
                  <a:lnTo>
                    <a:pt x="210625" y="4136"/>
                  </a:lnTo>
                  <a:lnTo>
                    <a:pt x="256794" y="0"/>
                  </a:lnTo>
                  <a:lnTo>
                    <a:pt x="3775709" y="0"/>
                  </a:lnTo>
                  <a:lnTo>
                    <a:pt x="3821878" y="4136"/>
                  </a:lnTo>
                  <a:lnTo>
                    <a:pt x="3865328" y="16061"/>
                  </a:lnTo>
                  <a:lnTo>
                    <a:pt x="3905334" y="35052"/>
                  </a:lnTo>
                  <a:lnTo>
                    <a:pt x="3941173" y="60383"/>
                  </a:lnTo>
                  <a:lnTo>
                    <a:pt x="3972120" y="91330"/>
                  </a:lnTo>
                  <a:lnTo>
                    <a:pt x="3997452" y="127169"/>
                  </a:lnTo>
                  <a:lnTo>
                    <a:pt x="4016442" y="167175"/>
                  </a:lnTo>
                  <a:lnTo>
                    <a:pt x="4028367" y="210625"/>
                  </a:lnTo>
                  <a:lnTo>
                    <a:pt x="4032504" y="256794"/>
                  </a:lnTo>
                  <a:lnTo>
                    <a:pt x="4032504" y="1283970"/>
                  </a:lnTo>
                  <a:lnTo>
                    <a:pt x="4028367" y="1330138"/>
                  </a:lnTo>
                  <a:lnTo>
                    <a:pt x="4016442" y="1373588"/>
                  </a:lnTo>
                  <a:lnTo>
                    <a:pt x="3997452" y="1413594"/>
                  </a:lnTo>
                  <a:lnTo>
                    <a:pt x="3972120" y="1449433"/>
                  </a:lnTo>
                  <a:lnTo>
                    <a:pt x="3941173" y="1480380"/>
                  </a:lnTo>
                  <a:lnTo>
                    <a:pt x="3905334" y="1505712"/>
                  </a:lnTo>
                  <a:lnTo>
                    <a:pt x="3865328" y="1524702"/>
                  </a:lnTo>
                  <a:lnTo>
                    <a:pt x="3821878" y="1536627"/>
                  </a:lnTo>
                  <a:lnTo>
                    <a:pt x="3775709" y="1540764"/>
                  </a:lnTo>
                  <a:lnTo>
                    <a:pt x="256794" y="1540764"/>
                  </a:lnTo>
                  <a:lnTo>
                    <a:pt x="210625" y="1536627"/>
                  </a:lnTo>
                  <a:lnTo>
                    <a:pt x="167175" y="1524702"/>
                  </a:lnTo>
                  <a:lnTo>
                    <a:pt x="127169" y="1505711"/>
                  </a:lnTo>
                  <a:lnTo>
                    <a:pt x="91330" y="1480380"/>
                  </a:lnTo>
                  <a:lnTo>
                    <a:pt x="60383" y="1449433"/>
                  </a:lnTo>
                  <a:lnTo>
                    <a:pt x="35051" y="1413594"/>
                  </a:lnTo>
                  <a:lnTo>
                    <a:pt x="16061" y="1373588"/>
                  </a:lnTo>
                  <a:lnTo>
                    <a:pt x="4136" y="1330138"/>
                  </a:lnTo>
                  <a:lnTo>
                    <a:pt x="0" y="1283970"/>
                  </a:lnTo>
                  <a:lnTo>
                    <a:pt x="0" y="256794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011870" y="5605462"/>
            <a:ext cx="4061460" cy="857885"/>
            <a:chOff x="2011870" y="5605462"/>
            <a:chExt cx="4061460" cy="857885"/>
          </a:xfrm>
        </p:grpSpPr>
        <p:sp>
          <p:nvSpPr>
            <p:cNvPr id="11" name="object 11"/>
            <p:cNvSpPr/>
            <p:nvPr/>
          </p:nvSpPr>
          <p:spPr>
            <a:xfrm>
              <a:off x="2026157" y="5619750"/>
              <a:ext cx="4032885" cy="829310"/>
            </a:xfrm>
            <a:custGeom>
              <a:avLst/>
              <a:gdLst/>
              <a:ahLst/>
              <a:cxnLst/>
              <a:rect l="l" t="t" r="r" b="b"/>
              <a:pathLst>
                <a:path w="4032885" h="829310">
                  <a:moveTo>
                    <a:pt x="3894328" y="0"/>
                  </a:moveTo>
                  <a:lnTo>
                    <a:pt x="138175" y="0"/>
                  </a:lnTo>
                  <a:lnTo>
                    <a:pt x="94496" y="7042"/>
                  </a:lnTo>
                  <a:lnTo>
                    <a:pt x="56564" y="26655"/>
                  </a:lnTo>
                  <a:lnTo>
                    <a:pt x="26655" y="56564"/>
                  </a:lnTo>
                  <a:lnTo>
                    <a:pt x="7042" y="94496"/>
                  </a:lnTo>
                  <a:lnTo>
                    <a:pt x="0" y="138175"/>
                  </a:lnTo>
                  <a:lnTo>
                    <a:pt x="0" y="690880"/>
                  </a:lnTo>
                  <a:lnTo>
                    <a:pt x="7042" y="734559"/>
                  </a:lnTo>
                  <a:lnTo>
                    <a:pt x="26655" y="772491"/>
                  </a:lnTo>
                  <a:lnTo>
                    <a:pt x="56564" y="802400"/>
                  </a:lnTo>
                  <a:lnTo>
                    <a:pt x="94496" y="822013"/>
                  </a:lnTo>
                  <a:lnTo>
                    <a:pt x="138175" y="829056"/>
                  </a:lnTo>
                  <a:lnTo>
                    <a:pt x="3894328" y="829056"/>
                  </a:lnTo>
                  <a:lnTo>
                    <a:pt x="3938007" y="822013"/>
                  </a:lnTo>
                  <a:lnTo>
                    <a:pt x="3975939" y="802400"/>
                  </a:lnTo>
                  <a:lnTo>
                    <a:pt x="4005848" y="772491"/>
                  </a:lnTo>
                  <a:lnTo>
                    <a:pt x="4025461" y="734559"/>
                  </a:lnTo>
                  <a:lnTo>
                    <a:pt x="4032504" y="690880"/>
                  </a:lnTo>
                  <a:lnTo>
                    <a:pt x="4032504" y="138175"/>
                  </a:lnTo>
                  <a:lnTo>
                    <a:pt x="4025461" y="94496"/>
                  </a:lnTo>
                  <a:lnTo>
                    <a:pt x="4005848" y="56564"/>
                  </a:lnTo>
                  <a:lnTo>
                    <a:pt x="3975939" y="26655"/>
                  </a:lnTo>
                  <a:lnTo>
                    <a:pt x="3938007" y="7042"/>
                  </a:lnTo>
                  <a:lnTo>
                    <a:pt x="3894328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26157" y="5619750"/>
              <a:ext cx="4032885" cy="829310"/>
            </a:xfrm>
            <a:custGeom>
              <a:avLst/>
              <a:gdLst/>
              <a:ahLst/>
              <a:cxnLst/>
              <a:rect l="l" t="t" r="r" b="b"/>
              <a:pathLst>
                <a:path w="4032885" h="829310">
                  <a:moveTo>
                    <a:pt x="0" y="138175"/>
                  </a:moveTo>
                  <a:lnTo>
                    <a:pt x="7042" y="94496"/>
                  </a:lnTo>
                  <a:lnTo>
                    <a:pt x="26655" y="56564"/>
                  </a:lnTo>
                  <a:lnTo>
                    <a:pt x="56564" y="26655"/>
                  </a:lnTo>
                  <a:lnTo>
                    <a:pt x="94496" y="7042"/>
                  </a:lnTo>
                  <a:lnTo>
                    <a:pt x="138175" y="0"/>
                  </a:lnTo>
                  <a:lnTo>
                    <a:pt x="3894328" y="0"/>
                  </a:lnTo>
                  <a:lnTo>
                    <a:pt x="3938007" y="7042"/>
                  </a:lnTo>
                  <a:lnTo>
                    <a:pt x="3975939" y="26655"/>
                  </a:lnTo>
                  <a:lnTo>
                    <a:pt x="4005848" y="56564"/>
                  </a:lnTo>
                  <a:lnTo>
                    <a:pt x="4025461" y="94496"/>
                  </a:lnTo>
                  <a:lnTo>
                    <a:pt x="4032504" y="138175"/>
                  </a:lnTo>
                  <a:lnTo>
                    <a:pt x="4032504" y="690880"/>
                  </a:lnTo>
                  <a:lnTo>
                    <a:pt x="4025461" y="734559"/>
                  </a:lnTo>
                  <a:lnTo>
                    <a:pt x="4005848" y="772491"/>
                  </a:lnTo>
                  <a:lnTo>
                    <a:pt x="3975939" y="802400"/>
                  </a:lnTo>
                  <a:lnTo>
                    <a:pt x="3938007" y="822013"/>
                  </a:lnTo>
                  <a:lnTo>
                    <a:pt x="3894328" y="829056"/>
                  </a:lnTo>
                  <a:lnTo>
                    <a:pt x="138175" y="829056"/>
                  </a:lnTo>
                  <a:lnTo>
                    <a:pt x="94496" y="822013"/>
                  </a:lnTo>
                  <a:lnTo>
                    <a:pt x="56564" y="802400"/>
                  </a:lnTo>
                  <a:lnTo>
                    <a:pt x="26655" y="772491"/>
                  </a:lnTo>
                  <a:lnTo>
                    <a:pt x="7042" y="734559"/>
                  </a:lnTo>
                  <a:lnTo>
                    <a:pt x="0" y="690880"/>
                  </a:lnTo>
                  <a:lnTo>
                    <a:pt x="0" y="138175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011870" y="6759130"/>
            <a:ext cx="4061460" cy="856615"/>
            <a:chOff x="2011870" y="6759130"/>
            <a:chExt cx="4061460" cy="856615"/>
          </a:xfrm>
        </p:grpSpPr>
        <p:sp>
          <p:nvSpPr>
            <p:cNvPr id="14" name="object 14"/>
            <p:cNvSpPr/>
            <p:nvPr/>
          </p:nvSpPr>
          <p:spPr>
            <a:xfrm>
              <a:off x="2026157" y="6773418"/>
              <a:ext cx="4032885" cy="828040"/>
            </a:xfrm>
            <a:custGeom>
              <a:avLst/>
              <a:gdLst/>
              <a:ahLst/>
              <a:cxnLst/>
              <a:rect l="l" t="t" r="r" b="b"/>
              <a:pathLst>
                <a:path w="4032885" h="828040">
                  <a:moveTo>
                    <a:pt x="3894581" y="0"/>
                  </a:moveTo>
                  <a:lnTo>
                    <a:pt x="137922" y="0"/>
                  </a:lnTo>
                  <a:lnTo>
                    <a:pt x="94317" y="7028"/>
                  </a:lnTo>
                  <a:lnTo>
                    <a:pt x="56455" y="26602"/>
                  </a:lnTo>
                  <a:lnTo>
                    <a:pt x="26602" y="56455"/>
                  </a:lnTo>
                  <a:lnTo>
                    <a:pt x="7028" y="94317"/>
                  </a:lnTo>
                  <a:lnTo>
                    <a:pt x="0" y="137921"/>
                  </a:lnTo>
                  <a:lnTo>
                    <a:pt x="0" y="689609"/>
                  </a:lnTo>
                  <a:lnTo>
                    <a:pt x="7028" y="733214"/>
                  </a:lnTo>
                  <a:lnTo>
                    <a:pt x="26602" y="771076"/>
                  </a:lnTo>
                  <a:lnTo>
                    <a:pt x="56455" y="800929"/>
                  </a:lnTo>
                  <a:lnTo>
                    <a:pt x="94317" y="820503"/>
                  </a:lnTo>
                  <a:lnTo>
                    <a:pt x="137922" y="827531"/>
                  </a:lnTo>
                  <a:lnTo>
                    <a:pt x="3894581" y="827531"/>
                  </a:lnTo>
                  <a:lnTo>
                    <a:pt x="3938186" y="820503"/>
                  </a:lnTo>
                  <a:lnTo>
                    <a:pt x="3976048" y="800929"/>
                  </a:lnTo>
                  <a:lnTo>
                    <a:pt x="4005901" y="771076"/>
                  </a:lnTo>
                  <a:lnTo>
                    <a:pt x="4025475" y="733214"/>
                  </a:lnTo>
                  <a:lnTo>
                    <a:pt x="4032504" y="689609"/>
                  </a:lnTo>
                  <a:lnTo>
                    <a:pt x="4032504" y="137921"/>
                  </a:lnTo>
                  <a:lnTo>
                    <a:pt x="4025475" y="94317"/>
                  </a:lnTo>
                  <a:lnTo>
                    <a:pt x="4005901" y="56455"/>
                  </a:lnTo>
                  <a:lnTo>
                    <a:pt x="3976048" y="26602"/>
                  </a:lnTo>
                  <a:lnTo>
                    <a:pt x="3938186" y="7028"/>
                  </a:lnTo>
                  <a:lnTo>
                    <a:pt x="3894581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26157" y="6773418"/>
              <a:ext cx="4032885" cy="828040"/>
            </a:xfrm>
            <a:custGeom>
              <a:avLst/>
              <a:gdLst/>
              <a:ahLst/>
              <a:cxnLst/>
              <a:rect l="l" t="t" r="r" b="b"/>
              <a:pathLst>
                <a:path w="4032885" h="828040">
                  <a:moveTo>
                    <a:pt x="0" y="137921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3894581" y="0"/>
                  </a:lnTo>
                  <a:lnTo>
                    <a:pt x="3938186" y="7028"/>
                  </a:lnTo>
                  <a:lnTo>
                    <a:pt x="3976048" y="26602"/>
                  </a:lnTo>
                  <a:lnTo>
                    <a:pt x="4005901" y="56455"/>
                  </a:lnTo>
                  <a:lnTo>
                    <a:pt x="4025475" y="94317"/>
                  </a:lnTo>
                  <a:lnTo>
                    <a:pt x="4032504" y="137921"/>
                  </a:lnTo>
                  <a:lnTo>
                    <a:pt x="4032504" y="689609"/>
                  </a:lnTo>
                  <a:lnTo>
                    <a:pt x="4025475" y="733214"/>
                  </a:lnTo>
                  <a:lnTo>
                    <a:pt x="4005901" y="771076"/>
                  </a:lnTo>
                  <a:lnTo>
                    <a:pt x="3976048" y="800929"/>
                  </a:lnTo>
                  <a:lnTo>
                    <a:pt x="3938186" y="820503"/>
                  </a:lnTo>
                  <a:lnTo>
                    <a:pt x="3894581" y="827531"/>
                  </a:lnTo>
                  <a:lnTo>
                    <a:pt x="137922" y="827531"/>
                  </a:lnTo>
                  <a:lnTo>
                    <a:pt x="94317" y="820503"/>
                  </a:lnTo>
                  <a:lnTo>
                    <a:pt x="56455" y="800929"/>
                  </a:lnTo>
                  <a:lnTo>
                    <a:pt x="26602" y="771076"/>
                  </a:lnTo>
                  <a:lnTo>
                    <a:pt x="7028" y="733214"/>
                  </a:lnTo>
                  <a:lnTo>
                    <a:pt x="0" y="689609"/>
                  </a:lnTo>
                  <a:lnTo>
                    <a:pt x="0" y="137921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103501" y="1780793"/>
            <a:ext cx="12037060" cy="5571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71265" marR="5080" indent="-375285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aggregation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normalizing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disparate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sources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order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make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consistent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searchable.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algn="ctr" marR="8243570">
              <a:lnSpc>
                <a:spcPct val="100000"/>
              </a:lnSpc>
              <a:spcBef>
                <a:spcPts val="224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Functions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aggregation: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650">
              <a:latin typeface="Microsoft Sans Serif"/>
              <a:cs typeface="Microsoft Sans Serif"/>
            </a:endParaRPr>
          </a:p>
          <a:p>
            <a:pPr algn="ctr" marL="300355" marR="8456295">
              <a:lnSpc>
                <a:spcPct val="114100"/>
              </a:lnSpc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Consolidation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multiple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formats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facilitate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search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correlation</a:t>
            </a:r>
            <a:endParaRPr sz="2200">
              <a:latin typeface="Microsoft Sans Serif"/>
              <a:cs typeface="Microsoft Sans Serif"/>
            </a:endParaRPr>
          </a:p>
          <a:p>
            <a:pPr algn="ctr" marL="461645" marR="8615045">
              <a:lnSpc>
                <a:spcPts val="9080"/>
              </a:lnSpc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Normalization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fields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synchronization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55228" y="7931607"/>
            <a:ext cx="43065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3E3E3E"/>
                </a:solidFill>
                <a:latin typeface="Microsoft Sans Serif"/>
                <a:cs typeface="Microsoft Sans Serif"/>
              </a:rPr>
              <a:t>Screenshots</a:t>
            </a:r>
            <a:r>
              <a:rPr dirty="0" sz="1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2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1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6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35">
                <a:solidFill>
                  <a:srgbClr val="3E3E3E"/>
                </a:solidFill>
                <a:latin typeface="Microsoft Sans Serif"/>
                <a:cs typeface="Microsoft Sans Serif"/>
              </a:rPr>
              <a:t>permission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8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1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30">
                <a:solidFill>
                  <a:srgbClr val="3E3E3E"/>
                </a:solidFill>
                <a:latin typeface="Microsoft Sans Serif"/>
                <a:cs typeface="Microsoft Sans Serif"/>
              </a:rPr>
              <a:t>AT&amp;T</a:t>
            </a:r>
            <a:r>
              <a:rPr dirty="0" sz="1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15">
                <a:solidFill>
                  <a:srgbClr val="3E3E3E"/>
                </a:solidFill>
                <a:latin typeface="Microsoft Sans Serif"/>
                <a:cs typeface="Microsoft Sans Serif"/>
              </a:rPr>
              <a:t>Cybersecurity.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0296" y="306451"/>
            <a:ext cx="49129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Report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Review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5067" y="760476"/>
            <a:ext cx="68412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2475" y="3834384"/>
            <a:ext cx="6172200" cy="3191510"/>
          </a:xfrm>
          <a:custGeom>
            <a:avLst/>
            <a:gdLst/>
            <a:ahLst/>
            <a:cxnLst/>
            <a:rect l="l" t="t" r="r" b="b"/>
            <a:pathLst>
              <a:path w="6172200" h="3191509">
                <a:moveTo>
                  <a:pt x="5640324" y="0"/>
                </a:moveTo>
                <a:lnTo>
                  <a:pt x="531876" y="0"/>
                </a:lnTo>
                <a:lnTo>
                  <a:pt x="483463" y="2173"/>
                </a:lnTo>
                <a:lnTo>
                  <a:pt x="436269" y="8569"/>
                </a:lnTo>
                <a:lnTo>
                  <a:pt x="390480" y="18998"/>
                </a:lnTo>
                <a:lnTo>
                  <a:pt x="346285" y="33275"/>
                </a:lnTo>
                <a:lnTo>
                  <a:pt x="303871" y="51209"/>
                </a:lnTo>
                <a:lnTo>
                  <a:pt x="263426" y="72615"/>
                </a:lnTo>
                <a:lnTo>
                  <a:pt x="225137" y="97304"/>
                </a:lnTo>
                <a:lnTo>
                  <a:pt x="189193" y="125089"/>
                </a:lnTo>
                <a:lnTo>
                  <a:pt x="155781" y="155781"/>
                </a:lnTo>
                <a:lnTo>
                  <a:pt x="125089" y="189193"/>
                </a:lnTo>
                <a:lnTo>
                  <a:pt x="97304" y="225137"/>
                </a:lnTo>
                <a:lnTo>
                  <a:pt x="72615" y="263426"/>
                </a:lnTo>
                <a:lnTo>
                  <a:pt x="51209" y="303871"/>
                </a:lnTo>
                <a:lnTo>
                  <a:pt x="33275" y="346285"/>
                </a:lnTo>
                <a:lnTo>
                  <a:pt x="18998" y="390480"/>
                </a:lnTo>
                <a:lnTo>
                  <a:pt x="8569" y="436269"/>
                </a:lnTo>
                <a:lnTo>
                  <a:pt x="2173" y="483463"/>
                </a:lnTo>
                <a:lnTo>
                  <a:pt x="0" y="531876"/>
                </a:lnTo>
                <a:lnTo>
                  <a:pt x="0" y="2659379"/>
                </a:lnTo>
                <a:lnTo>
                  <a:pt x="2173" y="2707792"/>
                </a:lnTo>
                <a:lnTo>
                  <a:pt x="8569" y="2754986"/>
                </a:lnTo>
                <a:lnTo>
                  <a:pt x="18998" y="2800775"/>
                </a:lnTo>
                <a:lnTo>
                  <a:pt x="33275" y="2844970"/>
                </a:lnTo>
                <a:lnTo>
                  <a:pt x="51209" y="2887384"/>
                </a:lnTo>
                <a:lnTo>
                  <a:pt x="72615" y="2927829"/>
                </a:lnTo>
                <a:lnTo>
                  <a:pt x="97304" y="2966118"/>
                </a:lnTo>
                <a:lnTo>
                  <a:pt x="125089" y="3002062"/>
                </a:lnTo>
                <a:lnTo>
                  <a:pt x="155781" y="3035474"/>
                </a:lnTo>
                <a:lnTo>
                  <a:pt x="189193" y="3066166"/>
                </a:lnTo>
                <a:lnTo>
                  <a:pt x="225137" y="3093951"/>
                </a:lnTo>
                <a:lnTo>
                  <a:pt x="263426" y="3118640"/>
                </a:lnTo>
                <a:lnTo>
                  <a:pt x="303871" y="3140046"/>
                </a:lnTo>
                <a:lnTo>
                  <a:pt x="346285" y="3157980"/>
                </a:lnTo>
                <a:lnTo>
                  <a:pt x="390480" y="3172257"/>
                </a:lnTo>
                <a:lnTo>
                  <a:pt x="436269" y="3182686"/>
                </a:lnTo>
                <a:lnTo>
                  <a:pt x="483463" y="3189082"/>
                </a:lnTo>
                <a:lnTo>
                  <a:pt x="531876" y="3191255"/>
                </a:lnTo>
                <a:lnTo>
                  <a:pt x="5640324" y="3191255"/>
                </a:lnTo>
                <a:lnTo>
                  <a:pt x="5688736" y="3189082"/>
                </a:lnTo>
                <a:lnTo>
                  <a:pt x="5735930" y="3182686"/>
                </a:lnTo>
                <a:lnTo>
                  <a:pt x="5781719" y="3172257"/>
                </a:lnTo>
                <a:lnTo>
                  <a:pt x="5825914" y="3157980"/>
                </a:lnTo>
                <a:lnTo>
                  <a:pt x="5868328" y="3140046"/>
                </a:lnTo>
                <a:lnTo>
                  <a:pt x="5908773" y="3118640"/>
                </a:lnTo>
                <a:lnTo>
                  <a:pt x="5947062" y="3093951"/>
                </a:lnTo>
                <a:lnTo>
                  <a:pt x="5983006" y="3066166"/>
                </a:lnTo>
                <a:lnTo>
                  <a:pt x="6016418" y="3035474"/>
                </a:lnTo>
                <a:lnTo>
                  <a:pt x="6047110" y="3002062"/>
                </a:lnTo>
                <a:lnTo>
                  <a:pt x="6074895" y="2966118"/>
                </a:lnTo>
                <a:lnTo>
                  <a:pt x="6099584" y="2927829"/>
                </a:lnTo>
                <a:lnTo>
                  <a:pt x="6120990" y="2887384"/>
                </a:lnTo>
                <a:lnTo>
                  <a:pt x="6138924" y="2844970"/>
                </a:lnTo>
                <a:lnTo>
                  <a:pt x="6153201" y="2800775"/>
                </a:lnTo>
                <a:lnTo>
                  <a:pt x="6163630" y="2754986"/>
                </a:lnTo>
                <a:lnTo>
                  <a:pt x="6170026" y="2707792"/>
                </a:lnTo>
                <a:lnTo>
                  <a:pt x="6172200" y="2659379"/>
                </a:lnTo>
                <a:lnTo>
                  <a:pt x="6172200" y="531876"/>
                </a:lnTo>
                <a:lnTo>
                  <a:pt x="6170026" y="483463"/>
                </a:lnTo>
                <a:lnTo>
                  <a:pt x="6163630" y="436269"/>
                </a:lnTo>
                <a:lnTo>
                  <a:pt x="6153201" y="390480"/>
                </a:lnTo>
                <a:lnTo>
                  <a:pt x="6138924" y="346285"/>
                </a:lnTo>
                <a:lnTo>
                  <a:pt x="6120990" y="303871"/>
                </a:lnTo>
                <a:lnTo>
                  <a:pt x="6099584" y="263426"/>
                </a:lnTo>
                <a:lnTo>
                  <a:pt x="6074895" y="225137"/>
                </a:lnTo>
                <a:lnTo>
                  <a:pt x="6047110" y="189193"/>
                </a:lnTo>
                <a:lnTo>
                  <a:pt x="6016418" y="155781"/>
                </a:lnTo>
                <a:lnTo>
                  <a:pt x="5983006" y="125089"/>
                </a:lnTo>
                <a:lnTo>
                  <a:pt x="5947062" y="97304"/>
                </a:lnTo>
                <a:lnTo>
                  <a:pt x="5908773" y="72615"/>
                </a:lnTo>
                <a:lnTo>
                  <a:pt x="5868328" y="51209"/>
                </a:lnTo>
                <a:lnTo>
                  <a:pt x="5825914" y="33275"/>
                </a:lnTo>
                <a:lnTo>
                  <a:pt x="5781719" y="18998"/>
                </a:lnTo>
                <a:lnTo>
                  <a:pt x="5735930" y="8569"/>
                </a:lnTo>
                <a:lnTo>
                  <a:pt x="5688736" y="2173"/>
                </a:lnTo>
                <a:lnTo>
                  <a:pt x="564032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5945" y="4682515"/>
            <a:ext cx="536321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marR="842010" indent="-368935">
              <a:lnSpc>
                <a:spcPct val="114199"/>
              </a:lnSpc>
              <a:spcBef>
                <a:spcPts val="10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Relates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endParaRPr sz="2200">
              <a:latin typeface="Microsoft Sans Serif"/>
              <a:cs typeface="Microsoft Sans Serif"/>
            </a:endParaRPr>
          </a:p>
          <a:p>
            <a:pPr marL="381000" indent="-368935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Alerts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Indicators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Compromise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(IOC)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3388" y="3241548"/>
            <a:ext cx="3771900" cy="1007744"/>
          </a:xfrm>
          <a:custGeom>
            <a:avLst/>
            <a:gdLst/>
            <a:ahLst/>
            <a:cxnLst/>
            <a:rect l="l" t="t" r="r" b="b"/>
            <a:pathLst>
              <a:path w="3771900" h="1007745">
                <a:moveTo>
                  <a:pt x="3604006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3604006" y="1007363"/>
                </a:lnTo>
                <a:lnTo>
                  <a:pt x="3648633" y="1001365"/>
                </a:lnTo>
                <a:lnTo>
                  <a:pt x="3688738" y="984438"/>
                </a:lnTo>
                <a:lnTo>
                  <a:pt x="3722719" y="958183"/>
                </a:lnTo>
                <a:lnTo>
                  <a:pt x="3748974" y="924202"/>
                </a:lnTo>
                <a:lnTo>
                  <a:pt x="3765901" y="884097"/>
                </a:lnTo>
                <a:lnTo>
                  <a:pt x="3771900" y="839469"/>
                </a:lnTo>
                <a:lnTo>
                  <a:pt x="3771900" y="167893"/>
                </a:lnTo>
                <a:lnTo>
                  <a:pt x="3765901" y="123266"/>
                </a:lnTo>
                <a:lnTo>
                  <a:pt x="3748974" y="83161"/>
                </a:lnTo>
                <a:lnTo>
                  <a:pt x="3722719" y="49180"/>
                </a:lnTo>
                <a:lnTo>
                  <a:pt x="3688738" y="22925"/>
                </a:lnTo>
                <a:lnTo>
                  <a:pt x="3648633" y="5998"/>
                </a:lnTo>
                <a:lnTo>
                  <a:pt x="360400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64609" y="3551936"/>
            <a:ext cx="14903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Cor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ela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9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60307" y="3834384"/>
            <a:ext cx="6172200" cy="3191510"/>
          </a:xfrm>
          <a:custGeom>
            <a:avLst/>
            <a:gdLst/>
            <a:ahLst/>
            <a:cxnLst/>
            <a:rect l="l" t="t" r="r" b="b"/>
            <a:pathLst>
              <a:path w="6172200" h="3191509">
                <a:moveTo>
                  <a:pt x="5640324" y="0"/>
                </a:moveTo>
                <a:lnTo>
                  <a:pt x="531876" y="0"/>
                </a:lnTo>
                <a:lnTo>
                  <a:pt x="483463" y="2173"/>
                </a:lnTo>
                <a:lnTo>
                  <a:pt x="436269" y="8569"/>
                </a:lnTo>
                <a:lnTo>
                  <a:pt x="390480" y="18998"/>
                </a:lnTo>
                <a:lnTo>
                  <a:pt x="346285" y="33275"/>
                </a:lnTo>
                <a:lnTo>
                  <a:pt x="303871" y="51209"/>
                </a:lnTo>
                <a:lnTo>
                  <a:pt x="263426" y="72615"/>
                </a:lnTo>
                <a:lnTo>
                  <a:pt x="225137" y="97304"/>
                </a:lnTo>
                <a:lnTo>
                  <a:pt x="189193" y="125089"/>
                </a:lnTo>
                <a:lnTo>
                  <a:pt x="155781" y="155781"/>
                </a:lnTo>
                <a:lnTo>
                  <a:pt x="125089" y="189193"/>
                </a:lnTo>
                <a:lnTo>
                  <a:pt x="97304" y="225137"/>
                </a:lnTo>
                <a:lnTo>
                  <a:pt x="72615" y="263426"/>
                </a:lnTo>
                <a:lnTo>
                  <a:pt x="51209" y="303871"/>
                </a:lnTo>
                <a:lnTo>
                  <a:pt x="33275" y="346285"/>
                </a:lnTo>
                <a:lnTo>
                  <a:pt x="18998" y="390480"/>
                </a:lnTo>
                <a:lnTo>
                  <a:pt x="8569" y="436269"/>
                </a:lnTo>
                <a:lnTo>
                  <a:pt x="2173" y="483463"/>
                </a:lnTo>
                <a:lnTo>
                  <a:pt x="0" y="531876"/>
                </a:lnTo>
                <a:lnTo>
                  <a:pt x="0" y="2659379"/>
                </a:lnTo>
                <a:lnTo>
                  <a:pt x="2173" y="2707792"/>
                </a:lnTo>
                <a:lnTo>
                  <a:pt x="8569" y="2754986"/>
                </a:lnTo>
                <a:lnTo>
                  <a:pt x="18998" y="2800775"/>
                </a:lnTo>
                <a:lnTo>
                  <a:pt x="33275" y="2844970"/>
                </a:lnTo>
                <a:lnTo>
                  <a:pt x="51209" y="2887384"/>
                </a:lnTo>
                <a:lnTo>
                  <a:pt x="72615" y="2927829"/>
                </a:lnTo>
                <a:lnTo>
                  <a:pt x="97304" y="2966118"/>
                </a:lnTo>
                <a:lnTo>
                  <a:pt x="125089" y="3002062"/>
                </a:lnTo>
                <a:lnTo>
                  <a:pt x="155781" y="3035474"/>
                </a:lnTo>
                <a:lnTo>
                  <a:pt x="189193" y="3066166"/>
                </a:lnTo>
                <a:lnTo>
                  <a:pt x="225137" y="3093951"/>
                </a:lnTo>
                <a:lnTo>
                  <a:pt x="263426" y="3118640"/>
                </a:lnTo>
                <a:lnTo>
                  <a:pt x="303871" y="3140046"/>
                </a:lnTo>
                <a:lnTo>
                  <a:pt x="346285" y="3157980"/>
                </a:lnTo>
                <a:lnTo>
                  <a:pt x="390480" y="3172257"/>
                </a:lnTo>
                <a:lnTo>
                  <a:pt x="436269" y="3182686"/>
                </a:lnTo>
                <a:lnTo>
                  <a:pt x="483463" y="3189082"/>
                </a:lnTo>
                <a:lnTo>
                  <a:pt x="531876" y="3191255"/>
                </a:lnTo>
                <a:lnTo>
                  <a:pt x="5640324" y="3191255"/>
                </a:lnTo>
                <a:lnTo>
                  <a:pt x="5688736" y="3189082"/>
                </a:lnTo>
                <a:lnTo>
                  <a:pt x="5735930" y="3182686"/>
                </a:lnTo>
                <a:lnTo>
                  <a:pt x="5781719" y="3172257"/>
                </a:lnTo>
                <a:lnTo>
                  <a:pt x="5825914" y="3157980"/>
                </a:lnTo>
                <a:lnTo>
                  <a:pt x="5868328" y="3140046"/>
                </a:lnTo>
                <a:lnTo>
                  <a:pt x="5908773" y="3118640"/>
                </a:lnTo>
                <a:lnTo>
                  <a:pt x="5947062" y="3093951"/>
                </a:lnTo>
                <a:lnTo>
                  <a:pt x="5983006" y="3066166"/>
                </a:lnTo>
                <a:lnTo>
                  <a:pt x="6016418" y="3035474"/>
                </a:lnTo>
                <a:lnTo>
                  <a:pt x="6047110" y="3002062"/>
                </a:lnTo>
                <a:lnTo>
                  <a:pt x="6074895" y="2966118"/>
                </a:lnTo>
                <a:lnTo>
                  <a:pt x="6099584" y="2927829"/>
                </a:lnTo>
                <a:lnTo>
                  <a:pt x="6120990" y="2887384"/>
                </a:lnTo>
                <a:lnTo>
                  <a:pt x="6138924" y="2844970"/>
                </a:lnTo>
                <a:lnTo>
                  <a:pt x="6153201" y="2800775"/>
                </a:lnTo>
                <a:lnTo>
                  <a:pt x="6163630" y="2754986"/>
                </a:lnTo>
                <a:lnTo>
                  <a:pt x="6170026" y="2707792"/>
                </a:lnTo>
                <a:lnTo>
                  <a:pt x="6172200" y="2659379"/>
                </a:lnTo>
                <a:lnTo>
                  <a:pt x="6172200" y="531876"/>
                </a:lnTo>
                <a:lnTo>
                  <a:pt x="6170026" y="483463"/>
                </a:lnTo>
                <a:lnTo>
                  <a:pt x="6163630" y="436269"/>
                </a:lnTo>
                <a:lnTo>
                  <a:pt x="6153201" y="390480"/>
                </a:lnTo>
                <a:lnTo>
                  <a:pt x="6138924" y="346285"/>
                </a:lnTo>
                <a:lnTo>
                  <a:pt x="6120990" y="303871"/>
                </a:lnTo>
                <a:lnTo>
                  <a:pt x="6099584" y="263426"/>
                </a:lnTo>
                <a:lnTo>
                  <a:pt x="6074895" y="225137"/>
                </a:lnTo>
                <a:lnTo>
                  <a:pt x="6047110" y="189193"/>
                </a:lnTo>
                <a:lnTo>
                  <a:pt x="6016418" y="155781"/>
                </a:lnTo>
                <a:lnTo>
                  <a:pt x="5983006" y="125089"/>
                </a:lnTo>
                <a:lnTo>
                  <a:pt x="5947062" y="97304"/>
                </a:lnTo>
                <a:lnTo>
                  <a:pt x="5908773" y="72615"/>
                </a:lnTo>
                <a:lnTo>
                  <a:pt x="5868328" y="51209"/>
                </a:lnTo>
                <a:lnTo>
                  <a:pt x="5825914" y="33275"/>
                </a:lnTo>
                <a:lnTo>
                  <a:pt x="5781719" y="18998"/>
                </a:lnTo>
                <a:lnTo>
                  <a:pt x="5735930" y="8569"/>
                </a:lnTo>
                <a:lnTo>
                  <a:pt x="5688736" y="2173"/>
                </a:lnTo>
                <a:lnTo>
                  <a:pt x="564032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84411" y="4422165"/>
            <a:ext cx="519811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0" marR="5080" indent="-368935">
              <a:lnSpc>
                <a:spcPct val="114100"/>
              </a:lnSpc>
              <a:spcBef>
                <a:spcPts val="100"/>
              </a:spcBef>
              <a:buFont typeface="Arial MT"/>
              <a:buChar char="●"/>
              <a:tabLst>
                <a:tab pos="381635" algn="l"/>
              </a:tabLst>
            </a:pPr>
            <a:r>
              <a:rPr dirty="0" sz="2200" spc="30">
                <a:latin typeface="Microsoft Sans Serif"/>
                <a:cs typeface="Microsoft Sans Serif"/>
              </a:rPr>
              <a:t>Provides </a:t>
            </a:r>
            <a:r>
              <a:rPr dirty="0" sz="2200" spc="75">
                <a:latin typeface="Microsoft Sans Serif"/>
                <a:cs typeface="Microsoft Sans Serif"/>
              </a:rPr>
              <a:t>solution </a:t>
            </a:r>
            <a:r>
              <a:rPr dirty="0" sz="2200" spc="130">
                <a:latin typeface="Microsoft Sans Serif"/>
                <a:cs typeface="Microsoft Sans Serif"/>
              </a:rPr>
              <a:t>for </a:t>
            </a:r>
            <a:r>
              <a:rPr dirty="0" sz="2200" spc="60">
                <a:latin typeface="Microsoft Sans Serif"/>
                <a:cs typeface="Microsoft Sans Serif"/>
              </a:rPr>
              <a:t>user </a:t>
            </a:r>
            <a:r>
              <a:rPr dirty="0" sz="2200" spc="75">
                <a:latin typeface="Microsoft Sans Serif"/>
                <a:cs typeface="Microsoft Sans Serif"/>
              </a:rPr>
              <a:t>and </a:t>
            </a:r>
            <a:r>
              <a:rPr dirty="0" sz="2200" spc="80">
                <a:latin typeface="Microsoft Sans Serif"/>
                <a:cs typeface="Microsoft Sans Serif"/>
              </a:rPr>
              <a:t>entity </a:t>
            </a:r>
            <a:r>
              <a:rPr dirty="0" sz="2200" spc="-570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behavior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10"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 algn="just" marL="381000" marR="340995" indent="-368935">
              <a:lnSpc>
                <a:spcPct val="113900"/>
              </a:lnSpc>
              <a:spcBef>
                <a:spcPts val="5"/>
              </a:spcBef>
              <a:buFont typeface="Arial MT"/>
              <a:buChar char="●"/>
              <a:tabLst>
                <a:tab pos="381635" algn="l"/>
              </a:tabLst>
            </a:pPr>
            <a:r>
              <a:rPr dirty="0" sz="2200" spc="-5">
                <a:latin typeface="Microsoft Sans Serif"/>
                <a:cs typeface="Microsoft Sans Serif"/>
              </a:rPr>
              <a:t>Enables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the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 spc="75">
                <a:latin typeface="Microsoft Sans Serif"/>
                <a:cs typeface="Microsoft Sans Serif"/>
              </a:rPr>
              <a:t>detection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114">
                <a:latin typeface="Microsoft Sans Serif"/>
                <a:cs typeface="Microsoft Sans Serif"/>
              </a:rPr>
              <a:t>of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50">
                <a:latin typeface="Microsoft Sans Serif"/>
                <a:cs typeface="Microsoft Sans Serif"/>
              </a:rPr>
              <a:t>malicious </a:t>
            </a:r>
            <a:r>
              <a:rPr dirty="0" sz="2200" spc="-570">
                <a:latin typeface="Microsoft Sans Serif"/>
                <a:cs typeface="Microsoft Sans Serif"/>
              </a:rPr>
              <a:t> </a:t>
            </a:r>
            <a:r>
              <a:rPr dirty="0" sz="2200" spc="55">
                <a:latin typeface="Microsoft Sans Serif"/>
                <a:cs typeface="Microsoft Sans Serif"/>
              </a:rPr>
              <a:t>behaviors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60">
                <a:latin typeface="Microsoft Sans Serif"/>
                <a:cs typeface="Microsoft Sans Serif"/>
              </a:rPr>
              <a:t>by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comparing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120">
                <a:latin typeface="Microsoft Sans Serif"/>
                <a:cs typeface="Microsoft Sans Serif"/>
              </a:rPr>
              <a:t>them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130">
                <a:latin typeface="Microsoft Sans Serif"/>
                <a:cs typeface="Microsoft Sans Serif"/>
              </a:rPr>
              <a:t>to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5">
                <a:latin typeface="Microsoft Sans Serif"/>
                <a:cs typeface="Microsoft Sans Serif"/>
              </a:rPr>
              <a:t>a </a:t>
            </a:r>
            <a:r>
              <a:rPr dirty="0" sz="2200" spc="-575">
                <a:latin typeface="Microsoft Sans Serif"/>
                <a:cs typeface="Microsoft Sans Serif"/>
              </a:rPr>
              <a:t> </a:t>
            </a:r>
            <a:r>
              <a:rPr dirty="0" sz="2200" spc="35">
                <a:latin typeface="Microsoft Sans Serif"/>
                <a:cs typeface="Microsoft Sans Serif"/>
              </a:rPr>
              <a:t>baseline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87028" y="3241548"/>
            <a:ext cx="5346700" cy="1007744"/>
          </a:xfrm>
          <a:custGeom>
            <a:avLst/>
            <a:gdLst/>
            <a:ahLst/>
            <a:cxnLst/>
            <a:rect l="l" t="t" r="r" b="b"/>
            <a:pathLst>
              <a:path w="5346700" h="1007745">
                <a:moveTo>
                  <a:pt x="5178298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3"/>
                </a:lnTo>
                <a:lnTo>
                  <a:pt x="0" y="839469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5178298" y="1007363"/>
                </a:lnTo>
                <a:lnTo>
                  <a:pt x="5222925" y="1001365"/>
                </a:lnTo>
                <a:lnTo>
                  <a:pt x="5263030" y="984438"/>
                </a:lnTo>
                <a:lnTo>
                  <a:pt x="5297011" y="958183"/>
                </a:lnTo>
                <a:lnTo>
                  <a:pt x="5323266" y="924202"/>
                </a:lnTo>
                <a:lnTo>
                  <a:pt x="5340193" y="884097"/>
                </a:lnTo>
                <a:lnTo>
                  <a:pt x="5346191" y="839469"/>
                </a:lnTo>
                <a:lnTo>
                  <a:pt x="5346191" y="167893"/>
                </a:lnTo>
                <a:lnTo>
                  <a:pt x="5340193" y="123266"/>
                </a:lnTo>
                <a:lnTo>
                  <a:pt x="5323266" y="83161"/>
                </a:lnTo>
                <a:lnTo>
                  <a:pt x="5297011" y="49180"/>
                </a:lnTo>
                <a:lnTo>
                  <a:pt x="5263030" y="22925"/>
                </a:lnTo>
                <a:lnTo>
                  <a:pt x="5222925" y="5998"/>
                </a:lnTo>
                <a:lnTo>
                  <a:pt x="517829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26702" y="3382772"/>
            <a:ext cx="446532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792605" marR="5080" indent="-1780539">
              <a:lnSpc>
                <a:spcPct val="100499"/>
              </a:lnSpc>
              <a:spcBef>
                <a:spcPts val="80"/>
              </a:spcBef>
            </a:pPr>
            <a:r>
              <a:rPr dirty="0" sz="2200" spc="25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Entity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Behavior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dirty="0" sz="2200" spc="-5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Microsoft Sans Serif"/>
                <a:cs typeface="Microsoft Sans Serif"/>
              </a:rPr>
              <a:t>(UEBA)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6589" y="1882292"/>
            <a:ext cx="1139571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07585" marR="5080" indent="-4794885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reporting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aggregation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generate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inputs.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functions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0296" y="306451"/>
            <a:ext cx="49129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Report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Review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7467" y="760476"/>
            <a:ext cx="6480047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2475" y="3557015"/>
            <a:ext cx="6172200" cy="2684145"/>
          </a:xfrm>
          <a:custGeom>
            <a:avLst/>
            <a:gdLst/>
            <a:ahLst/>
            <a:cxnLst/>
            <a:rect l="l" t="t" r="r" b="b"/>
            <a:pathLst>
              <a:path w="6172200" h="2684145">
                <a:moveTo>
                  <a:pt x="5724906" y="0"/>
                </a:moveTo>
                <a:lnTo>
                  <a:pt x="447294" y="0"/>
                </a:lnTo>
                <a:lnTo>
                  <a:pt x="398559" y="2624"/>
                </a:lnTo>
                <a:lnTo>
                  <a:pt x="351344" y="10317"/>
                </a:lnTo>
                <a:lnTo>
                  <a:pt x="305921" y="22805"/>
                </a:lnTo>
                <a:lnTo>
                  <a:pt x="262563" y="39814"/>
                </a:lnTo>
                <a:lnTo>
                  <a:pt x="221544" y="61072"/>
                </a:lnTo>
                <a:lnTo>
                  <a:pt x="183136" y="86307"/>
                </a:lnTo>
                <a:lnTo>
                  <a:pt x="147611" y="115244"/>
                </a:lnTo>
                <a:lnTo>
                  <a:pt x="115244" y="147611"/>
                </a:lnTo>
                <a:lnTo>
                  <a:pt x="86307" y="183136"/>
                </a:lnTo>
                <a:lnTo>
                  <a:pt x="61072" y="221544"/>
                </a:lnTo>
                <a:lnTo>
                  <a:pt x="39814" y="262563"/>
                </a:lnTo>
                <a:lnTo>
                  <a:pt x="22805" y="305921"/>
                </a:lnTo>
                <a:lnTo>
                  <a:pt x="10317" y="351344"/>
                </a:lnTo>
                <a:lnTo>
                  <a:pt x="2624" y="398559"/>
                </a:lnTo>
                <a:lnTo>
                  <a:pt x="0" y="447294"/>
                </a:lnTo>
                <a:lnTo>
                  <a:pt x="0" y="2236470"/>
                </a:lnTo>
                <a:lnTo>
                  <a:pt x="2624" y="2285204"/>
                </a:lnTo>
                <a:lnTo>
                  <a:pt x="10317" y="2332419"/>
                </a:lnTo>
                <a:lnTo>
                  <a:pt x="22805" y="2377842"/>
                </a:lnTo>
                <a:lnTo>
                  <a:pt x="39814" y="2421200"/>
                </a:lnTo>
                <a:lnTo>
                  <a:pt x="61072" y="2462219"/>
                </a:lnTo>
                <a:lnTo>
                  <a:pt x="86307" y="2500627"/>
                </a:lnTo>
                <a:lnTo>
                  <a:pt x="115244" y="2536152"/>
                </a:lnTo>
                <a:lnTo>
                  <a:pt x="147611" y="2568519"/>
                </a:lnTo>
                <a:lnTo>
                  <a:pt x="183136" y="2597456"/>
                </a:lnTo>
                <a:lnTo>
                  <a:pt x="221544" y="2622691"/>
                </a:lnTo>
                <a:lnTo>
                  <a:pt x="262563" y="2643949"/>
                </a:lnTo>
                <a:lnTo>
                  <a:pt x="305921" y="2660958"/>
                </a:lnTo>
                <a:lnTo>
                  <a:pt x="351344" y="2673446"/>
                </a:lnTo>
                <a:lnTo>
                  <a:pt x="398559" y="2681139"/>
                </a:lnTo>
                <a:lnTo>
                  <a:pt x="447294" y="2683764"/>
                </a:lnTo>
                <a:lnTo>
                  <a:pt x="5724906" y="2683764"/>
                </a:lnTo>
                <a:lnTo>
                  <a:pt x="5773640" y="2681139"/>
                </a:lnTo>
                <a:lnTo>
                  <a:pt x="5820855" y="2673446"/>
                </a:lnTo>
                <a:lnTo>
                  <a:pt x="5866278" y="2660958"/>
                </a:lnTo>
                <a:lnTo>
                  <a:pt x="5909636" y="2643949"/>
                </a:lnTo>
                <a:lnTo>
                  <a:pt x="5950655" y="2622691"/>
                </a:lnTo>
                <a:lnTo>
                  <a:pt x="5989063" y="2597456"/>
                </a:lnTo>
                <a:lnTo>
                  <a:pt x="6024588" y="2568519"/>
                </a:lnTo>
                <a:lnTo>
                  <a:pt x="6056955" y="2536152"/>
                </a:lnTo>
                <a:lnTo>
                  <a:pt x="6085892" y="2500627"/>
                </a:lnTo>
                <a:lnTo>
                  <a:pt x="6111127" y="2462219"/>
                </a:lnTo>
                <a:lnTo>
                  <a:pt x="6132385" y="2421200"/>
                </a:lnTo>
                <a:lnTo>
                  <a:pt x="6149394" y="2377842"/>
                </a:lnTo>
                <a:lnTo>
                  <a:pt x="6161882" y="2332419"/>
                </a:lnTo>
                <a:lnTo>
                  <a:pt x="6169575" y="2285204"/>
                </a:lnTo>
                <a:lnTo>
                  <a:pt x="6172200" y="2236470"/>
                </a:lnTo>
                <a:lnTo>
                  <a:pt x="6172200" y="447294"/>
                </a:lnTo>
                <a:lnTo>
                  <a:pt x="6169575" y="398559"/>
                </a:lnTo>
                <a:lnTo>
                  <a:pt x="6161882" y="351344"/>
                </a:lnTo>
                <a:lnTo>
                  <a:pt x="6149394" y="305921"/>
                </a:lnTo>
                <a:lnTo>
                  <a:pt x="6132385" y="262563"/>
                </a:lnTo>
                <a:lnTo>
                  <a:pt x="6111127" y="221544"/>
                </a:lnTo>
                <a:lnTo>
                  <a:pt x="6085892" y="183136"/>
                </a:lnTo>
                <a:lnTo>
                  <a:pt x="6056955" y="147611"/>
                </a:lnTo>
                <a:lnTo>
                  <a:pt x="6024588" y="115244"/>
                </a:lnTo>
                <a:lnTo>
                  <a:pt x="5989063" y="86307"/>
                </a:lnTo>
                <a:lnTo>
                  <a:pt x="5950655" y="61072"/>
                </a:lnTo>
                <a:lnTo>
                  <a:pt x="5909636" y="39814"/>
                </a:lnTo>
                <a:lnTo>
                  <a:pt x="5866278" y="22805"/>
                </a:lnTo>
                <a:lnTo>
                  <a:pt x="5820855" y="10317"/>
                </a:lnTo>
                <a:lnTo>
                  <a:pt x="5773640" y="2624"/>
                </a:lnTo>
                <a:lnTo>
                  <a:pt x="572490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21307" y="4465091"/>
            <a:ext cx="493776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marR="5080" indent="-368935">
              <a:lnSpc>
                <a:spcPct val="114100"/>
              </a:lnSpc>
              <a:spcBef>
                <a:spcPts val="10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interpretation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natural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language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emotion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AI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4076" y="2965704"/>
            <a:ext cx="3430904" cy="1005840"/>
          </a:xfrm>
          <a:custGeom>
            <a:avLst/>
            <a:gdLst/>
            <a:ahLst/>
            <a:cxnLst/>
            <a:rect l="l" t="t" r="r" b="b"/>
            <a:pathLst>
              <a:path w="3430904" h="1005839">
                <a:moveTo>
                  <a:pt x="3262884" y="0"/>
                </a:moveTo>
                <a:lnTo>
                  <a:pt x="167640" y="0"/>
                </a:lnTo>
                <a:lnTo>
                  <a:pt x="123075" y="5988"/>
                </a:lnTo>
                <a:lnTo>
                  <a:pt x="83029" y="22888"/>
                </a:lnTo>
                <a:lnTo>
                  <a:pt x="49101" y="49101"/>
                </a:lnTo>
                <a:lnTo>
                  <a:pt x="22888" y="83029"/>
                </a:lnTo>
                <a:lnTo>
                  <a:pt x="5988" y="123075"/>
                </a:lnTo>
                <a:lnTo>
                  <a:pt x="0" y="167640"/>
                </a:lnTo>
                <a:lnTo>
                  <a:pt x="0" y="838200"/>
                </a:lnTo>
                <a:lnTo>
                  <a:pt x="5988" y="882764"/>
                </a:lnTo>
                <a:lnTo>
                  <a:pt x="22888" y="922810"/>
                </a:lnTo>
                <a:lnTo>
                  <a:pt x="49101" y="956738"/>
                </a:lnTo>
                <a:lnTo>
                  <a:pt x="83029" y="982951"/>
                </a:lnTo>
                <a:lnTo>
                  <a:pt x="123075" y="999851"/>
                </a:lnTo>
                <a:lnTo>
                  <a:pt x="167640" y="1005840"/>
                </a:lnTo>
                <a:lnTo>
                  <a:pt x="3262884" y="1005840"/>
                </a:lnTo>
                <a:lnTo>
                  <a:pt x="3307448" y="999851"/>
                </a:lnTo>
                <a:lnTo>
                  <a:pt x="3347494" y="982951"/>
                </a:lnTo>
                <a:lnTo>
                  <a:pt x="3381422" y="956738"/>
                </a:lnTo>
                <a:lnTo>
                  <a:pt x="3407635" y="922810"/>
                </a:lnTo>
                <a:lnTo>
                  <a:pt x="3424535" y="882764"/>
                </a:lnTo>
                <a:lnTo>
                  <a:pt x="3430524" y="838200"/>
                </a:lnTo>
                <a:lnTo>
                  <a:pt x="3430524" y="167640"/>
                </a:lnTo>
                <a:lnTo>
                  <a:pt x="3424535" y="123075"/>
                </a:lnTo>
                <a:lnTo>
                  <a:pt x="3407635" y="83029"/>
                </a:lnTo>
                <a:lnTo>
                  <a:pt x="3381422" y="49101"/>
                </a:lnTo>
                <a:lnTo>
                  <a:pt x="3347494" y="22888"/>
                </a:lnTo>
                <a:lnTo>
                  <a:pt x="3307448" y="5988"/>
                </a:lnTo>
                <a:lnTo>
                  <a:pt x="326288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65753" y="3274822"/>
            <a:ext cx="2487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Sentiment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60307" y="3557015"/>
            <a:ext cx="6172200" cy="2684145"/>
          </a:xfrm>
          <a:custGeom>
            <a:avLst/>
            <a:gdLst/>
            <a:ahLst/>
            <a:cxnLst/>
            <a:rect l="l" t="t" r="r" b="b"/>
            <a:pathLst>
              <a:path w="6172200" h="2684145">
                <a:moveTo>
                  <a:pt x="5724906" y="0"/>
                </a:moveTo>
                <a:lnTo>
                  <a:pt x="447294" y="0"/>
                </a:lnTo>
                <a:lnTo>
                  <a:pt x="398559" y="2624"/>
                </a:lnTo>
                <a:lnTo>
                  <a:pt x="351344" y="10317"/>
                </a:lnTo>
                <a:lnTo>
                  <a:pt x="305921" y="22805"/>
                </a:lnTo>
                <a:lnTo>
                  <a:pt x="262563" y="39814"/>
                </a:lnTo>
                <a:lnTo>
                  <a:pt x="221544" y="61072"/>
                </a:lnTo>
                <a:lnTo>
                  <a:pt x="183136" y="86307"/>
                </a:lnTo>
                <a:lnTo>
                  <a:pt x="147611" y="115244"/>
                </a:lnTo>
                <a:lnTo>
                  <a:pt x="115244" y="147611"/>
                </a:lnTo>
                <a:lnTo>
                  <a:pt x="86307" y="183136"/>
                </a:lnTo>
                <a:lnTo>
                  <a:pt x="61072" y="221544"/>
                </a:lnTo>
                <a:lnTo>
                  <a:pt x="39814" y="262563"/>
                </a:lnTo>
                <a:lnTo>
                  <a:pt x="22805" y="305921"/>
                </a:lnTo>
                <a:lnTo>
                  <a:pt x="10317" y="351344"/>
                </a:lnTo>
                <a:lnTo>
                  <a:pt x="2624" y="398559"/>
                </a:lnTo>
                <a:lnTo>
                  <a:pt x="0" y="447294"/>
                </a:lnTo>
                <a:lnTo>
                  <a:pt x="0" y="2236470"/>
                </a:lnTo>
                <a:lnTo>
                  <a:pt x="2624" y="2285204"/>
                </a:lnTo>
                <a:lnTo>
                  <a:pt x="10317" y="2332419"/>
                </a:lnTo>
                <a:lnTo>
                  <a:pt x="22805" y="2377842"/>
                </a:lnTo>
                <a:lnTo>
                  <a:pt x="39814" y="2421200"/>
                </a:lnTo>
                <a:lnTo>
                  <a:pt x="61072" y="2462219"/>
                </a:lnTo>
                <a:lnTo>
                  <a:pt x="86307" y="2500627"/>
                </a:lnTo>
                <a:lnTo>
                  <a:pt x="115244" y="2536152"/>
                </a:lnTo>
                <a:lnTo>
                  <a:pt x="147611" y="2568519"/>
                </a:lnTo>
                <a:lnTo>
                  <a:pt x="183136" y="2597456"/>
                </a:lnTo>
                <a:lnTo>
                  <a:pt x="221544" y="2622691"/>
                </a:lnTo>
                <a:lnTo>
                  <a:pt x="262563" y="2643949"/>
                </a:lnTo>
                <a:lnTo>
                  <a:pt x="305921" y="2660958"/>
                </a:lnTo>
                <a:lnTo>
                  <a:pt x="351344" y="2673446"/>
                </a:lnTo>
                <a:lnTo>
                  <a:pt x="398559" y="2681139"/>
                </a:lnTo>
                <a:lnTo>
                  <a:pt x="447294" y="2683764"/>
                </a:lnTo>
                <a:lnTo>
                  <a:pt x="5724906" y="2683764"/>
                </a:lnTo>
                <a:lnTo>
                  <a:pt x="5773640" y="2681139"/>
                </a:lnTo>
                <a:lnTo>
                  <a:pt x="5820855" y="2673446"/>
                </a:lnTo>
                <a:lnTo>
                  <a:pt x="5866278" y="2660958"/>
                </a:lnTo>
                <a:lnTo>
                  <a:pt x="5909636" y="2643949"/>
                </a:lnTo>
                <a:lnTo>
                  <a:pt x="5950655" y="2622691"/>
                </a:lnTo>
                <a:lnTo>
                  <a:pt x="5989063" y="2597456"/>
                </a:lnTo>
                <a:lnTo>
                  <a:pt x="6024588" y="2568519"/>
                </a:lnTo>
                <a:lnTo>
                  <a:pt x="6056955" y="2536152"/>
                </a:lnTo>
                <a:lnTo>
                  <a:pt x="6085892" y="2500627"/>
                </a:lnTo>
                <a:lnTo>
                  <a:pt x="6111127" y="2462219"/>
                </a:lnTo>
                <a:lnTo>
                  <a:pt x="6132385" y="2421200"/>
                </a:lnTo>
                <a:lnTo>
                  <a:pt x="6149394" y="2377842"/>
                </a:lnTo>
                <a:lnTo>
                  <a:pt x="6161882" y="2332419"/>
                </a:lnTo>
                <a:lnTo>
                  <a:pt x="6169575" y="2285204"/>
                </a:lnTo>
                <a:lnTo>
                  <a:pt x="6172200" y="2236470"/>
                </a:lnTo>
                <a:lnTo>
                  <a:pt x="6172200" y="447294"/>
                </a:lnTo>
                <a:lnTo>
                  <a:pt x="6169575" y="398559"/>
                </a:lnTo>
                <a:lnTo>
                  <a:pt x="6161882" y="351344"/>
                </a:lnTo>
                <a:lnTo>
                  <a:pt x="6149394" y="305921"/>
                </a:lnTo>
                <a:lnTo>
                  <a:pt x="6132385" y="262563"/>
                </a:lnTo>
                <a:lnTo>
                  <a:pt x="6111127" y="221544"/>
                </a:lnTo>
                <a:lnTo>
                  <a:pt x="6085892" y="183136"/>
                </a:lnTo>
                <a:lnTo>
                  <a:pt x="6056955" y="147611"/>
                </a:lnTo>
                <a:lnTo>
                  <a:pt x="6024588" y="115244"/>
                </a:lnTo>
                <a:lnTo>
                  <a:pt x="5989063" y="86307"/>
                </a:lnTo>
                <a:lnTo>
                  <a:pt x="5950655" y="61072"/>
                </a:lnTo>
                <a:lnTo>
                  <a:pt x="5909636" y="39814"/>
                </a:lnTo>
                <a:lnTo>
                  <a:pt x="5866278" y="22805"/>
                </a:lnTo>
                <a:lnTo>
                  <a:pt x="5820855" y="10317"/>
                </a:lnTo>
                <a:lnTo>
                  <a:pt x="5773640" y="2624"/>
                </a:lnTo>
                <a:lnTo>
                  <a:pt x="572490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59773" y="4369435"/>
            <a:ext cx="5057140" cy="1032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0" marR="5080" indent="-368935">
              <a:lnSpc>
                <a:spcPct val="100200"/>
              </a:lnSpc>
              <a:spcBef>
                <a:spcPts val="9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issue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increasing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volume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alerts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outpacing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analysts'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ability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respond.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2016" y="2965704"/>
            <a:ext cx="4860290" cy="1005840"/>
          </a:xfrm>
          <a:custGeom>
            <a:avLst/>
            <a:gdLst/>
            <a:ahLst/>
            <a:cxnLst/>
            <a:rect l="l" t="t" r="r" b="b"/>
            <a:pathLst>
              <a:path w="4860290" h="1005839">
                <a:moveTo>
                  <a:pt x="4692395" y="0"/>
                </a:moveTo>
                <a:lnTo>
                  <a:pt x="167639" y="0"/>
                </a:lnTo>
                <a:lnTo>
                  <a:pt x="123075" y="5988"/>
                </a:lnTo>
                <a:lnTo>
                  <a:pt x="83029" y="22888"/>
                </a:lnTo>
                <a:lnTo>
                  <a:pt x="49101" y="49101"/>
                </a:lnTo>
                <a:lnTo>
                  <a:pt x="22888" y="83029"/>
                </a:lnTo>
                <a:lnTo>
                  <a:pt x="5988" y="123075"/>
                </a:lnTo>
                <a:lnTo>
                  <a:pt x="0" y="167640"/>
                </a:lnTo>
                <a:lnTo>
                  <a:pt x="0" y="838200"/>
                </a:lnTo>
                <a:lnTo>
                  <a:pt x="5988" y="882764"/>
                </a:lnTo>
                <a:lnTo>
                  <a:pt x="22888" y="922810"/>
                </a:lnTo>
                <a:lnTo>
                  <a:pt x="49101" y="956738"/>
                </a:lnTo>
                <a:lnTo>
                  <a:pt x="83029" y="982951"/>
                </a:lnTo>
                <a:lnTo>
                  <a:pt x="123075" y="999851"/>
                </a:lnTo>
                <a:lnTo>
                  <a:pt x="167639" y="1005840"/>
                </a:lnTo>
                <a:lnTo>
                  <a:pt x="4692395" y="1005840"/>
                </a:lnTo>
                <a:lnTo>
                  <a:pt x="4736960" y="999851"/>
                </a:lnTo>
                <a:lnTo>
                  <a:pt x="4777006" y="982951"/>
                </a:lnTo>
                <a:lnTo>
                  <a:pt x="4810934" y="956738"/>
                </a:lnTo>
                <a:lnTo>
                  <a:pt x="4837147" y="922810"/>
                </a:lnTo>
                <a:lnTo>
                  <a:pt x="4854047" y="882764"/>
                </a:lnTo>
                <a:lnTo>
                  <a:pt x="4860035" y="838200"/>
                </a:lnTo>
                <a:lnTo>
                  <a:pt x="4860035" y="167640"/>
                </a:lnTo>
                <a:lnTo>
                  <a:pt x="4854047" y="123075"/>
                </a:lnTo>
                <a:lnTo>
                  <a:pt x="4837147" y="83029"/>
                </a:lnTo>
                <a:lnTo>
                  <a:pt x="4810934" y="49101"/>
                </a:lnTo>
                <a:lnTo>
                  <a:pt x="4777006" y="22888"/>
                </a:lnTo>
                <a:lnTo>
                  <a:pt x="4736960" y="5988"/>
                </a:lnTo>
                <a:lnTo>
                  <a:pt x="469239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738486" y="3105657"/>
            <a:ext cx="39274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847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Security 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Orchestration, 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Automation,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FFFFFF"/>
                </a:solidFill>
                <a:latin typeface="Microsoft Sans Serif"/>
                <a:cs typeface="Microsoft Sans Serif"/>
              </a:rPr>
              <a:t>(SOAR)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4883" y="306451"/>
            <a:ext cx="31267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25">
                <a:solidFill>
                  <a:srgbClr val="3E3E3E"/>
                </a:solidFill>
                <a:latin typeface="Arial"/>
                <a:cs typeface="Arial"/>
              </a:rPr>
              <a:t>Manipulation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57933" y="3419094"/>
            <a:ext cx="5684520" cy="2071370"/>
          </a:xfrm>
          <a:custGeom>
            <a:avLst/>
            <a:gdLst/>
            <a:ahLst/>
            <a:cxnLst/>
            <a:rect l="l" t="t" r="r" b="b"/>
            <a:pathLst>
              <a:path w="5684520" h="2071370">
                <a:moveTo>
                  <a:pt x="0" y="345185"/>
                </a:moveTo>
                <a:lnTo>
                  <a:pt x="3151" y="298349"/>
                </a:lnTo>
                <a:lnTo>
                  <a:pt x="12331" y="253426"/>
                </a:lnTo>
                <a:lnTo>
                  <a:pt x="27128" y="210829"/>
                </a:lnTo>
                <a:lnTo>
                  <a:pt x="47131" y="170970"/>
                </a:lnTo>
                <a:lnTo>
                  <a:pt x="71928" y="134259"/>
                </a:lnTo>
                <a:lnTo>
                  <a:pt x="101107" y="101107"/>
                </a:lnTo>
                <a:lnTo>
                  <a:pt x="134259" y="71928"/>
                </a:lnTo>
                <a:lnTo>
                  <a:pt x="170970" y="47131"/>
                </a:lnTo>
                <a:lnTo>
                  <a:pt x="210829" y="27128"/>
                </a:lnTo>
                <a:lnTo>
                  <a:pt x="253426" y="12331"/>
                </a:lnTo>
                <a:lnTo>
                  <a:pt x="298349" y="3151"/>
                </a:lnTo>
                <a:lnTo>
                  <a:pt x="345186" y="0"/>
                </a:lnTo>
                <a:lnTo>
                  <a:pt x="5339334" y="0"/>
                </a:lnTo>
                <a:lnTo>
                  <a:pt x="5386170" y="3151"/>
                </a:lnTo>
                <a:lnTo>
                  <a:pt x="5431093" y="12331"/>
                </a:lnTo>
                <a:lnTo>
                  <a:pt x="5473690" y="27128"/>
                </a:lnTo>
                <a:lnTo>
                  <a:pt x="5513549" y="47131"/>
                </a:lnTo>
                <a:lnTo>
                  <a:pt x="5550260" y="71928"/>
                </a:lnTo>
                <a:lnTo>
                  <a:pt x="5583412" y="101107"/>
                </a:lnTo>
                <a:lnTo>
                  <a:pt x="5612591" y="134259"/>
                </a:lnTo>
                <a:lnTo>
                  <a:pt x="5637388" y="170970"/>
                </a:lnTo>
                <a:lnTo>
                  <a:pt x="5657391" y="210829"/>
                </a:lnTo>
                <a:lnTo>
                  <a:pt x="5672188" y="253426"/>
                </a:lnTo>
                <a:lnTo>
                  <a:pt x="5681368" y="298349"/>
                </a:lnTo>
                <a:lnTo>
                  <a:pt x="5684520" y="345185"/>
                </a:lnTo>
                <a:lnTo>
                  <a:pt x="5684520" y="1725929"/>
                </a:lnTo>
                <a:lnTo>
                  <a:pt x="5681368" y="1772766"/>
                </a:lnTo>
                <a:lnTo>
                  <a:pt x="5672188" y="1817689"/>
                </a:lnTo>
                <a:lnTo>
                  <a:pt x="5657391" y="1860286"/>
                </a:lnTo>
                <a:lnTo>
                  <a:pt x="5637388" y="1900145"/>
                </a:lnTo>
                <a:lnTo>
                  <a:pt x="5612591" y="1936856"/>
                </a:lnTo>
                <a:lnTo>
                  <a:pt x="5583412" y="1970008"/>
                </a:lnTo>
                <a:lnTo>
                  <a:pt x="5550260" y="1999187"/>
                </a:lnTo>
                <a:lnTo>
                  <a:pt x="5513549" y="2023984"/>
                </a:lnTo>
                <a:lnTo>
                  <a:pt x="5473690" y="2043987"/>
                </a:lnTo>
                <a:lnTo>
                  <a:pt x="5431093" y="2058784"/>
                </a:lnTo>
                <a:lnTo>
                  <a:pt x="5386170" y="2067964"/>
                </a:lnTo>
                <a:lnTo>
                  <a:pt x="5339334" y="2071115"/>
                </a:lnTo>
                <a:lnTo>
                  <a:pt x="345186" y="2071115"/>
                </a:lnTo>
                <a:lnTo>
                  <a:pt x="298349" y="2067964"/>
                </a:lnTo>
                <a:lnTo>
                  <a:pt x="253426" y="2058784"/>
                </a:lnTo>
                <a:lnTo>
                  <a:pt x="210829" y="2043987"/>
                </a:lnTo>
                <a:lnTo>
                  <a:pt x="170970" y="2023984"/>
                </a:lnTo>
                <a:lnTo>
                  <a:pt x="134259" y="1999187"/>
                </a:lnTo>
                <a:lnTo>
                  <a:pt x="101107" y="1970008"/>
                </a:lnTo>
                <a:lnTo>
                  <a:pt x="71928" y="1936856"/>
                </a:lnTo>
                <a:lnTo>
                  <a:pt x="47131" y="1900145"/>
                </a:lnTo>
                <a:lnTo>
                  <a:pt x="27128" y="1860286"/>
                </a:lnTo>
                <a:lnTo>
                  <a:pt x="12331" y="1817689"/>
                </a:lnTo>
                <a:lnTo>
                  <a:pt x="3151" y="1772766"/>
                </a:lnTo>
                <a:lnTo>
                  <a:pt x="0" y="1725929"/>
                </a:lnTo>
                <a:lnTo>
                  <a:pt x="0" y="345185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73072" y="3828440"/>
            <a:ext cx="525208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55" b="1">
                <a:solidFill>
                  <a:srgbClr val="3E3E3E"/>
                </a:solidFill>
                <a:latin typeface="Arial"/>
                <a:cs typeface="Arial"/>
              </a:rPr>
              <a:t>Command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: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cat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-n 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access.log access2.log </a:t>
            </a:r>
            <a:r>
              <a:rPr dirty="0" sz="2200" spc="-5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 b="1">
                <a:solidFill>
                  <a:srgbClr val="3E3E3E"/>
                </a:solidFill>
                <a:latin typeface="Arial"/>
                <a:cs typeface="Arial"/>
              </a:rPr>
              <a:t>Output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: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View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contents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one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more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89442" y="3419094"/>
            <a:ext cx="6010910" cy="2071370"/>
          </a:xfrm>
          <a:custGeom>
            <a:avLst/>
            <a:gdLst/>
            <a:ahLst/>
            <a:cxnLst/>
            <a:rect l="l" t="t" r="r" b="b"/>
            <a:pathLst>
              <a:path w="6010909" h="2071370">
                <a:moveTo>
                  <a:pt x="0" y="345185"/>
                </a:moveTo>
                <a:lnTo>
                  <a:pt x="3151" y="298349"/>
                </a:lnTo>
                <a:lnTo>
                  <a:pt x="12331" y="253426"/>
                </a:lnTo>
                <a:lnTo>
                  <a:pt x="27128" y="210829"/>
                </a:lnTo>
                <a:lnTo>
                  <a:pt x="47131" y="170970"/>
                </a:lnTo>
                <a:lnTo>
                  <a:pt x="71928" y="134259"/>
                </a:lnTo>
                <a:lnTo>
                  <a:pt x="101107" y="101107"/>
                </a:lnTo>
                <a:lnTo>
                  <a:pt x="134259" y="71928"/>
                </a:lnTo>
                <a:lnTo>
                  <a:pt x="170970" y="47131"/>
                </a:lnTo>
                <a:lnTo>
                  <a:pt x="210829" y="27128"/>
                </a:lnTo>
                <a:lnTo>
                  <a:pt x="253426" y="12331"/>
                </a:lnTo>
                <a:lnTo>
                  <a:pt x="298349" y="3151"/>
                </a:lnTo>
                <a:lnTo>
                  <a:pt x="345185" y="0"/>
                </a:lnTo>
                <a:lnTo>
                  <a:pt x="5665469" y="0"/>
                </a:lnTo>
                <a:lnTo>
                  <a:pt x="5712306" y="3151"/>
                </a:lnTo>
                <a:lnTo>
                  <a:pt x="5757229" y="12331"/>
                </a:lnTo>
                <a:lnTo>
                  <a:pt x="5799826" y="27128"/>
                </a:lnTo>
                <a:lnTo>
                  <a:pt x="5839685" y="47131"/>
                </a:lnTo>
                <a:lnTo>
                  <a:pt x="5876396" y="71928"/>
                </a:lnTo>
                <a:lnTo>
                  <a:pt x="5909548" y="101107"/>
                </a:lnTo>
                <a:lnTo>
                  <a:pt x="5938727" y="134259"/>
                </a:lnTo>
                <a:lnTo>
                  <a:pt x="5963524" y="170970"/>
                </a:lnTo>
                <a:lnTo>
                  <a:pt x="5983527" y="210829"/>
                </a:lnTo>
                <a:lnTo>
                  <a:pt x="5998324" y="253426"/>
                </a:lnTo>
                <a:lnTo>
                  <a:pt x="6007504" y="298349"/>
                </a:lnTo>
                <a:lnTo>
                  <a:pt x="6010656" y="345185"/>
                </a:lnTo>
                <a:lnTo>
                  <a:pt x="6010656" y="1725929"/>
                </a:lnTo>
                <a:lnTo>
                  <a:pt x="6007504" y="1772766"/>
                </a:lnTo>
                <a:lnTo>
                  <a:pt x="5998324" y="1817689"/>
                </a:lnTo>
                <a:lnTo>
                  <a:pt x="5983527" y="1860286"/>
                </a:lnTo>
                <a:lnTo>
                  <a:pt x="5963524" y="1900145"/>
                </a:lnTo>
                <a:lnTo>
                  <a:pt x="5938727" y="1936856"/>
                </a:lnTo>
                <a:lnTo>
                  <a:pt x="5909548" y="1970008"/>
                </a:lnTo>
                <a:lnTo>
                  <a:pt x="5876396" y="1999187"/>
                </a:lnTo>
                <a:lnTo>
                  <a:pt x="5839685" y="2023984"/>
                </a:lnTo>
                <a:lnTo>
                  <a:pt x="5799826" y="2043987"/>
                </a:lnTo>
                <a:lnTo>
                  <a:pt x="5757229" y="2058784"/>
                </a:lnTo>
                <a:lnTo>
                  <a:pt x="5712306" y="2067964"/>
                </a:lnTo>
                <a:lnTo>
                  <a:pt x="5665469" y="2071115"/>
                </a:lnTo>
                <a:lnTo>
                  <a:pt x="345185" y="2071115"/>
                </a:lnTo>
                <a:lnTo>
                  <a:pt x="298349" y="2067964"/>
                </a:lnTo>
                <a:lnTo>
                  <a:pt x="253426" y="2058784"/>
                </a:lnTo>
                <a:lnTo>
                  <a:pt x="210829" y="2043987"/>
                </a:lnTo>
                <a:lnTo>
                  <a:pt x="170970" y="2023984"/>
                </a:lnTo>
                <a:lnTo>
                  <a:pt x="134259" y="1999187"/>
                </a:lnTo>
                <a:lnTo>
                  <a:pt x="101107" y="1970008"/>
                </a:lnTo>
                <a:lnTo>
                  <a:pt x="71928" y="1936856"/>
                </a:lnTo>
                <a:lnTo>
                  <a:pt x="47131" y="1900145"/>
                </a:lnTo>
                <a:lnTo>
                  <a:pt x="27128" y="1860286"/>
                </a:lnTo>
                <a:lnTo>
                  <a:pt x="12331" y="1817689"/>
                </a:lnTo>
                <a:lnTo>
                  <a:pt x="3151" y="1772766"/>
                </a:lnTo>
                <a:lnTo>
                  <a:pt x="0" y="1725929"/>
                </a:lnTo>
                <a:lnTo>
                  <a:pt x="0" y="345185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899017" y="4019805"/>
            <a:ext cx="519303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55" b="1">
                <a:solidFill>
                  <a:srgbClr val="3E3E3E"/>
                </a:solidFill>
                <a:latin typeface="Arial"/>
                <a:cs typeface="Arial"/>
              </a:rPr>
              <a:t>Command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tail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/var/log/messages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-n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20</a:t>
            </a:r>
            <a:endParaRPr sz="2200">
              <a:latin typeface="Microsoft Sans Serif"/>
              <a:cs typeface="Microsoft Sans Serif"/>
            </a:endParaRPr>
          </a:p>
          <a:p>
            <a:pPr marL="128270">
              <a:lnSpc>
                <a:spcPct val="100000"/>
              </a:lnSpc>
              <a:spcBef>
                <a:spcPts val="370"/>
              </a:spcBef>
            </a:pPr>
            <a:r>
              <a:rPr dirty="0" sz="2200" spc="95" b="1">
                <a:solidFill>
                  <a:srgbClr val="3E3E3E"/>
                </a:solidFill>
                <a:latin typeface="Arial"/>
                <a:cs typeface="Arial"/>
              </a:rPr>
              <a:t>Output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View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last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lines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69195" y="2971800"/>
            <a:ext cx="3789045" cy="669290"/>
          </a:xfrm>
          <a:custGeom>
            <a:avLst/>
            <a:gdLst/>
            <a:ahLst/>
            <a:cxnLst/>
            <a:rect l="l" t="t" r="r" b="b"/>
            <a:pathLst>
              <a:path w="3789044" h="669289">
                <a:moveTo>
                  <a:pt x="3677157" y="0"/>
                </a:moveTo>
                <a:lnTo>
                  <a:pt x="111505" y="0"/>
                </a:lnTo>
                <a:lnTo>
                  <a:pt x="68097" y="8761"/>
                </a:lnTo>
                <a:lnTo>
                  <a:pt x="32654" y="32654"/>
                </a:lnTo>
                <a:lnTo>
                  <a:pt x="8761" y="68097"/>
                </a:lnTo>
                <a:lnTo>
                  <a:pt x="0" y="111505"/>
                </a:lnTo>
                <a:lnTo>
                  <a:pt x="0" y="557529"/>
                </a:lnTo>
                <a:lnTo>
                  <a:pt x="8761" y="600938"/>
                </a:lnTo>
                <a:lnTo>
                  <a:pt x="32654" y="636381"/>
                </a:lnTo>
                <a:lnTo>
                  <a:pt x="68097" y="660274"/>
                </a:lnTo>
                <a:lnTo>
                  <a:pt x="111505" y="669036"/>
                </a:lnTo>
                <a:lnTo>
                  <a:pt x="3677157" y="669036"/>
                </a:lnTo>
                <a:lnTo>
                  <a:pt x="3720566" y="660274"/>
                </a:lnTo>
                <a:lnTo>
                  <a:pt x="3756009" y="636381"/>
                </a:lnTo>
                <a:lnTo>
                  <a:pt x="3779902" y="600938"/>
                </a:lnTo>
                <a:lnTo>
                  <a:pt x="3788663" y="557529"/>
                </a:lnTo>
                <a:lnTo>
                  <a:pt x="3788663" y="111505"/>
                </a:lnTo>
                <a:lnTo>
                  <a:pt x="3779902" y="68097"/>
                </a:lnTo>
                <a:lnTo>
                  <a:pt x="3756009" y="32654"/>
                </a:lnTo>
                <a:lnTo>
                  <a:pt x="3720566" y="8761"/>
                </a:lnTo>
                <a:lnTo>
                  <a:pt x="367715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1320" y="2971800"/>
            <a:ext cx="3519170" cy="669290"/>
          </a:xfrm>
          <a:custGeom>
            <a:avLst/>
            <a:gdLst/>
            <a:ahLst/>
            <a:cxnLst/>
            <a:rect l="l" t="t" r="r" b="b"/>
            <a:pathLst>
              <a:path w="3519170" h="669289">
                <a:moveTo>
                  <a:pt x="3407409" y="0"/>
                </a:moveTo>
                <a:lnTo>
                  <a:pt x="111506" y="0"/>
                </a:lnTo>
                <a:lnTo>
                  <a:pt x="68097" y="8761"/>
                </a:lnTo>
                <a:lnTo>
                  <a:pt x="32654" y="32654"/>
                </a:lnTo>
                <a:lnTo>
                  <a:pt x="8761" y="68097"/>
                </a:lnTo>
                <a:lnTo>
                  <a:pt x="0" y="111505"/>
                </a:lnTo>
                <a:lnTo>
                  <a:pt x="0" y="557529"/>
                </a:lnTo>
                <a:lnTo>
                  <a:pt x="8761" y="600938"/>
                </a:lnTo>
                <a:lnTo>
                  <a:pt x="32654" y="636381"/>
                </a:lnTo>
                <a:lnTo>
                  <a:pt x="68097" y="660274"/>
                </a:lnTo>
                <a:lnTo>
                  <a:pt x="111506" y="669036"/>
                </a:lnTo>
                <a:lnTo>
                  <a:pt x="3407409" y="669036"/>
                </a:lnTo>
                <a:lnTo>
                  <a:pt x="3450818" y="660274"/>
                </a:lnTo>
                <a:lnTo>
                  <a:pt x="3486261" y="636381"/>
                </a:lnTo>
                <a:lnTo>
                  <a:pt x="3510154" y="600938"/>
                </a:lnTo>
                <a:lnTo>
                  <a:pt x="3518916" y="557529"/>
                </a:lnTo>
                <a:lnTo>
                  <a:pt x="3518916" y="111505"/>
                </a:lnTo>
                <a:lnTo>
                  <a:pt x="3510154" y="68097"/>
                </a:lnTo>
                <a:lnTo>
                  <a:pt x="3486261" y="32654"/>
                </a:lnTo>
                <a:lnTo>
                  <a:pt x="3450818" y="8761"/>
                </a:lnTo>
                <a:lnTo>
                  <a:pt x="340740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4668202" y="5754623"/>
            <a:ext cx="6920230" cy="2287905"/>
            <a:chOff x="4668202" y="5754623"/>
            <a:chExt cx="6920230" cy="2287905"/>
          </a:xfrm>
        </p:grpSpPr>
        <p:sp>
          <p:nvSpPr>
            <p:cNvPr id="11" name="object 11"/>
            <p:cNvSpPr/>
            <p:nvPr/>
          </p:nvSpPr>
          <p:spPr>
            <a:xfrm>
              <a:off x="4682490" y="6090665"/>
              <a:ext cx="6891655" cy="1937385"/>
            </a:xfrm>
            <a:custGeom>
              <a:avLst/>
              <a:gdLst/>
              <a:ahLst/>
              <a:cxnLst/>
              <a:rect l="l" t="t" r="r" b="b"/>
              <a:pathLst>
                <a:path w="6891655" h="1937384">
                  <a:moveTo>
                    <a:pt x="0" y="322833"/>
                  </a:moveTo>
                  <a:lnTo>
                    <a:pt x="3500" y="275125"/>
                  </a:lnTo>
                  <a:lnTo>
                    <a:pt x="13667" y="229591"/>
                  </a:lnTo>
                  <a:lnTo>
                    <a:pt x="30003" y="186730"/>
                  </a:lnTo>
                  <a:lnTo>
                    <a:pt x="52007" y="147042"/>
                  </a:lnTo>
                  <a:lnTo>
                    <a:pt x="79181" y="111026"/>
                  </a:lnTo>
                  <a:lnTo>
                    <a:pt x="111026" y="79181"/>
                  </a:lnTo>
                  <a:lnTo>
                    <a:pt x="147042" y="52007"/>
                  </a:lnTo>
                  <a:lnTo>
                    <a:pt x="186730" y="30003"/>
                  </a:lnTo>
                  <a:lnTo>
                    <a:pt x="229591" y="13667"/>
                  </a:lnTo>
                  <a:lnTo>
                    <a:pt x="275125" y="3500"/>
                  </a:lnTo>
                  <a:lnTo>
                    <a:pt x="322834" y="0"/>
                  </a:lnTo>
                  <a:lnTo>
                    <a:pt x="6568694" y="0"/>
                  </a:lnTo>
                  <a:lnTo>
                    <a:pt x="6616402" y="3500"/>
                  </a:lnTo>
                  <a:lnTo>
                    <a:pt x="6661936" y="13667"/>
                  </a:lnTo>
                  <a:lnTo>
                    <a:pt x="6704797" y="30003"/>
                  </a:lnTo>
                  <a:lnTo>
                    <a:pt x="6744485" y="52007"/>
                  </a:lnTo>
                  <a:lnTo>
                    <a:pt x="6780501" y="79181"/>
                  </a:lnTo>
                  <a:lnTo>
                    <a:pt x="6812346" y="111026"/>
                  </a:lnTo>
                  <a:lnTo>
                    <a:pt x="6839520" y="147042"/>
                  </a:lnTo>
                  <a:lnTo>
                    <a:pt x="6861524" y="186730"/>
                  </a:lnTo>
                  <a:lnTo>
                    <a:pt x="6877860" y="229591"/>
                  </a:lnTo>
                  <a:lnTo>
                    <a:pt x="6888027" y="275125"/>
                  </a:lnTo>
                  <a:lnTo>
                    <a:pt x="6891528" y="322833"/>
                  </a:lnTo>
                  <a:lnTo>
                    <a:pt x="6891528" y="1614169"/>
                  </a:lnTo>
                  <a:lnTo>
                    <a:pt x="6888027" y="1661875"/>
                  </a:lnTo>
                  <a:lnTo>
                    <a:pt x="6877860" y="1707408"/>
                  </a:lnTo>
                  <a:lnTo>
                    <a:pt x="6861524" y="1750268"/>
                  </a:lnTo>
                  <a:lnTo>
                    <a:pt x="6839520" y="1789956"/>
                  </a:lnTo>
                  <a:lnTo>
                    <a:pt x="6812346" y="1825972"/>
                  </a:lnTo>
                  <a:lnTo>
                    <a:pt x="6780501" y="1857817"/>
                  </a:lnTo>
                  <a:lnTo>
                    <a:pt x="6744485" y="1884993"/>
                  </a:lnTo>
                  <a:lnTo>
                    <a:pt x="6704797" y="1906998"/>
                  </a:lnTo>
                  <a:lnTo>
                    <a:pt x="6661936" y="1923335"/>
                  </a:lnTo>
                  <a:lnTo>
                    <a:pt x="6616402" y="1933503"/>
                  </a:lnTo>
                  <a:lnTo>
                    <a:pt x="6568694" y="1937003"/>
                  </a:lnTo>
                  <a:lnTo>
                    <a:pt x="322834" y="1937003"/>
                  </a:lnTo>
                  <a:lnTo>
                    <a:pt x="275125" y="1933503"/>
                  </a:lnTo>
                  <a:lnTo>
                    <a:pt x="229591" y="1923335"/>
                  </a:lnTo>
                  <a:lnTo>
                    <a:pt x="186730" y="1906998"/>
                  </a:lnTo>
                  <a:lnTo>
                    <a:pt x="147042" y="1884993"/>
                  </a:lnTo>
                  <a:lnTo>
                    <a:pt x="111026" y="1857817"/>
                  </a:lnTo>
                  <a:lnTo>
                    <a:pt x="79181" y="1825972"/>
                  </a:lnTo>
                  <a:lnTo>
                    <a:pt x="52007" y="1789956"/>
                  </a:lnTo>
                  <a:lnTo>
                    <a:pt x="30003" y="1750268"/>
                  </a:lnTo>
                  <a:lnTo>
                    <a:pt x="13667" y="1707408"/>
                  </a:lnTo>
                  <a:lnTo>
                    <a:pt x="3500" y="1661875"/>
                  </a:lnTo>
                  <a:lnTo>
                    <a:pt x="0" y="1614169"/>
                  </a:lnTo>
                  <a:lnTo>
                    <a:pt x="0" y="322833"/>
                  </a:lnTo>
                  <a:close/>
                </a:path>
              </a:pathLst>
            </a:custGeom>
            <a:ln w="28575">
              <a:solidFill>
                <a:srgbClr val="3841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60236" y="5754623"/>
              <a:ext cx="3173095" cy="669290"/>
            </a:xfrm>
            <a:custGeom>
              <a:avLst/>
              <a:gdLst/>
              <a:ahLst/>
              <a:cxnLst/>
              <a:rect l="l" t="t" r="r" b="b"/>
              <a:pathLst>
                <a:path w="3173095" h="669289">
                  <a:moveTo>
                    <a:pt x="3061462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557530"/>
                  </a:lnTo>
                  <a:lnTo>
                    <a:pt x="8761" y="600938"/>
                  </a:lnTo>
                  <a:lnTo>
                    <a:pt x="32654" y="636381"/>
                  </a:lnTo>
                  <a:lnTo>
                    <a:pt x="68097" y="660274"/>
                  </a:lnTo>
                  <a:lnTo>
                    <a:pt x="111506" y="669036"/>
                  </a:lnTo>
                  <a:lnTo>
                    <a:pt x="3061462" y="669036"/>
                  </a:lnTo>
                  <a:lnTo>
                    <a:pt x="3104870" y="660274"/>
                  </a:lnTo>
                  <a:lnTo>
                    <a:pt x="3140313" y="636381"/>
                  </a:lnTo>
                  <a:lnTo>
                    <a:pt x="3164206" y="600938"/>
                  </a:lnTo>
                  <a:lnTo>
                    <a:pt x="3172967" y="557530"/>
                  </a:lnTo>
                  <a:lnTo>
                    <a:pt x="3172967" y="111505"/>
                  </a:lnTo>
                  <a:lnTo>
                    <a:pt x="3164206" y="68097"/>
                  </a:lnTo>
                  <a:lnTo>
                    <a:pt x="3140313" y="32654"/>
                  </a:lnTo>
                  <a:lnTo>
                    <a:pt x="3104870" y="8761"/>
                  </a:lnTo>
                  <a:lnTo>
                    <a:pt x="306146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978400" y="5894323"/>
            <a:ext cx="6299200" cy="1520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51765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Logger</a:t>
            </a:r>
            <a:r>
              <a:rPr dirty="0" sz="22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2200" spc="55" b="1">
                <a:solidFill>
                  <a:srgbClr val="3E3E3E"/>
                </a:solidFill>
                <a:latin typeface="Arial"/>
                <a:cs typeface="Arial"/>
              </a:rPr>
              <a:t>Command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logger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-n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10.1.0.242 </a:t>
            </a:r>
            <a:r>
              <a:rPr dirty="0" sz="2200" spc="170">
                <a:solidFill>
                  <a:srgbClr val="3E3E3E"/>
                </a:solidFill>
                <a:latin typeface="Microsoft Sans Serif"/>
                <a:cs typeface="Microsoft Sans Serif"/>
              </a:rPr>
              <a:t>`hostname`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endParaRPr sz="2200">
              <a:latin typeface="Microsoft Sans Serif"/>
              <a:cs typeface="Microsoft Sans Serif"/>
            </a:endParaRPr>
          </a:p>
          <a:p>
            <a:pPr algn="ctr" marL="635">
              <a:lnSpc>
                <a:spcPct val="100000"/>
              </a:lnSpc>
              <a:spcBef>
                <a:spcPts val="370"/>
              </a:spcBef>
            </a:pPr>
            <a:r>
              <a:rPr dirty="0" sz="2200" spc="95" b="1">
                <a:solidFill>
                  <a:srgbClr val="3E3E3E"/>
                </a:solidFill>
                <a:latin typeface="Arial"/>
                <a:cs typeface="Arial"/>
              </a:rPr>
              <a:t>Output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Write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input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1347" y="1882292"/>
            <a:ext cx="11967845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51940" marR="5080" indent="-1539875">
              <a:lnSpc>
                <a:spcPct val="114999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automate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many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functions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review,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manually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prepared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Linux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line.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commands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Microsoft Sans Serif"/>
              <a:cs typeface="Microsoft Sans Serif"/>
            </a:endParaRPr>
          </a:p>
          <a:p>
            <a:pPr algn="ctr" marL="594995">
              <a:lnSpc>
                <a:spcPct val="100000"/>
              </a:lnSpc>
              <a:tabLst>
                <a:tab pos="6678930" algn="l"/>
              </a:tabLst>
            </a:pP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Cat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Command	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Head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Tail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3323" y="306451"/>
            <a:ext cx="52266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Regular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Expressions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grep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1826" y="1933193"/>
            <a:ext cx="119081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Filtering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discover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interest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usually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involves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string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search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0945" y="3845561"/>
            <a:ext cx="3688715" cy="1936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Regular</a:t>
            </a:r>
            <a:r>
              <a:rPr dirty="0" sz="2200" spc="-4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expression</a:t>
            </a:r>
            <a:r>
              <a:rPr dirty="0" sz="2200" spc="-3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3E3E3E"/>
                </a:solidFill>
                <a:latin typeface="Arial"/>
                <a:cs typeface="Arial"/>
              </a:rPr>
              <a:t>syntax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Search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operators</a:t>
            </a:r>
            <a:endParaRPr sz="2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Quantifiers</a:t>
            </a:r>
            <a:endParaRPr sz="2200">
              <a:latin typeface="Microsoft Sans Serif"/>
              <a:cs typeface="Microsoft Sans Serif"/>
            </a:endParaRPr>
          </a:p>
          <a:p>
            <a:pPr marL="469900" marR="253365" indent="-457200">
              <a:lnSpc>
                <a:spcPct val="113599"/>
              </a:lnSpc>
              <a:spcBef>
                <a:spcPts val="1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Logic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statements,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anchors</a:t>
            </a:r>
            <a:r>
              <a:rPr dirty="0" sz="22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boundaries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18954" y="3845561"/>
            <a:ext cx="5541010" cy="1936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35" b="1">
                <a:solidFill>
                  <a:srgbClr val="3E3E3E"/>
                </a:solidFill>
                <a:latin typeface="Arial"/>
                <a:cs typeface="Arial"/>
              </a:rPr>
              <a:t>grep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contents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Simple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string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matching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regex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syntax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3.	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grep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3E3E3E"/>
                </a:solidFill>
                <a:latin typeface="Microsoft Sans Serif"/>
                <a:cs typeface="Microsoft Sans Serif"/>
              </a:rPr>
              <a:t>-F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192.168.1.254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access.log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469265" algn="l"/>
              </a:tabLst>
            </a:pPr>
            <a:r>
              <a:rPr dirty="0" sz="2200">
                <a:latin typeface="Microsoft Sans Serif"/>
                <a:cs typeface="Microsoft Sans Serif"/>
              </a:rPr>
              <a:t>4.	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grep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-r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192\.168\.1\.[\d]{1,3}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46544" y="3475101"/>
            <a:ext cx="3112135" cy="2776220"/>
            <a:chOff x="6646544" y="3475101"/>
            <a:chExt cx="3112135" cy="2776220"/>
          </a:xfrm>
        </p:grpSpPr>
        <p:sp>
          <p:nvSpPr>
            <p:cNvPr id="8" name="object 8"/>
            <p:cNvSpPr/>
            <p:nvPr/>
          </p:nvSpPr>
          <p:spPr>
            <a:xfrm>
              <a:off x="6656069" y="3484626"/>
              <a:ext cx="2758440" cy="2757170"/>
            </a:xfrm>
            <a:custGeom>
              <a:avLst/>
              <a:gdLst/>
              <a:ahLst/>
              <a:cxnLst/>
              <a:rect l="l" t="t" r="r" b="b"/>
              <a:pathLst>
                <a:path w="2758440" h="2757170">
                  <a:moveTo>
                    <a:pt x="0" y="1378458"/>
                  </a:moveTo>
                  <a:lnTo>
                    <a:pt x="834" y="1330060"/>
                  </a:lnTo>
                  <a:lnTo>
                    <a:pt x="3317" y="1282082"/>
                  </a:lnTo>
                  <a:lnTo>
                    <a:pt x="7424" y="1234551"/>
                  </a:lnTo>
                  <a:lnTo>
                    <a:pt x="13125" y="1187493"/>
                  </a:lnTo>
                  <a:lnTo>
                    <a:pt x="20394" y="1140936"/>
                  </a:lnTo>
                  <a:lnTo>
                    <a:pt x="29204" y="1094908"/>
                  </a:lnTo>
                  <a:lnTo>
                    <a:pt x="39527" y="1049436"/>
                  </a:lnTo>
                  <a:lnTo>
                    <a:pt x="51335" y="1004547"/>
                  </a:lnTo>
                  <a:lnTo>
                    <a:pt x="64602" y="960268"/>
                  </a:lnTo>
                  <a:lnTo>
                    <a:pt x="79300" y="916627"/>
                  </a:lnTo>
                  <a:lnTo>
                    <a:pt x="95401" y="873651"/>
                  </a:lnTo>
                  <a:lnTo>
                    <a:pt x="112879" y="831368"/>
                  </a:lnTo>
                  <a:lnTo>
                    <a:pt x="131706" y="789805"/>
                  </a:lnTo>
                  <a:lnTo>
                    <a:pt x="151855" y="748988"/>
                  </a:lnTo>
                  <a:lnTo>
                    <a:pt x="173297" y="708946"/>
                  </a:lnTo>
                  <a:lnTo>
                    <a:pt x="196007" y="669706"/>
                  </a:lnTo>
                  <a:lnTo>
                    <a:pt x="219957" y="631294"/>
                  </a:lnTo>
                  <a:lnTo>
                    <a:pt x="245118" y="593740"/>
                  </a:lnTo>
                  <a:lnTo>
                    <a:pt x="271465" y="557068"/>
                  </a:lnTo>
                  <a:lnTo>
                    <a:pt x="298969" y="521308"/>
                  </a:lnTo>
                  <a:lnTo>
                    <a:pt x="327603" y="486486"/>
                  </a:lnTo>
                  <a:lnTo>
                    <a:pt x="357341" y="452630"/>
                  </a:lnTo>
                  <a:lnTo>
                    <a:pt x="388154" y="419767"/>
                  </a:lnTo>
                  <a:lnTo>
                    <a:pt x="420015" y="387924"/>
                  </a:lnTo>
                  <a:lnTo>
                    <a:pt x="452896" y="357129"/>
                  </a:lnTo>
                  <a:lnTo>
                    <a:pt x="486772" y="327409"/>
                  </a:lnTo>
                  <a:lnTo>
                    <a:pt x="521613" y="298791"/>
                  </a:lnTo>
                  <a:lnTo>
                    <a:pt x="557393" y="271303"/>
                  </a:lnTo>
                  <a:lnTo>
                    <a:pt x="594085" y="244972"/>
                  </a:lnTo>
                  <a:lnTo>
                    <a:pt x="631661" y="219825"/>
                  </a:lnTo>
                  <a:lnTo>
                    <a:pt x="670094" y="195890"/>
                  </a:lnTo>
                  <a:lnTo>
                    <a:pt x="709356" y="173193"/>
                  </a:lnTo>
                  <a:lnTo>
                    <a:pt x="749420" y="151763"/>
                  </a:lnTo>
                  <a:lnTo>
                    <a:pt x="790259" y="131627"/>
                  </a:lnTo>
                  <a:lnTo>
                    <a:pt x="831845" y="112811"/>
                  </a:lnTo>
                  <a:lnTo>
                    <a:pt x="874151" y="95343"/>
                  </a:lnTo>
                  <a:lnTo>
                    <a:pt x="917150" y="79252"/>
                  </a:lnTo>
                  <a:lnTo>
                    <a:pt x="960814" y="64563"/>
                  </a:lnTo>
                  <a:lnTo>
                    <a:pt x="1005116" y="51304"/>
                  </a:lnTo>
                  <a:lnTo>
                    <a:pt x="1050029" y="39502"/>
                  </a:lnTo>
                  <a:lnTo>
                    <a:pt x="1095525" y="29186"/>
                  </a:lnTo>
                  <a:lnTo>
                    <a:pt x="1141577" y="20382"/>
                  </a:lnTo>
                  <a:lnTo>
                    <a:pt x="1188158" y="13117"/>
                  </a:lnTo>
                  <a:lnTo>
                    <a:pt x="1235240" y="7419"/>
                  </a:lnTo>
                  <a:lnTo>
                    <a:pt x="1282796" y="3315"/>
                  </a:lnTo>
                  <a:lnTo>
                    <a:pt x="1330798" y="833"/>
                  </a:lnTo>
                  <a:lnTo>
                    <a:pt x="1379220" y="0"/>
                  </a:lnTo>
                  <a:lnTo>
                    <a:pt x="1427641" y="833"/>
                  </a:lnTo>
                  <a:lnTo>
                    <a:pt x="1475643" y="3315"/>
                  </a:lnTo>
                  <a:lnTo>
                    <a:pt x="1523199" y="7419"/>
                  </a:lnTo>
                  <a:lnTo>
                    <a:pt x="1570281" y="13117"/>
                  </a:lnTo>
                  <a:lnTo>
                    <a:pt x="1616862" y="20382"/>
                  </a:lnTo>
                  <a:lnTo>
                    <a:pt x="1662914" y="29186"/>
                  </a:lnTo>
                  <a:lnTo>
                    <a:pt x="1708410" y="39502"/>
                  </a:lnTo>
                  <a:lnTo>
                    <a:pt x="1753323" y="51304"/>
                  </a:lnTo>
                  <a:lnTo>
                    <a:pt x="1797625" y="64563"/>
                  </a:lnTo>
                  <a:lnTo>
                    <a:pt x="1841289" y="79252"/>
                  </a:lnTo>
                  <a:lnTo>
                    <a:pt x="1884288" y="95343"/>
                  </a:lnTo>
                  <a:lnTo>
                    <a:pt x="1926594" y="112811"/>
                  </a:lnTo>
                  <a:lnTo>
                    <a:pt x="1968180" y="131627"/>
                  </a:lnTo>
                  <a:lnTo>
                    <a:pt x="2009019" y="151763"/>
                  </a:lnTo>
                  <a:lnTo>
                    <a:pt x="2049083" y="173193"/>
                  </a:lnTo>
                  <a:lnTo>
                    <a:pt x="2088345" y="195890"/>
                  </a:lnTo>
                  <a:lnTo>
                    <a:pt x="2126778" y="219825"/>
                  </a:lnTo>
                  <a:lnTo>
                    <a:pt x="2164354" y="244972"/>
                  </a:lnTo>
                  <a:lnTo>
                    <a:pt x="2201046" y="271303"/>
                  </a:lnTo>
                  <a:lnTo>
                    <a:pt x="2236826" y="298791"/>
                  </a:lnTo>
                  <a:lnTo>
                    <a:pt x="2271667" y="327409"/>
                  </a:lnTo>
                  <a:lnTo>
                    <a:pt x="2305543" y="357129"/>
                  </a:lnTo>
                  <a:lnTo>
                    <a:pt x="2338424" y="387924"/>
                  </a:lnTo>
                  <a:lnTo>
                    <a:pt x="2370285" y="419767"/>
                  </a:lnTo>
                  <a:lnTo>
                    <a:pt x="2401098" y="452630"/>
                  </a:lnTo>
                  <a:lnTo>
                    <a:pt x="2430836" y="486486"/>
                  </a:lnTo>
                  <a:lnTo>
                    <a:pt x="2459470" y="521308"/>
                  </a:lnTo>
                  <a:lnTo>
                    <a:pt x="2486974" y="557068"/>
                  </a:lnTo>
                  <a:lnTo>
                    <a:pt x="2513321" y="593740"/>
                  </a:lnTo>
                  <a:lnTo>
                    <a:pt x="2538482" y="631294"/>
                  </a:lnTo>
                  <a:lnTo>
                    <a:pt x="2562432" y="669706"/>
                  </a:lnTo>
                  <a:lnTo>
                    <a:pt x="2585142" y="708946"/>
                  </a:lnTo>
                  <a:lnTo>
                    <a:pt x="2606584" y="748988"/>
                  </a:lnTo>
                  <a:lnTo>
                    <a:pt x="2626733" y="789805"/>
                  </a:lnTo>
                  <a:lnTo>
                    <a:pt x="2645560" y="831368"/>
                  </a:lnTo>
                  <a:lnTo>
                    <a:pt x="2663038" y="873651"/>
                  </a:lnTo>
                  <a:lnTo>
                    <a:pt x="2679139" y="916627"/>
                  </a:lnTo>
                  <a:lnTo>
                    <a:pt x="2693837" y="960268"/>
                  </a:lnTo>
                  <a:lnTo>
                    <a:pt x="2707104" y="1004547"/>
                  </a:lnTo>
                  <a:lnTo>
                    <a:pt x="2718912" y="1049436"/>
                  </a:lnTo>
                  <a:lnTo>
                    <a:pt x="2729235" y="1094908"/>
                  </a:lnTo>
                  <a:lnTo>
                    <a:pt x="2738045" y="1140936"/>
                  </a:lnTo>
                  <a:lnTo>
                    <a:pt x="2745314" y="1187493"/>
                  </a:lnTo>
                  <a:lnTo>
                    <a:pt x="2751015" y="1234551"/>
                  </a:lnTo>
                  <a:lnTo>
                    <a:pt x="2755122" y="1282082"/>
                  </a:lnTo>
                  <a:lnTo>
                    <a:pt x="2757605" y="1330060"/>
                  </a:lnTo>
                  <a:lnTo>
                    <a:pt x="2758439" y="1378458"/>
                  </a:lnTo>
                  <a:lnTo>
                    <a:pt x="2757605" y="1426847"/>
                  </a:lnTo>
                  <a:lnTo>
                    <a:pt x="2755122" y="1474818"/>
                  </a:lnTo>
                  <a:lnTo>
                    <a:pt x="2751015" y="1522343"/>
                  </a:lnTo>
                  <a:lnTo>
                    <a:pt x="2745314" y="1569395"/>
                  </a:lnTo>
                  <a:lnTo>
                    <a:pt x="2738045" y="1615946"/>
                  </a:lnTo>
                  <a:lnTo>
                    <a:pt x="2729235" y="1661970"/>
                  </a:lnTo>
                  <a:lnTo>
                    <a:pt x="2718912" y="1707438"/>
                  </a:lnTo>
                  <a:lnTo>
                    <a:pt x="2707104" y="1752324"/>
                  </a:lnTo>
                  <a:lnTo>
                    <a:pt x="2693837" y="1796599"/>
                  </a:lnTo>
                  <a:lnTo>
                    <a:pt x="2679139" y="1840238"/>
                  </a:lnTo>
                  <a:lnTo>
                    <a:pt x="2663038" y="1883211"/>
                  </a:lnTo>
                  <a:lnTo>
                    <a:pt x="2645560" y="1925493"/>
                  </a:lnTo>
                  <a:lnTo>
                    <a:pt x="2626733" y="1967055"/>
                  </a:lnTo>
                  <a:lnTo>
                    <a:pt x="2606584" y="2007871"/>
                  </a:lnTo>
                  <a:lnTo>
                    <a:pt x="2585142" y="2047913"/>
                  </a:lnTo>
                  <a:lnTo>
                    <a:pt x="2562432" y="2087153"/>
                  </a:lnTo>
                  <a:lnTo>
                    <a:pt x="2538482" y="2125564"/>
                  </a:lnTo>
                  <a:lnTo>
                    <a:pt x="2513321" y="2163120"/>
                  </a:lnTo>
                  <a:lnTo>
                    <a:pt x="2486974" y="2199792"/>
                  </a:lnTo>
                  <a:lnTo>
                    <a:pt x="2459470" y="2235553"/>
                  </a:lnTo>
                  <a:lnTo>
                    <a:pt x="2430836" y="2270376"/>
                  </a:lnTo>
                  <a:lnTo>
                    <a:pt x="2401098" y="2304234"/>
                  </a:lnTo>
                  <a:lnTo>
                    <a:pt x="2370285" y="2337099"/>
                  </a:lnTo>
                  <a:lnTo>
                    <a:pt x="2338424" y="2368944"/>
                  </a:lnTo>
                  <a:lnTo>
                    <a:pt x="2305543" y="2399741"/>
                  </a:lnTo>
                  <a:lnTo>
                    <a:pt x="2271667" y="2429464"/>
                  </a:lnTo>
                  <a:lnTo>
                    <a:pt x="2236826" y="2458084"/>
                  </a:lnTo>
                  <a:lnTo>
                    <a:pt x="2201046" y="2485575"/>
                  </a:lnTo>
                  <a:lnTo>
                    <a:pt x="2164354" y="2511908"/>
                  </a:lnTo>
                  <a:lnTo>
                    <a:pt x="2126778" y="2537058"/>
                  </a:lnTo>
                  <a:lnTo>
                    <a:pt x="2088345" y="2560996"/>
                  </a:lnTo>
                  <a:lnTo>
                    <a:pt x="2049083" y="2583695"/>
                  </a:lnTo>
                  <a:lnTo>
                    <a:pt x="2009019" y="2605128"/>
                  </a:lnTo>
                  <a:lnTo>
                    <a:pt x="1968180" y="2625267"/>
                  </a:lnTo>
                  <a:lnTo>
                    <a:pt x="1926594" y="2644086"/>
                  </a:lnTo>
                  <a:lnTo>
                    <a:pt x="1884288" y="2661556"/>
                  </a:lnTo>
                  <a:lnTo>
                    <a:pt x="1841289" y="2677650"/>
                  </a:lnTo>
                  <a:lnTo>
                    <a:pt x="1797625" y="2692341"/>
                  </a:lnTo>
                  <a:lnTo>
                    <a:pt x="1753323" y="2705602"/>
                  </a:lnTo>
                  <a:lnTo>
                    <a:pt x="1708410" y="2717405"/>
                  </a:lnTo>
                  <a:lnTo>
                    <a:pt x="1662914" y="2727724"/>
                  </a:lnTo>
                  <a:lnTo>
                    <a:pt x="1616862" y="2736529"/>
                  </a:lnTo>
                  <a:lnTo>
                    <a:pt x="1570281" y="2743795"/>
                  </a:lnTo>
                  <a:lnTo>
                    <a:pt x="1523199" y="2749494"/>
                  </a:lnTo>
                  <a:lnTo>
                    <a:pt x="1475643" y="2753599"/>
                  </a:lnTo>
                  <a:lnTo>
                    <a:pt x="1427641" y="2756082"/>
                  </a:lnTo>
                  <a:lnTo>
                    <a:pt x="1379220" y="2756916"/>
                  </a:lnTo>
                  <a:lnTo>
                    <a:pt x="1330798" y="2756082"/>
                  </a:lnTo>
                  <a:lnTo>
                    <a:pt x="1282796" y="2753599"/>
                  </a:lnTo>
                  <a:lnTo>
                    <a:pt x="1235240" y="2749494"/>
                  </a:lnTo>
                  <a:lnTo>
                    <a:pt x="1188158" y="2743795"/>
                  </a:lnTo>
                  <a:lnTo>
                    <a:pt x="1141577" y="2736529"/>
                  </a:lnTo>
                  <a:lnTo>
                    <a:pt x="1095525" y="2727724"/>
                  </a:lnTo>
                  <a:lnTo>
                    <a:pt x="1050029" y="2717405"/>
                  </a:lnTo>
                  <a:lnTo>
                    <a:pt x="1005116" y="2705602"/>
                  </a:lnTo>
                  <a:lnTo>
                    <a:pt x="960814" y="2692341"/>
                  </a:lnTo>
                  <a:lnTo>
                    <a:pt x="917150" y="2677650"/>
                  </a:lnTo>
                  <a:lnTo>
                    <a:pt x="874151" y="2661556"/>
                  </a:lnTo>
                  <a:lnTo>
                    <a:pt x="831845" y="2644086"/>
                  </a:lnTo>
                  <a:lnTo>
                    <a:pt x="790259" y="2625267"/>
                  </a:lnTo>
                  <a:lnTo>
                    <a:pt x="749420" y="2605128"/>
                  </a:lnTo>
                  <a:lnTo>
                    <a:pt x="709356" y="2583695"/>
                  </a:lnTo>
                  <a:lnTo>
                    <a:pt x="670094" y="2560996"/>
                  </a:lnTo>
                  <a:lnTo>
                    <a:pt x="631661" y="2537058"/>
                  </a:lnTo>
                  <a:lnTo>
                    <a:pt x="594085" y="2511908"/>
                  </a:lnTo>
                  <a:lnTo>
                    <a:pt x="557393" y="2485575"/>
                  </a:lnTo>
                  <a:lnTo>
                    <a:pt x="521613" y="2458084"/>
                  </a:lnTo>
                  <a:lnTo>
                    <a:pt x="486772" y="2429464"/>
                  </a:lnTo>
                  <a:lnTo>
                    <a:pt x="452896" y="2399741"/>
                  </a:lnTo>
                  <a:lnTo>
                    <a:pt x="420015" y="2368944"/>
                  </a:lnTo>
                  <a:lnTo>
                    <a:pt x="388154" y="2337099"/>
                  </a:lnTo>
                  <a:lnTo>
                    <a:pt x="357341" y="2304234"/>
                  </a:lnTo>
                  <a:lnTo>
                    <a:pt x="327603" y="2270376"/>
                  </a:lnTo>
                  <a:lnTo>
                    <a:pt x="298969" y="2235553"/>
                  </a:lnTo>
                  <a:lnTo>
                    <a:pt x="271465" y="2199792"/>
                  </a:lnTo>
                  <a:lnTo>
                    <a:pt x="245118" y="2163120"/>
                  </a:lnTo>
                  <a:lnTo>
                    <a:pt x="219957" y="2125564"/>
                  </a:lnTo>
                  <a:lnTo>
                    <a:pt x="196007" y="2087153"/>
                  </a:lnTo>
                  <a:lnTo>
                    <a:pt x="173297" y="2047913"/>
                  </a:lnTo>
                  <a:lnTo>
                    <a:pt x="151855" y="2007871"/>
                  </a:lnTo>
                  <a:lnTo>
                    <a:pt x="131706" y="1967055"/>
                  </a:lnTo>
                  <a:lnTo>
                    <a:pt x="112879" y="1925493"/>
                  </a:lnTo>
                  <a:lnTo>
                    <a:pt x="95401" y="1883211"/>
                  </a:lnTo>
                  <a:lnTo>
                    <a:pt x="79300" y="1840238"/>
                  </a:lnTo>
                  <a:lnTo>
                    <a:pt x="64602" y="1796599"/>
                  </a:lnTo>
                  <a:lnTo>
                    <a:pt x="51335" y="1752324"/>
                  </a:lnTo>
                  <a:lnTo>
                    <a:pt x="39527" y="1707438"/>
                  </a:lnTo>
                  <a:lnTo>
                    <a:pt x="29204" y="1661970"/>
                  </a:lnTo>
                  <a:lnTo>
                    <a:pt x="20394" y="1615946"/>
                  </a:lnTo>
                  <a:lnTo>
                    <a:pt x="13125" y="1569395"/>
                  </a:lnTo>
                  <a:lnTo>
                    <a:pt x="7424" y="1522343"/>
                  </a:lnTo>
                  <a:lnTo>
                    <a:pt x="3317" y="1474818"/>
                  </a:lnTo>
                  <a:lnTo>
                    <a:pt x="834" y="1426847"/>
                  </a:lnTo>
                  <a:lnTo>
                    <a:pt x="0" y="1378458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26219" y="4024122"/>
              <a:ext cx="287655" cy="1680845"/>
            </a:xfrm>
            <a:custGeom>
              <a:avLst/>
              <a:gdLst/>
              <a:ahLst/>
              <a:cxnLst/>
              <a:rect l="l" t="t" r="r" b="b"/>
              <a:pathLst>
                <a:path w="287654" h="1680845">
                  <a:moveTo>
                    <a:pt x="3301" y="0"/>
                  </a:moveTo>
                  <a:lnTo>
                    <a:pt x="32518" y="39567"/>
                  </a:lnTo>
                  <a:lnTo>
                    <a:pt x="60150" y="79897"/>
                  </a:lnTo>
                  <a:lnTo>
                    <a:pt x="86197" y="120946"/>
                  </a:lnTo>
                  <a:lnTo>
                    <a:pt x="110660" y="162671"/>
                  </a:lnTo>
                  <a:lnTo>
                    <a:pt x="133538" y="205031"/>
                  </a:lnTo>
                  <a:lnTo>
                    <a:pt x="154832" y="247983"/>
                  </a:lnTo>
                  <a:lnTo>
                    <a:pt x="174541" y="291483"/>
                  </a:lnTo>
                  <a:lnTo>
                    <a:pt x="192666" y="335491"/>
                  </a:lnTo>
                  <a:lnTo>
                    <a:pt x="209207" y="379963"/>
                  </a:lnTo>
                  <a:lnTo>
                    <a:pt x="224164" y="424856"/>
                  </a:lnTo>
                  <a:lnTo>
                    <a:pt x="237537" y="470129"/>
                  </a:lnTo>
                  <a:lnTo>
                    <a:pt x="249325" y="515739"/>
                  </a:lnTo>
                  <a:lnTo>
                    <a:pt x="259530" y="561643"/>
                  </a:lnTo>
                  <a:lnTo>
                    <a:pt x="268150" y="607798"/>
                  </a:lnTo>
                  <a:lnTo>
                    <a:pt x="275187" y="654163"/>
                  </a:lnTo>
                  <a:lnTo>
                    <a:pt x="280640" y="700695"/>
                  </a:lnTo>
                  <a:lnTo>
                    <a:pt x="284509" y="747351"/>
                  </a:lnTo>
                  <a:lnTo>
                    <a:pt x="286794" y="794089"/>
                  </a:lnTo>
                  <a:lnTo>
                    <a:pt x="287496" y="840866"/>
                  </a:lnTo>
                  <a:lnTo>
                    <a:pt x="286614" y="887641"/>
                  </a:lnTo>
                  <a:lnTo>
                    <a:pt x="284148" y="934369"/>
                  </a:lnTo>
                  <a:lnTo>
                    <a:pt x="280099" y="981009"/>
                  </a:lnTo>
                  <a:lnTo>
                    <a:pt x="274466" y="1027519"/>
                  </a:lnTo>
                  <a:lnTo>
                    <a:pt x="267250" y="1073856"/>
                  </a:lnTo>
                  <a:lnTo>
                    <a:pt x="258451" y="1119976"/>
                  </a:lnTo>
                  <a:lnTo>
                    <a:pt x="248068" y="1165839"/>
                  </a:lnTo>
                  <a:lnTo>
                    <a:pt x="236102" y="1211401"/>
                  </a:lnTo>
                  <a:lnTo>
                    <a:pt x="222553" y="1256620"/>
                  </a:lnTo>
                  <a:lnTo>
                    <a:pt x="207421" y="1301454"/>
                  </a:lnTo>
                  <a:lnTo>
                    <a:pt x="190706" y="1345859"/>
                  </a:lnTo>
                  <a:lnTo>
                    <a:pt x="172408" y="1389794"/>
                  </a:lnTo>
                  <a:lnTo>
                    <a:pt x="152526" y="1433215"/>
                  </a:lnTo>
                  <a:lnTo>
                    <a:pt x="131062" y="1476081"/>
                  </a:lnTo>
                  <a:lnTo>
                    <a:pt x="108015" y="1518349"/>
                  </a:lnTo>
                  <a:lnTo>
                    <a:pt x="83385" y="1559977"/>
                  </a:lnTo>
                  <a:lnTo>
                    <a:pt x="57173" y="1600921"/>
                  </a:lnTo>
                  <a:lnTo>
                    <a:pt x="29377" y="1641140"/>
                  </a:lnTo>
                  <a:lnTo>
                    <a:pt x="0" y="1680590"/>
                  </a:lnTo>
                </a:path>
              </a:pathLst>
            </a:custGeom>
            <a:ln w="76200">
              <a:solidFill>
                <a:srgbClr val="058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063227" y="4514088"/>
              <a:ext cx="695325" cy="696595"/>
            </a:xfrm>
            <a:custGeom>
              <a:avLst/>
              <a:gdLst/>
              <a:ahLst/>
              <a:cxnLst/>
              <a:rect l="l" t="t" r="r" b="b"/>
              <a:pathLst>
                <a:path w="695325" h="696595">
                  <a:moveTo>
                    <a:pt x="347472" y="0"/>
                  </a:moveTo>
                  <a:lnTo>
                    <a:pt x="300323" y="3179"/>
                  </a:lnTo>
                  <a:lnTo>
                    <a:pt x="255102" y="12442"/>
                  </a:lnTo>
                  <a:lnTo>
                    <a:pt x="212222" y="27372"/>
                  </a:lnTo>
                  <a:lnTo>
                    <a:pt x="172099" y="47554"/>
                  </a:lnTo>
                  <a:lnTo>
                    <a:pt x="135144" y="72573"/>
                  </a:lnTo>
                  <a:lnTo>
                    <a:pt x="101774" y="102012"/>
                  </a:lnTo>
                  <a:lnTo>
                    <a:pt x="72402" y="135458"/>
                  </a:lnTo>
                  <a:lnTo>
                    <a:pt x="47441" y="172494"/>
                  </a:lnTo>
                  <a:lnTo>
                    <a:pt x="27306" y="212705"/>
                  </a:lnTo>
                  <a:lnTo>
                    <a:pt x="12412" y="255675"/>
                  </a:lnTo>
                  <a:lnTo>
                    <a:pt x="3172" y="300990"/>
                  </a:lnTo>
                  <a:lnTo>
                    <a:pt x="0" y="348234"/>
                  </a:lnTo>
                  <a:lnTo>
                    <a:pt x="3172" y="395477"/>
                  </a:lnTo>
                  <a:lnTo>
                    <a:pt x="12412" y="440792"/>
                  </a:lnTo>
                  <a:lnTo>
                    <a:pt x="27306" y="483762"/>
                  </a:lnTo>
                  <a:lnTo>
                    <a:pt x="47441" y="523973"/>
                  </a:lnTo>
                  <a:lnTo>
                    <a:pt x="72402" y="561009"/>
                  </a:lnTo>
                  <a:lnTo>
                    <a:pt x="101774" y="594455"/>
                  </a:lnTo>
                  <a:lnTo>
                    <a:pt x="135144" y="623894"/>
                  </a:lnTo>
                  <a:lnTo>
                    <a:pt x="172099" y="648913"/>
                  </a:lnTo>
                  <a:lnTo>
                    <a:pt x="212222" y="669095"/>
                  </a:lnTo>
                  <a:lnTo>
                    <a:pt x="255102" y="684025"/>
                  </a:lnTo>
                  <a:lnTo>
                    <a:pt x="300323" y="693288"/>
                  </a:lnTo>
                  <a:lnTo>
                    <a:pt x="347472" y="696467"/>
                  </a:lnTo>
                  <a:lnTo>
                    <a:pt x="394620" y="693288"/>
                  </a:lnTo>
                  <a:lnTo>
                    <a:pt x="439841" y="684025"/>
                  </a:lnTo>
                  <a:lnTo>
                    <a:pt x="482721" y="669095"/>
                  </a:lnTo>
                  <a:lnTo>
                    <a:pt x="522844" y="648913"/>
                  </a:lnTo>
                  <a:lnTo>
                    <a:pt x="559799" y="623894"/>
                  </a:lnTo>
                  <a:lnTo>
                    <a:pt x="593169" y="594455"/>
                  </a:lnTo>
                  <a:lnTo>
                    <a:pt x="622541" y="561009"/>
                  </a:lnTo>
                  <a:lnTo>
                    <a:pt x="647502" y="523973"/>
                  </a:lnTo>
                  <a:lnTo>
                    <a:pt x="667637" y="483762"/>
                  </a:lnTo>
                  <a:lnTo>
                    <a:pt x="682531" y="440792"/>
                  </a:lnTo>
                  <a:lnTo>
                    <a:pt x="691771" y="395477"/>
                  </a:lnTo>
                  <a:lnTo>
                    <a:pt x="694944" y="348234"/>
                  </a:lnTo>
                  <a:lnTo>
                    <a:pt x="691771" y="300990"/>
                  </a:lnTo>
                  <a:lnTo>
                    <a:pt x="682531" y="255675"/>
                  </a:lnTo>
                  <a:lnTo>
                    <a:pt x="667637" y="212705"/>
                  </a:lnTo>
                  <a:lnTo>
                    <a:pt x="647502" y="172494"/>
                  </a:lnTo>
                  <a:lnTo>
                    <a:pt x="622541" y="135458"/>
                  </a:lnTo>
                  <a:lnTo>
                    <a:pt x="593169" y="102012"/>
                  </a:lnTo>
                  <a:lnTo>
                    <a:pt x="559799" y="72573"/>
                  </a:lnTo>
                  <a:lnTo>
                    <a:pt x="522844" y="47554"/>
                  </a:lnTo>
                  <a:lnTo>
                    <a:pt x="482721" y="27372"/>
                  </a:lnTo>
                  <a:lnTo>
                    <a:pt x="439841" y="12442"/>
                  </a:lnTo>
                  <a:lnTo>
                    <a:pt x="394620" y="3179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318117" y="4669663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10884" y="3986021"/>
            <a:ext cx="695325" cy="1757045"/>
            <a:chOff x="6310884" y="3986021"/>
            <a:chExt cx="695325" cy="1757045"/>
          </a:xfrm>
        </p:grpSpPr>
        <p:sp>
          <p:nvSpPr>
            <p:cNvPr id="13" name="object 13"/>
            <p:cNvSpPr/>
            <p:nvPr/>
          </p:nvSpPr>
          <p:spPr>
            <a:xfrm>
              <a:off x="6655339" y="4024121"/>
              <a:ext cx="287655" cy="1680845"/>
            </a:xfrm>
            <a:custGeom>
              <a:avLst/>
              <a:gdLst/>
              <a:ahLst/>
              <a:cxnLst/>
              <a:rect l="l" t="t" r="r" b="b"/>
              <a:pathLst>
                <a:path w="287654" h="1680845">
                  <a:moveTo>
                    <a:pt x="284194" y="0"/>
                  </a:moveTo>
                  <a:lnTo>
                    <a:pt x="254977" y="39567"/>
                  </a:lnTo>
                  <a:lnTo>
                    <a:pt x="227346" y="79897"/>
                  </a:lnTo>
                  <a:lnTo>
                    <a:pt x="201298" y="120946"/>
                  </a:lnTo>
                  <a:lnTo>
                    <a:pt x="176836" y="162671"/>
                  </a:lnTo>
                  <a:lnTo>
                    <a:pt x="153957" y="205031"/>
                  </a:lnTo>
                  <a:lnTo>
                    <a:pt x="132664" y="247983"/>
                  </a:lnTo>
                  <a:lnTo>
                    <a:pt x="112954" y="291483"/>
                  </a:lnTo>
                  <a:lnTo>
                    <a:pt x="94829" y="335491"/>
                  </a:lnTo>
                  <a:lnTo>
                    <a:pt x="78288" y="379963"/>
                  </a:lnTo>
                  <a:lnTo>
                    <a:pt x="63331" y="424856"/>
                  </a:lnTo>
                  <a:lnTo>
                    <a:pt x="49959" y="470129"/>
                  </a:lnTo>
                  <a:lnTo>
                    <a:pt x="38170" y="515739"/>
                  </a:lnTo>
                  <a:lnTo>
                    <a:pt x="27965" y="561643"/>
                  </a:lnTo>
                  <a:lnTo>
                    <a:pt x="19345" y="607798"/>
                  </a:lnTo>
                  <a:lnTo>
                    <a:pt x="12308" y="654163"/>
                  </a:lnTo>
                  <a:lnTo>
                    <a:pt x="6855" y="700695"/>
                  </a:lnTo>
                  <a:lnTo>
                    <a:pt x="2986" y="747351"/>
                  </a:lnTo>
                  <a:lnTo>
                    <a:pt x="701" y="794089"/>
                  </a:lnTo>
                  <a:lnTo>
                    <a:pt x="0" y="840866"/>
                  </a:lnTo>
                  <a:lnTo>
                    <a:pt x="882" y="887641"/>
                  </a:lnTo>
                  <a:lnTo>
                    <a:pt x="3347" y="934369"/>
                  </a:lnTo>
                  <a:lnTo>
                    <a:pt x="7396" y="981009"/>
                  </a:lnTo>
                  <a:lnTo>
                    <a:pt x="13029" y="1027519"/>
                  </a:lnTo>
                  <a:lnTo>
                    <a:pt x="20245" y="1073856"/>
                  </a:lnTo>
                  <a:lnTo>
                    <a:pt x="29044" y="1119976"/>
                  </a:lnTo>
                  <a:lnTo>
                    <a:pt x="39427" y="1165839"/>
                  </a:lnTo>
                  <a:lnTo>
                    <a:pt x="51393" y="1211401"/>
                  </a:lnTo>
                  <a:lnTo>
                    <a:pt x="64942" y="1256620"/>
                  </a:lnTo>
                  <a:lnTo>
                    <a:pt x="80074" y="1301454"/>
                  </a:lnTo>
                  <a:lnTo>
                    <a:pt x="96789" y="1345859"/>
                  </a:lnTo>
                  <a:lnTo>
                    <a:pt x="115088" y="1389794"/>
                  </a:lnTo>
                  <a:lnTo>
                    <a:pt x="134969" y="1433215"/>
                  </a:lnTo>
                  <a:lnTo>
                    <a:pt x="156433" y="1476081"/>
                  </a:lnTo>
                  <a:lnTo>
                    <a:pt x="179480" y="1518349"/>
                  </a:lnTo>
                  <a:lnTo>
                    <a:pt x="204110" y="1559977"/>
                  </a:lnTo>
                  <a:lnTo>
                    <a:pt x="230323" y="1600921"/>
                  </a:lnTo>
                  <a:lnTo>
                    <a:pt x="258118" y="1641140"/>
                  </a:lnTo>
                  <a:lnTo>
                    <a:pt x="287496" y="1680590"/>
                  </a:lnTo>
                </a:path>
              </a:pathLst>
            </a:custGeom>
            <a:ln w="762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10884" y="4514087"/>
              <a:ext cx="695325" cy="696595"/>
            </a:xfrm>
            <a:custGeom>
              <a:avLst/>
              <a:gdLst/>
              <a:ahLst/>
              <a:cxnLst/>
              <a:rect l="l" t="t" r="r" b="b"/>
              <a:pathLst>
                <a:path w="695325" h="696595">
                  <a:moveTo>
                    <a:pt x="347471" y="0"/>
                  </a:moveTo>
                  <a:lnTo>
                    <a:pt x="300323" y="3179"/>
                  </a:lnTo>
                  <a:lnTo>
                    <a:pt x="255102" y="12442"/>
                  </a:lnTo>
                  <a:lnTo>
                    <a:pt x="212222" y="27372"/>
                  </a:lnTo>
                  <a:lnTo>
                    <a:pt x="172099" y="47554"/>
                  </a:lnTo>
                  <a:lnTo>
                    <a:pt x="135144" y="72573"/>
                  </a:lnTo>
                  <a:lnTo>
                    <a:pt x="101774" y="102012"/>
                  </a:lnTo>
                  <a:lnTo>
                    <a:pt x="72402" y="135458"/>
                  </a:lnTo>
                  <a:lnTo>
                    <a:pt x="47441" y="172494"/>
                  </a:lnTo>
                  <a:lnTo>
                    <a:pt x="27306" y="212705"/>
                  </a:lnTo>
                  <a:lnTo>
                    <a:pt x="12412" y="255675"/>
                  </a:lnTo>
                  <a:lnTo>
                    <a:pt x="3172" y="300990"/>
                  </a:lnTo>
                  <a:lnTo>
                    <a:pt x="0" y="348234"/>
                  </a:lnTo>
                  <a:lnTo>
                    <a:pt x="3172" y="395477"/>
                  </a:lnTo>
                  <a:lnTo>
                    <a:pt x="12412" y="440792"/>
                  </a:lnTo>
                  <a:lnTo>
                    <a:pt x="27306" y="483762"/>
                  </a:lnTo>
                  <a:lnTo>
                    <a:pt x="47441" y="523973"/>
                  </a:lnTo>
                  <a:lnTo>
                    <a:pt x="72402" y="561009"/>
                  </a:lnTo>
                  <a:lnTo>
                    <a:pt x="101774" y="594455"/>
                  </a:lnTo>
                  <a:lnTo>
                    <a:pt x="135144" y="623894"/>
                  </a:lnTo>
                  <a:lnTo>
                    <a:pt x="172099" y="648913"/>
                  </a:lnTo>
                  <a:lnTo>
                    <a:pt x="212222" y="669095"/>
                  </a:lnTo>
                  <a:lnTo>
                    <a:pt x="255102" y="684025"/>
                  </a:lnTo>
                  <a:lnTo>
                    <a:pt x="300323" y="693288"/>
                  </a:lnTo>
                  <a:lnTo>
                    <a:pt x="347471" y="696467"/>
                  </a:lnTo>
                  <a:lnTo>
                    <a:pt x="394620" y="693288"/>
                  </a:lnTo>
                  <a:lnTo>
                    <a:pt x="439841" y="684025"/>
                  </a:lnTo>
                  <a:lnTo>
                    <a:pt x="482721" y="669095"/>
                  </a:lnTo>
                  <a:lnTo>
                    <a:pt x="522844" y="648913"/>
                  </a:lnTo>
                  <a:lnTo>
                    <a:pt x="559799" y="623894"/>
                  </a:lnTo>
                  <a:lnTo>
                    <a:pt x="593169" y="594455"/>
                  </a:lnTo>
                  <a:lnTo>
                    <a:pt x="622541" y="561009"/>
                  </a:lnTo>
                  <a:lnTo>
                    <a:pt x="647502" y="523973"/>
                  </a:lnTo>
                  <a:lnTo>
                    <a:pt x="667637" y="483762"/>
                  </a:lnTo>
                  <a:lnTo>
                    <a:pt x="682531" y="440792"/>
                  </a:lnTo>
                  <a:lnTo>
                    <a:pt x="691771" y="395477"/>
                  </a:lnTo>
                  <a:lnTo>
                    <a:pt x="694943" y="348234"/>
                  </a:lnTo>
                  <a:lnTo>
                    <a:pt x="691771" y="300990"/>
                  </a:lnTo>
                  <a:lnTo>
                    <a:pt x="682531" y="255675"/>
                  </a:lnTo>
                  <a:lnTo>
                    <a:pt x="667637" y="212705"/>
                  </a:lnTo>
                  <a:lnTo>
                    <a:pt x="647502" y="172494"/>
                  </a:lnTo>
                  <a:lnTo>
                    <a:pt x="622541" y="135458"/>
                  </a:lnTo>
                  <a:lnTo>
                    <a:pt x="593169" y="102012"/>
                  </a:lnTo>
                  <a:lnTo>
                    <a:pt x="559799" y="72573"/>
                  </a:lnTo>
                  <a:lnTo>
                    <a:pt x="522844" y="47554"/>
                  </a:lnTo>
                  <a:lnTo>
                    <a:pt x="482721" y="27372"/>
                  </a:lnTo>
                  <a:lnTo>
                    <a:pt x="439841" y="12442"/>
                  </a:lnTo>
                  <a:lnTo>
                    <a:pt x="394620" y="3179"/>
                  </a:lnTo>
                  <a:lnTo>
                    <a:pt x="34747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565518" y="4669663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2028" y="4265676"/>
            <a:ext cx="1778507" cy="121005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43662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629911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66519" y="2245614"/>
            <a:ext cx="8427085" cy="4715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750">
              <a:lnSpc>
                <a:spcPts val="2510"/>
              </a:lnSpc>
              <a:spcBef>
                <a:spcPts val="95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configure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endParaRPr sz="2200">
              <a:latin typeface="Microsoft Sans Serif"/>
              <a:cs typeface="Microsoft Sans Serif"/>
            </a:endParaRPr>
          </a:p>
          <a:p>
            <a:pPr marL="104775">
              <a:lnSpc>
                <a:spcPts val="2510"/>
              </a:lnSpc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Microsoft Sans Serif"/>
                <a:cs typeface="Microsoft Sans Serif"/>
              </a:rPr>
              <a:t>(ACL).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31750" marR="1026160">
              <a:lnSpc>
                <a:spcPts val="2380"/>
              </a:lnSpc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application-aware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inspect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contents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layer.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31750" marR="735330">
              <a:lnSpc>
                <a:spcPct val="114100"/>
              </a:lnSpc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Network-Based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intrusion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detection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dirty="0" sz="2200" spc="-85">
                <a:solidFill>
                  <a:srgbClr val="3E3E3E"/>
                </a:solidFill>
                <a:latin typeface="Microsoft Sans Serif"/>
                <a:cs typeface="Microsoft Sans Serif"/>
              </a:rPr>
              <a:t>(IDS)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performing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real-time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traffic.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Microsoft Sans Serif"/>
              <a:cs typeface="Microsoft Sans Serif"/>
            </a:endParaRPr>
          </a:p>
          <a:p>
            <a:pPr marL="12700" marR="1412240">
              <a:lnSpc>
                <a:spcPts val="2380"/>
              </a:lnSpc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reporting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aggregation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generate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inputs.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16" y="629716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8247" y="306451"/>
            <a:ext cx="41598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Segmentation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2273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20010" y="1882292"/>
            <a:ext cx="12009755" cy="2574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segment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attached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segment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forwarding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freely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another.</a:t>
            </a:r>
            <a:endParaRPr sz="2200">
              <a:latin typeface="Tahoma"/>
              <a:cs typeface="Tahoma"/>
            </a:endParaRPr>
          </a:p>
          <a:p>
            <a:pPr algn="ctr" marL="5715">
              <a:lnSpc>
                <a:spcPct val="100000"/>
              </a:lnSpc>
              <a:spcBef>
                <a:spcPts val="137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segmentation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implemented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by: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Tahoma"/>
              <a:cs typeface="Tahoma"/>
            </a:endParaRPr>
          </a:p>
          <a:p>
            <a:pPr algn="ctr" marL="3714750" marR="3655060">
              <a:lnSpc>
                <a:spcPct val="114100"/>
              </a:lnSpc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LANs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(VLANs)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0280" y="5913272"/>
            <a:ext cx="277622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76275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Separating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unmanaged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91655" y="4643628"/>
            <a:ext cx="3472179" cy="2459990"/>
            <a:chOff x="6391655" y="4643628"/>
            <a:chExt cx="3472179" cy="2459990"/>
          </a:xfrm>
        </p:grpSpPr>
        <p:sp>
          <p:nvSpPr>
            <p:cNvPr id="7" name="object 7"/>
            <p:cNvSpPr/>
            <p:nvPr/>
          </p:nvSpPr>
          <p:spPr>
            <a:xfrm>
              <a:off x="7403592" y="4643627"/>
              <a:ext cx="1447800" cy="1457325"/>
            </a:xfrm>
            <a:custGeom>
              <a:avLst/>
              <a:gdLst/>
              <a:ahLst/>
              <a:cxnLst/>
              <a:rect l="l" t="t" r="r" b="b"/>
              <a:pathLst>
                <a:path w="1447800" h="1457325">
                  <a:moveTo>
                    <a:pt x="1077468" y="1103376"/>
                  </a:moveTo>
                  <a:lnTo>
                    <a:pt x="1074229" y="1055395"/>
                  </a:lnTo>
                  <a:lnTo>
                    <a:pt x="1064831" y="1009370"/>
                  </a:lnTo>
                  <a:lnTo>
                    <a:pt x="1049680" y="965733"/>
                  </a:lnTo>
                  <a:lnTo>
                    <a:pt x="1029208" y="924902"/>
                  </a:lnTo>
                  <a:lnTo>
                    <a:pt x="1003808" y="887298"/>
                  </a:lnTo>
                  <a:lnTo>
                    <a:pt x="973924" y="853351"/>
                  </a:lnTo>
                  <a:lnTo>
                    <a:pt x="939977" y="823468"/>
                  </a:lnTo>
                  <a:lnTo>
                    <a:pt x="902373" y="798068"/>
                  </a:lnTo>
                  <a:lnTo>
                    <a:pt x="861542" y="777595"/>
                  </a:lnTo>
                  <a:lnTo>
                    <a:pt x="817905" y="762444"/>
                  </a:lnTo>
                  <a:lnTo>
                    <a:pt x="771880" y="753046"/>
                  </a:lnTo>
                  <a:lnTo>
                    <a:pt x="723900" y="749808"/>
                  </a:lnTo>
                  <a:lnTo>
                    <a:pt x="675906" y="753046"/>
                  </a:lnTo>
                  <a:lnTo>
                    <a:pt x="629881" y="762444"/>
                  </a:lnTo>
                  <a:lnTo>
                    <a:pt x="586244" y="777595"/>
                  </a:lnTo>
                  <a:lnTo>
                    <a:pt x="545414" y="798068"/>
                  </a:lnTo>
                  <a:lnTo>
                    <a:pt x="507809" y="823468"/>
                  </a:lnTo>
                  <a:lnTo>
                    <a:pt x="473862" y="853351"/>
                  </a:lnTo>
                  <a:lnTo>
                    <a:pt x="443979" y="887298"/>
                  </a:lnTo>
                  <a:lnTo>
                    <a:pt x="418592" y="924902"/>
                  </a:lnTo>
                  <a:lnTo>
                    <a:pt x="398106" y="965733"/>
                  </a:lnTo>
                  <a:lnTo>
                    <a:pt x="382955" y="1009370"/>
                  </a:lnTo>
                  <a:lnTo>
                    <a:pt x="373557" y="1055395"/>
                  </a:lnTo>
                  <a:lnTo>
                    <a:pt x="370332" y="1103376"/>
                  </a:lnTo>
                  <a:lnTo>
                    <a:pt x="373557" y="1151369"/>
                  </a:lnTo>
                  <a:lnTo>
                    <a:pt x="382955" y="1197394"/>
                  </a:lnTo>
                  <a:lnTo>
                    <a:pt x="398106" y="1241031"/>
                  </a:lnTo>
                  <a:lnTo>
                    <a:pt x="418592" y="1281861"/>
                  </a:lnTo>
                  <a:lnTo>
                    <a:pt x="443979" y="1319466"/>
                  </a:lnTo>
                  <a:lnTo>
                    <a:pt x="473862" y="1353413"/>
                  </a:lnTo>
                  <a:lnTo>
                    <a:pt x="507809" y="1383296"/>
                  </a:lnTo>
                  <a:lnTo>
                    <a:pt x="545414" y="1408696"/>
                  </a:lnTo>
                  <a:lnTo>
                    <a:pt x="586244" y="1429169"/>
                  </a:lnTo>
                  <a:lnTo>
                    <a:pt x="629881" y="1444320"/>
                  </a:lnTo>
                  <a:lnTo>
                    <a:pt x="675906" y="1453718"/>
                  </a:lnTo>
                  <a:lnTo>
                    <a:pt x="723900" y="1456944"/>
                  </a:lnTo>
                  <a:lnTo>
                    <a:pt x="771880" y="1453718"/>
                  </a:lnTo>
                  <a:lnTo>
                    <a:pt x="817905" y="1444320"/>
                  </a:lnTo>
                  <a:lnTo>
                    <a:pt x="861542" y="1429169"/>
                  </a:lnTo>
                  <a:lnTo>
                    <a:pt x="902373" y="1408696"/>
                  </a:lnTo>
                  <a:lnTo>
                    <a:pt x="939977" y="1383296"/>
                  </a:lnTo>
                  <a:lnTo>
                    <a:pt x="973924" y="1353413"/>
                  </a:lnTo>
                  <a:lnTo>
                    <a:pt x="1003808" y="1319466"/>
                  </a:lnTo>
                  <a:lnTo>
                    <a:pt x="1029195" y="1281861"/>
                  </a:lnTo>
                  <a:lnTo>
                    <a:pt x="1049680" y="1241031"/>
                  </a:lnTo>
                  <a:lnTo>
                    <a:pt x="1064831" y="1197394"/>
                  </a:lnTo>
                  <a:lnTo>
                    <a:pt x="1074229" y="1151369"/>
                  </a:lnTo>
                  <a:lnTo>
                    <a:pt x="1077468" y="1103376"/>
                  </a:lnTo>
                  <a:close/>
                </a:path>
                <a:path w="1447800" h="1457325">
                  <a:moveTo>
                    <a:pt x="1447800" y="625094"/>
                  </a:moveTo>
                  <a:lnTo>
                    <a:pt x="1084453" y="0"/>
                  </a:lnTo>
                  <a:lnTo>
                    <a:pt x="361442" y="0"/>
                  </a:lnTo>
                  <a:lnTo>
                    <a:pt x="0" y="625094"/>
                  </a:lnTo>
                  <a:lnTo>
                    <a:pt x="135128" y="858393"/>
                  </a:lnTo>
                  <a:lnTo>
                    <a:pt x="167868" y="823252"/>
                  </a:lnTo>
                  <a:lnTo>
                    <a:pt x="202831" y="790244"/>
                  </a:lnTo>
                  <a:lnTo>
                    <a:pt x="239890" y="759472"/>
                  </a:lnTo>
                  <a:lnTo>
                    <a:pt x="278955" y="731062"/>
                  </a:lnTo>
                  <a:lnTo>
                    <a:pt x="319887" y="705142"/>
                  </a:lnTo>
                  <a:lnTo>
                    <a:pt x="362585" y="681812"/>
                  </a:lnTo>
                  <a:lnTo>
                    <a:pt x="406920" y="661212"/>
                  </a:lnTo>
                  <a:lnTo>
                    <a:pt x="452780" y="643458"/>
                  </a:lnTo>
                  <a:lnTo>
                    <a:pt x="500062" y="628662"/>
                  </a:lnTo>
                  <a:lnTo>
                    <a:pt x="548652" y="616953"/>
                  </a:lnTo>
                  <a:lnTo>
                    <a:pt x="598411" y="608431"/>
                  </a:lnTo>
                  <a:lnTo>
                    <a:pt x="649249" y="603237"/>
                  </a:lnTo>
                  <a:lnTo>
                    <a:pt x="701040" y="601472"/>
                  </a:lnTo>
                  <a:lnTo>
                    <a:pt x="752246" y="603211"/>
                  </a:lnTo>
                  <a:lnTo>
                    <a:pt x="802513" y="608355"/>
                  </a:lnTo>
                  <a:lnTo>
                    <a:pt x="851725" y="616775"/>
                  </a:lnTo>
                  <a:lnTo>
                    <a:pt x="899782" y="628357"/>
                  </a:lnTo>
                  <a:lnTo>
                    <a:pt x="946556" y="643001"/>
                  </a:lnTo>
                  <a:lnTo>
                    <a:pt x="991958" y="660577"/>
                  </a:lnTo>
                  <a:lnTo>
                    <a:pt x="1035875" y="680986"/>
                  </a:lnTo>
                  <a:lnTo>
                    <a:pt x="1078191" y="704088"/>
                  </a:lnTo>
                  <a:lnTo>
                    <a:pt x="1118806" y="729780"/>
                  </a:lnTo>
                  <a:lnTo>
                    <a:pt x="1157617" y="757948"/>
                  </a:lnTo>
                  <a:lnTo>
                    <a:pt x="1194511" y="788479"/>
                  </a:lnTo>
                  <a:lnTo>
                    <a:pt x="1229372" y="821258"/>
                  </a:lnTo>
                  <a:lnTo>
                    <a:pt x="1262100" y="856157"/>
                  </a:lnTo>
                  <a:lnTo>
                    <a:pt x="1292606" y="893064"/>
                  </a:lnTo>
                  <a:lnTo>
                    <a:pt x="1447800" y="625094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91656" y="5657088"/>
              <a:ext cx="1455420" cy="1446530"/>
            </a:xfrm>
            <a:custGeom>
              <a:avLst/>
              <a:gdLst/>
              <a:ahLst/>
              <a:cxnLst/>
              <a:rect l="l" t="t" r="r" b="b"/>
              <a:pathLst>
                <a:path w="1455420" h="1446529">
                  <a:moveTo>
                    <a:pt x="893064" y="153416"/>
                  </a:moveTo>
                  <a:lnTo>
                    <a:pt x="625094" y="0"/>
                  </a:lnTo>
                  <a:lnTo>
                    <a:pt x="0" y="361569"/>
                  </a:lnTo>
                  <a:lnTo>
                    <a:pt x="0" y="1084707"/>
                  </a:lnTo>
                  <a:lnTo>
                    <a:pt x="625094" y="1446276"/>
                  </a:lnTo>
                  <a:lnTo>
                    <a:pt x="858393" y="1311148"/>
                  </a:lnTo>
                  <a:lnTo>
                    <a:pt x="822858" y="1278407"/>
                  </a:lnTo>
                  <a:lnTo>
                    <a:pt x="789520" y="1243457"/>
                  </a:lnTo>
                  <a:lnTo>
                    <a:pt x="758469" y="1206398"/>
                  </a:lnTo>
                  <a:lnTo>
                    <a:pt x="729830" y="1167371"/>
                  </a:lnTo>
                  <a:lnTo>
                    <a:pt x="703719" y="1126490"/>
                  </a:lnTo>
                  <a:lnTo>
                    <a:pt x="680250" y="1083856"/>
                  </a:lnTo>
                  <a:lnTo>
                    <a:pt x="659536" y="1039622"/>
                  </a:lnTo>
                  <a:lnTo>
                    <a:pt x="641692" y="993876"/>
                  </a:lnTo>
                  <a:lnTo>
                    <a:pt x="626833" y="946759"/>
                  </a:lnTo>
                  <a:lnTo>
                    <a:pt x="615073" y="898385"/>
                  </a:lnTo>
                  <a:lnTo>
                    <a:pt x="606526" y="848868"/>
                  </a:lnTo>
                  <a:lnTo>
                    <a:pt x="601319" y="798334"/>
                  </a:lnTo>
                  <a:lnTo>
                    <a:pt x="599567" y="746887"/>
                  </a:lnTo>
                  <a:lnTo>
                    <a:pt x="601306" y="695655"/>
                  </a:lnTo>
                  <a:lnTo>
                    <a:pt x="606450" y="645299"/>
                  </a:lnTo>
                  <a:lnTo>
                    <a:pt x="614883" y="595972"/>
                  </a:lnTo>
                  <a:lnTo>
                    <a:pt x="626516" y="547776"/>
                  </a:lnTo>
                  <a:lnTo>
                    <a:pt x="641197" y="500811"/>
                  </a:lnTo>
                  <a:lnTo>
                    <a:pt x="658850" y="455218"/>
                  </a:lnTo>
                  <a:lnTo>
                    <a:pt x="679348" y="411099"/>
                  </a:lnTo>
                  <a:lnTo>
                    <a:pt x="702576" y="368579"/>
                  </a:lnTo>
                  <a:lnTo>
                    <a:pt x="728421" y="327774"/>
                  </a:lnTo>
                  <a:lnTo>
                    <a:pt x="756780" y="288785"/>
                  </a:lnTo>
                  <a:lnTo>
                    <a:pt x="787539" y="251739"/>
                  </a:lnTo>
                  <a:lnTo>
                    <a:pt x="820572" y="216750"/>
                  </a:lnTo>
                  <a:lnTo>
                    <a:pt x="855789" y="183946"/>
                  </a:lnTo>
                  <a:lnTo>
                    <a:pt x="893064" y="153416"/>
                  </a:lnTo>
                  <a:close/>
                </a:path>
                <a:path w="1455420" h="1446529">
                  <a:moveTo>
                    <a:pt x="1455420" y="722376"/>
                  </a:moveTo>
                  <a:lnTo>
                    <a:pt x="1452181" y="674395"/>
                  </a:lnTo>
                  <a:lnTo>
                    <a:pt x="1442783" y="628370"/>
                  </a:lnTo>
                  <a:lnTo>
                    <a:pt x="1427632" y="584733"/>
                  </a:lnTo>
                  <a:lnTo>
                    <a:pt x="1407147" y="543902"/>
                  </a:lnTo>
                  <a:lnTo>
                    <a:pt x="1381760" y="506298"/>
                  </a:lnTo>
                  <a:lnTo>
                    <a:pt x="1351876" y="472351"/>
                  </a:lnTo>
                  <a:lnTo>
                    <a:pt x="1317929" y="442468"/>
                  </a:lnTo>
                  <a:lnTo>
                    <a:pt x="1280325" y="417068"/>
                  </a:lnTo>
                  <a:lnTo>
                    <a:pt x="1239494" y="396595"/>
                  </a:lnTo>
                  <a:lnTo>
                    <a:pt x="1195857" y="381444"/>
                  </a:lnTo>
                  <a:lnTo>
                    <a:pt x="1149832" y="372046"/>
                  </a:lnTo>
                  <a:lnTo>
                    <a:pt x="1101852" y="368808"/>
                  </a:lnTo>
                  <a:lnTo>
                    <a:pt x="1053858" y="372046"/>
                  </a:lnTo>
                  <a:lnTo>
                    <a:pt x="1007833" y="381444"/>
                  </a:lnTo>
                  <a:lnTo>
                    <a:pt x="964196" y="396595"/>
                  </a:lnTo>
                  <a:lnTo>
                    <a:pt x="923366" y="417068"/>
                  </a:lnTo>
                  <a:lnTo>
                    <a:pt x="885761" y="442468"/>
                  </a:lnTo>
                  <a:lnTo>
                    <a:pt x="851814" y="472351"/>
                  </a:lnTo>
                  <a:lnTo>
                    <a:pt x="821931" y="506298"/>
                  </a:lnTo>
                  <a:lnTo>
                    <a:pt x="796544" y="543902"/>
                  </a:lnTo>
                  <a:lnTo>
                    <a:pt x="776058" y="584733"/>
                  </a:lnTo>
                  <a:lnTo>
                    <a:pt x="760907" y="628370"/>
                  </a:lnTo>
                  <a:lnTo>
                    <a:pt x="751509" y="674395"/>
                  </a:lnTo>
                  <a:lnTo>
                    <a:pt x="748284" y="722376"/>
                  </a:lnTo>
                  <a:lnTo>
                    <a:pt x="751509" y="770369"/>
                  </a:lnTo>
                  <a:lnTo>
                    <a:pt x="760907" y="816394"/>
                  </a:lnTo>
                  <a:lnTo>
                    <a:pt x="776058" y="860031"/>
                  </a:lnTo>
                  <a:lnTo>
                    <a:pt x="796544" y="900861"/>
                  </a:lnTo>
                  <a:lnTo>
                    <a:pt x="821931" y="938466"/>
                  </a:lnTo>
                  <a:lnTo>
                    <a:pt x="851814" y="972413"/>
                  </a:lnTo>
                  <a:lnTo>
                    <a:pt x="885761" y="1002296"/>
                  </a:lnTo>
                  <a:lnTo>
                    <a:pt x="923366" y="1027684"/>
                  </a:lnTo>
                  <a:lnTo>
                    <a:pt x="964196" y="1048169"/>
                  </a:lnTo>
                  <a:lnTo>
                    <a:pt x="1007833" y="1063320"/>
                  </a:lnTo>
                  <a:lnTo>
                    <a:pt x="1053858" y="1072718"/>
                  </a:lnTo>
                  <a:lnTo>
                    <a:pt x="1101852" y="1075944"/>
                  </a:lnTo>
                  <a:lnTo>
                    <a:pt x="1149832" y="1072718"/>
                  </a:lnTo>
                  <a:lnTo>
                    <a:pt x="1195857" y="1063320"/>
                  </a:lnTo>
                  <a:lnTo>
                    <a:pt x="1239494" y="1048169"/>
                  </a:lnTo>
                  <a:lnTo>
                    <a:pt x="1280325" y="1027696"/>
                  </a:lnTo>
                  <a:lnTo>
                    <a:pt x="1317929" y="1002296"/>
                  </a:lnTo>
                  <a:lnTo>
                    <a:pt x="1351876" y="972413"/>
                  </a:lnTo>
                  <a:lnTo>
                    <a:pt x="1381760" y="938466"/>
                  </a:lnTo>
                  <a:lnTo>
                    <a:pt x="1407147" y="900861"/>
                  </a:lnTo>
                  <a:lnTo>
                    <a:pt x="1427632" y="860031"/>
                  </a:lnTo>
                  <a:lnTo>
                    <a:pt x="1442783" y="816394"/>
                  </a:lnTo>
                  <a:lnTo>
                    <a:pt x="1452181" y="770369"/>
                  </a:lnTo>
                  <a:lnTo>
                    <a:pt x="1455420" y="722376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09432" y="5657088"/>
              <a:ext cx="1454150" cy="1446530"/>
            </a:xfrm>
            <a:custGeom>
              <a:avLst/>
              <a:gdLst/>
              <a:ahLst/>
              <a:cxnLst/>
              <a:rect l="l" t="t" r="r" b="b"/>
              <a:pathLst>
                <a:path w="1454150" h="1446529">
                  <a:moveTo>
                    <a:pt x="704088" y="722376"/>
                  </a:moveTo>
                  <a:lnTo>
                    <a:pt x="700862" y="674395"/>
                  </a:lnTo>
                  <a:lnTo>
                    <a:pt x="691502" y="628370"/>
                  </a:lnTo>
                  <a:lnTo>
                    <a:pt x="676414" y="584733"/>
                  </a:lnTo>
                  <a:lnTo>
                    <a:pt x="656018" y="543902"/>
                  </a:lnTo>
                  <a:lnTo>
                    <a:pt x="630732" y="506298"/>
                  </a:lnTo>
                  <a:lnTo>
                    <a:pt x="600976" y="472351"/>
                  </a:lnTo>
                  <a:lnTo>
                    <a:pt x="567169" y="442468"/>
                  </a:lnTo>
                  <a:lnTo>
                    <a:pt x="529729" y="417068"/>
                  </a:lnTo>
                  <a:lnTo>
                    <a:pt x="489077" y="396595"/>
                  </a:lnTo>
                  <a:lnTo>
                    <a:pt x="445630" y="381444"/>
                  </a:lnTo>
                  <a:lnTo>
                    <a:pt x="399808" y="372046"/>
                  </a:lnTo>
                  <a:lnTo>
                    <a:pt x="352044" y="368808"/>
                  </a:lnTo>
                  <a:lnTo>
                    <a:pt x="304266" y="372046"/>
                  </a:lnTo>
                  <a:lnTo>
                    <a:pt x="258445" y="381444"/>
                  </a:lnTo>
                  <a:lnTo>
                    <a:pt x="214998" y="396595"/>
                  </a:lnTo>
                  <a:lnTo>
                    <a:pt x="174345" y="417068"/>
                  </a:lnTo>
                  <a:lnTo>
                    <a:pt x="136906" y="442468"/>
                  </a:lnTo>
                  <a:lnTo>
                    <a:pt x="103098" y="472351"/>
                  </a:lnTo>
                  <a:lnTo>
                    <a:pt x="73342" y="506298"/>
                  </a:lnTo>
                  <a:lnTo>
                    <a:pt x="48056" y="543902"/>
                  </a:lnTo>
                  <a:lnTo>
                    <a:pt x="27660" y="584733"/>
                  </a:lnTo>
                  <a:lnTo>
                    <a:pt x="12573" y="628370"/>
                  </a:lnTo>
                  <a:lnTo>
                    <a:pt x="3213" y="674395"/>
                  </a:lnTo>
                  <a:lnTo>
                    <a:pt x="0" y="722376"/>
                  </a:lnTo>
                  <a:lnTo>
                    <a:pt x="3213" y="770369"/>
                  </a:lnTo>
                  <a:lnTo>
                    <a:pt x="12573" y="816394"/>
                  </a:lnTo>
                  <a:lnTo>
                    <a:pt x="27660" y="860031"/>
                  </a:lnTo>
                  <a:lnTo>
                    <a:pt x="48056" y="900861"/>
                  </a:lnTo>
                  <a:lnTo>
                    <a:pt x="73342" y="938466"/>
                  </a:lnTo>
                  <a:lnTo>
                    <a:pt x="103098" y="972413"/>
                  </a:lnTo>
                  <a:lnTo>
                    <a:pt x="136906" y="1002296"/>
                  </a:lnTo>
                  <a:lnTo>
                    <a:pt x="174345" y="1027684"/>
                  </a:lnTo>
                  <a:lnTo>
                    <a:pt x="214998" y="1048169"/>
                  </a:lnTo>
                  <a:lnTo>
                    <a:pt x="258445" y="1063320"/>
                  </a:lnTo>
                  <a:lnTo>
                    <a:pt x="304266" y="1072718"/>
                  </a:lnTo>
                  <a:lnTo>
                    <a:pt x="352044" y="1075944"/>
                  </a:lnTo>
                  <a:lnTo>
                    <a:pt x="399808" y="1072718"/>
                  </a:lnTo>
                  <a:lnTo>
                    <a:pt x="445630" y="1063320"/>
                  </a:lnTo>
                  <a:lnTo>
                    <a:pt x="489077" y="1048169"/>
                  </a:lnTo>
                  <a:lnTo>
                    <a:pt x="529729" y="1027696"/>
                  </a:lnTo>
                  <a:lnTo>
                    <a:pt x="567169" y="1002296"/>
                  </a:lnTo>
                  <a:lnTo>
                    <a:pt x="600976" y="972413"/>
                  </a:lnTo>
                  <a:lnTo>
                    <a:pt x="630732" y="938466"/>
                  </a:lnTo>
                  <a:lnTo>
                    <a:pt x="656018" y="900861"/>
                  </a:lnTo>
                  <a:lnTo>
                    <a:pt x="676414" y="860031"/>
                  </a:lnTo>
                  <a:lnTo>
                    <a:pt x="691502" y="816394"/>
                  </a:lnTo>
                  <a:lnTo>
                    <a:pt x="700862" y="770369"/>
                  </a:lnTo>
                  <a:lnTo>
                    <a:pt x="704088" y="722376"/>
                  </a:lnTo>
                  <a:close/>
                </a:path>
                <a:path w="1454150" h="1446529">
                  <a:moveTo>
                    <a:pt x="1453896" y="361569"/>
                  </a:moveTo>
                  <a:lnTo>
                    <a:pt x="828802" y="0"/>
                  </a:lnTo>
                  <a:lnTo>
                    <a:pt x="560832" y="153416"/>
                  </a:lnTo>
                  <a:lnTo>
                    <a:pt x="598093" y="183946"/>
                  </a:lnTo>
                  <a:lnTo>
                    <a:pt x="633310" y="216750"/>
                  </a:lnTo>
                  <a:lnTo>
                    <a:pt x="666343" y="251739"/>
                  </a:lnTo>
                  <a:lnTo>
                    <a:pt x="697103" y="288785"/>
                  </a:lnTo>
                  <a:lnTo>
                    <a:pt x="725462" y="327774"/>
                  </a:lnTo>
                  <a:lnTo>
                    <a:pt x="751306" y="368579"/>
                  </a:lnTo>
                  <a:lnTo>
                    <a:pt x="774534" y="411099"/>
                  </a:lnTo>
                  <a:lnTo>
                    <a:pt x="795032" y="455218"/>
                  </a:lnTo>
                  <a:lnTo>
                    <a:pt x="812685" y="500811"/>
                  </a:lnTo>
                  <a:lnTo>
                    <a:pt x="827366" y="547776"/>
                  </a:lnTo>
                  <a:lnTo>
                    <a:pt x="839000" y="595972"/>
                  </a:lnTo>
                  <a:lnTo>
                    <a:pt x="847432" y="645299"/>
                  </a:lnTo>
                  <a:lnTo>
                    <a:pt x="852576" y="695655"/>
                  </a:lnTo>
                  <a:lnTo>
                    <a:pt x="854329" y="746887"/>
                  </a:lnTo>
                  <a:lnTo>
                    <a:pt x="852563" y="798334"/>
                  </a:lnTo>
                  <a:lnTo>
                    <a:pt x="847356" y="848868"/>
                  </a:lnTo>
                  <a:lnTo>
                    <a:pt x="838809" y="898385"/>
                  </a:lnTo>
                  <a:lnTo>
                    <a:pt x="827049" y="946759"/>
                  </a:lnTo>
                  <a:lnTo>
                    <a:pt x="812190" y="993876"/>
                  </a:lnTo>
                  <a:lnTo>
                    <a:pt x="794346" y="1039622"/>
                  </a:lnTo>
                  <a:lnTo>
                    <a:pt x="773633" y="1083856"/>
                  </a:lnTo>
                  <a:lnTo>
                    <a:pt x="750163" y="1126490"/>
                  </a:lnTo>
                  <a:lnTo>
                    <a:pt x="724052" y="1167371"/>
                  </a:lnTo>
                  <a:lnTo>
                    <a:pt x="695413" y="1206398"/>
                  </a:lnTo>
                  <a:lnTo>
                    <a:pt x="664362" y="1243457"/>
                  </a:lnTo>
                  <a:lnTo>
                    <a:pt x="631024" y="1278407"/>
                  </a:lnTo>
                  <a:lnTo>
                    <a:pt x="595503" y="1311148"/>
                  </a:lnTo>
                  <a:lnTo>
                    <a:pt x="828802" y="1446276"/>
                  </a:lnTo>
                  <a:lnTo>
                    <a:pt x="1453896" y="1084707"/>
                  </a:lnTo>
                  <a:lnTo>
                    <a:pt x="1453896" y="361569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246868" y="6285103"/>
            <a:ext cx="35242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Mapping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subnets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VLANs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>
                <a:latin typeface="Arial"/>
                <a:cs typeface="Arial"/>
              </a:rPr>
              <a:t>CompTIA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Security+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Certification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-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SYO-601 </a:t>
            </a:r>
            <a:r>
              <a:rPr dirty="0" spc="-76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Exam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55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4082" y="4258436"/>
            <a:ext cx="4787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latin typeface="Arial"/>
                <a:cs typeface="Arial"/>
              </a:rPr>
              <a:t>Domain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3: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35">
                <a:latin typeface="Arial"/>
                <a:cs typeface="Arial"/>
              </a:rPr>
              <a:t>Implementation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06064" y="4131945"/>
            <a:ext cx="72174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latin typeface="Arial"/>
                <a:cs typeface="Arial"/>
              </a:rPr>
              <a:t>Implementing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Network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Protocols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668134" cy="2432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626110">
              <a:lnSpc>
                <a:spcPct val="100000"/>
              </a:lnSpc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Establish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50">
              <a:latin typeface="Tahoma"/>
              <a:cs typeface="Tahoma"/>
            </a:endParaRPr>
          </a:p>
          <a:p>
            <a:pPr marL="626110">
              <a:lnSpc>
                <a:spcPct val="100000"/>
              </a:lnSpc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25723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72684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11605" y="5500242"/>
            <a:ext cx="5433060" cy="1489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6195" algn="l"/>
              </a:tabLst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Illustrate	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3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Outline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600443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2469" y="4258436"/>
            <a:ext cx="87522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Network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Operations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Protocols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5244" y="306451"/>
            <a:ext cx="4984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Address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Allocation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659" y="760476"/>
            <a:ext cx="716432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6333" y="1933193"/>
            <a:ext cx="93980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3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networks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combine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static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dynamic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assignments.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40021" y="3239516"/>
            <a:ext cx="2388235" cy="4551680"/>
            <a:chOff x="4240021" y="3239516"/>
            <a:chExt cx="2388235" cy="4551680"/>
          </a:xfrm>
        </p:grpSpPr>
        <p:sp>
          <p:nvSpPr>
            <p:cNvPr id="6" name="object 6"/>
            <p:cNvSpPr/>
            <p:nvPr/>
          </p:nvSpPr>
          <p:spPr>
            <a:xfrm>
              <a:off x="4240021" y="3239516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8"/>
                  </a:lnTo>
                  <a:lnTo>
                    <a:pt x="1544319" y="654812"/>
                  </a:lnTo>
                  <a:lnTo>
                    <a:pt x="1620392" y="727456"/>
                  </a:lnTo>
                  <a:lnTo>
                    <a:pt x="1692910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2" y="4396613"/>
                  </a:lnTo>
                  <a:lnTo>
                    <a:pt x="514730" y="4421124"/>
                  </a:lnTo>
                  <a:lnTo>
                    <a:pt x="407035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1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3" y="2613152"/>
                  </a:lnTo>
                  <a:lnTo>
                    <a:pt x="2278760" y="2502154"/>
                  </a:lnTo>
                  <a:lnTo>
                    <a:pt x="2287270" y="2389505"/>
                  </a:lnTo>
                  <a:lnTo>
                    <a:pt x="2290063" y="2275459"/>
                  </a:lnTo>
                  <a:lnTo>
                    <a:pt x="2287270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30"/>
                  </a:lnTo>
                  <a:lnTo>
                    <a:pt x="1968753" y="1125093"/>
                  </a:lnTo>
                  <a:lnTo>
                    <a:pt x="1911095" y="1035050"/>
                  </a:lnTo>
                  <a:lnTo>
                    <a:pt x="1849119" y="948055"/>
                  </a:lnTo>
                  <a:lnTo>
                    <a:pt x="1783206" y="864235"/>
                  </a:lnTo>
                  <a:lnTo>
                    <a:pt x="1713483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7" y="275717"/>
                  </a:lnTo>
                  <a:lnTo>
                    <a:pt x="934719" y="231394"/>
                  </a:lnTo>
                  <a:lnTo>
                    <a:pt x="833881" y="191516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39" y="82676"/>
                  </a:lnTo>
                  <a:lnTo>
                    <a:pt x="297814" y="68453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40273" y="34389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40273" y="34389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40273" y="71437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40273" y="71437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51625" y="463981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51625" y="463981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33337" y="58971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33337" y="58971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242430" y="3317494"/>
            <a:ext cx="8973185" cy="4399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DHCP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automates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process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allocating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network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addresses.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721995" marR="495300">
              <a:lnSpc>
                <a:spcPct val="100499"/>
              </a:lnSpc>
              <a:spcBef>
                <a:spcPts val="2655"/>
              </a:spcBef>
            </a:pP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Rogue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DHCP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attacks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can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mitigated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allowing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DHCP </a:t>
            </a:r>
            <a:r>
              <a:rPr dirty="0" sz="2200" spc="-6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snooping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port</a:t>
            </a:r>
            <a:r>
              <a:rPr dirty="0" sz="22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security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feature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44484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switch.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721995" marR="5080">
              <a:lnSpc>
                <a:spcPct val="100600"/>
              </a:lnSpc>
              <a:spcBef>
                <a:spcPts val="2485"/>
              </a:spcBef>
            </a:pP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The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Windows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DHCP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server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will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automatically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log all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detected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traffic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Tahoma"/>
                <a:cs typeface="Tahoma"/>
              </a:rPr>
              <a:t>from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unauthorized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DHCP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servers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AD</a:t>
            </a:r>
            <a:r>
              <a:rPr dirty="0" sz="22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environment.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50"/>
              </a:spcBef>
            </a:pP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DHCP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server’s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administration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should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be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closely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monitored.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8816" y="4197096"/>
            <a:ext cx="2819400" cy="2645664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5244" y="306451"/>
            <a:ext cx="4984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Address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Allocation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659" y="760476"/>
            <a:ext cx="716432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4408" y="2305811"/>
            <a:ext cx="9726168" cy="62133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4557" y="1700911"/>
            <a:ext cx="88646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allocation: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603" y="306451"/>
            <a:ext cx="45573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Domain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80">
                <a:solidFill>
                  <a:srgbClr val="3E3E3E"/>
                </a:solidFill>
                <a:latin typeface="Arial"/>
                <a:cs typeface="Arial"/>
              </a:rPr>
              <a:t>Name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0620" y="760476"/>
            <a:ext cx="633679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9448" y="1756298"/>
            <a:ext cx="11356975" cy="143510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converts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Fully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Qualified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Names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(FQDNs)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addresses.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database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domains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located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those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domains.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6923" y="3732276"/>
            <a:ext cx="6094730" cy="628015"/>
          </a:xfrm>
          <a:custGeom>
            <a:avLst/>
            <a:gdLst/>
            <a:ahLst/>
            <a:cxnLst/>
            <a:rect l="l" t="t" r="r" b="b"/>
            <a:pathLst>
              <a:path w="6094730" h="628014">
                <a:moveTo>
                  <a:pt x="5989828" y="0"/>
                </a:moveTo>
                <a:lnTo>
                  <a:pt x="104648" y="0"/>
                </a:lnTo>
                <a:lnTo>
                  <a:pt x="63918" y="8225"/>
                </a:lnTo>
                <a:lnTo>
                  <a:pt x="30654" y="30654"/>
                </a:lnTo>
                <a:lnTo>
                  <a:pt x="8225" y="63918"/>
                </a:lnTo>
                <a:lnTo>
                  <a:pt x="0" y="104648"/>
                </a:lnTo>
                <a:lnTo>
                  <a:pt x="0" y="523239"/>
                </a:lnTo>
                <a:lnTo>
                  <a:pt x="8225" y="563969"/>
                </a:lnTo>
                <a:lnTo>
                  <a:pt x="30654" y="597233"/>
                </a:lnTo>
                <a:lnTo>
                  <a:pt x="63918" y="619662"/>
                </a:lnTo>
                <a:lnTo>
                  <a:pt x="104648" y="627888"/>
                </a:lnTo>
                <a:lnTo>
                  <a:pt x="5989828" y="627888"/>
                </a:lnTo>
                <a:lnTo>
                  <a:pt x="6030557" y="619662"/>
                </a:lnTo>
                <a:lnTo>
                  <a:pt x="6063821" y="597233"/>
                </a:lnTo>
                <a:lnTo>
                  <a:pt x="6086250" y="563969"/>
                </a:lnTo>
                <a:lnTo>
                  <a:pt x="6094476" y="523239"/>
                </a:lnTo>
                <a:lnTo>
                  <a:pt x="6094476" y="104648"/>
                </a:lnTo>
                <a:lnTo>
                  <a:pt x="6086250" y="63918"/>
                </a:lnTo>
                <a:lnTo>
                  <a:pt x="6063821" y="30654"/>
                </a:lnTo>
                <a:lnTo>
                  <a:pt x="6030557" y="8225"/>
                </a:lnTo>
                <a:lnTo>
                  <a:pt x="5989828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64300" y="3851529"/>
            <a:ext cx="33813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Approaches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Tahoma"/>
                <a:cs typeface="Tahoma"/>
              </a:rPr>
              <a:t>DNS: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7394" y="7798409"/>
            <a:ext cx="21012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4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000" spc="-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000" spc="-15">
                <a:solidFill>
                  <a:srgbClr val="3E3E3E"/>
                </a:solidFill>
                <a:latin typeface="Tahoma"/>
                <a:cs typeface="Tahoma"/>
              </a:rPr>
              <a:t>j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king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59151" y="4004055"/>
            <a:ext cx="2559050" cy="3597910"/>
            <a:chOff x="2359151" y="4004055"/>
            <a:chExt cx="2559050" cy="3597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9151" y="5237988"/>
              <a:ext cx="2363724" cy="23637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33065" y="5292089"/>
              <a:ext cx="2220595" cy="2222500"/>
            </a:xfrm>
            <a:custGeom>
              <a:avLst/>
              <a:gdLst/>
              <a:ahLst/>
              <a:cxnLst/>
              <a:rect l="l" t="t" r="r" b="b"/>
              <a:pathLst>
                <a:path w="2220595" h="2222500">
                  <a:moveTo>
                    <a:pt x="0" y="1110996"/>
                  </a:moveTo>
                  <a:lnTo>
                    <a:pt x="1025" y="1062806"/>
                  </a:lnTo>
                  <a:lnTo>
                    <a:pt x="4075" y="1015141"/>
                  </a:lnTo>
                  <a:lnTo>
                    <a:pt x="9106" y="968042"/>
                  </a:lnTo>
                  <a:lnTo>
                    <a:pt x="16078" y="921550"/>
                  </a:lnTo>
                  <a:lnTo>
                    <a:pt x="24949" y="875708"/>
                  </a:lnTo>
                  <a:lnTo>
                    <a:pt x="35677" y="830556"/>
                  </a:lnTo>
                  <a:lnTo>
                    <a:pt x="48221" y="786136"/>
                  </a:lnTo>
                  <a:lnTo>
                    <a:pt x="62538" y="742491"/>
                  </a:lnTo>
                  <a:lnTo>
                    <a:pt x="78587" y="699662"/>
                  </a:lnTo>
                  <a:lnTo>
                    <a:pt x="96327" y="657690"/>
                  </a:lnTo>
                  <a:lnTo>
                    <a:pt x="115716" y="616618"/>
                  </a:lnTo>
                  <a:lnTo>
                    <a:pt x="136712" y="576487"/>
                  </a:lnTo>
                  <a:lnTo>
                    <a:pt x="159273" y="537339"/>
                  </a:lnTo>
                  <a:lnTo>
                    <a:pt x="183358" y="499215"/>
                  </a:lnTo>
                  <a:lnTo>
                    <a:pt x="208925" y="462157"/>
                  </a:lnTo>
                  <a:lnTo>
                    <a:pt x="235933" y="426207"/>
                  </a:lnTo>
                  <a:lnTo>
                    <a:pt x="264340" y="391406"/>
                  </a:lnTo>
                  <a:lnTo>
                    <a:pt x="294104" y="357797"/>
                  </a:lnTo>
                  <a:lnTo>
                    <a:pt x="325183" y="325421"/>
                  </a:lnTo>
                  <a:lnTo>
                    <a:pt x="357536" y="294320"/>
                  </a:lnTo>
                  <a:lnTo>
                    <a:pt x="391122" y="264534"/>
                  </a:lnTo>
                  <a:lnTo>
                    <a:pt x="425898" y="236107"/>
                  </a:lnTo>
                  <a:lnTo>
                    <a:pt x="461823" y="209080"/>
                  </a:lnTo>
                  <a:lnTo>
                    <a:pt x="498855" y="183494"/>
                  </a:lnTo>
                  <a:lnTo>
                    <a:pt x="536952" y="159391"/>
                  </a:lnTo>
                  <a:lnTo>
                    <a:pt x="576074" y="136814"/>
                  </a:lnTo>
                  <a:lnTo>
                    <a:pt x="616178" y="115802"/>
                  </a:lnTo>
                  <a:lnTo>
                    <a:pt x="657222" y="96399"/>
                  </a:lnTo>
                  <a:lnTo>
                    <a:pt x="699166" y="78646"/>
                  </a:lnTo>
                  <a:lnTo>
                    <a:pt x="741966" y="62585"/>
                  </a:lnTo>
                  <a:lnTo>
                    <a:pt x="785583" y="48257"/>
                  </a:lnTo>
                  <a:lnTo>
                    <a:pt x="829973" y="35704"/>
                  </a:lnTo>
                  <a:lnTo>
                    <a:pt x="875095" y="24968"/>
                  </a:lnTo>
                  <a:lnTo>
                    <a:pt x="920908" y="16091"/>
                  </a:lnTo>
                  <a:lnTo>
                    <a:pt x="967370" y="9113"/>
                  </a:lnTo>
                  <a:lnTo>
                    <a:pt x="1014440" y="4078"/>
                  </a:lnTo>
                  <a:lnTo>
                    <a:pt x="1062075" y="1026"/>
                  </a:lnTo>
                  <a:lnTo>
                    <a:pt x="1110233" y="0"/>
                  </a:lnTo>
                  <a:lnTo>
                    <a:pt x="1158392" y="1026"/>
                  </a:lnTo>
                  <a:lnTo>
                    <a:pt x="1206027" y="4078"/>
                  </a:lnTo>
                  <a:lnTo>
                    <a:pt x="1253097" y="9113"/>
                  </a:lnTo>
                  <a:lnTo>
                    <a:pt x="1299559" y="16091"/>
                  </a:lnTo>
                  <a:lnTo>
                    <a:pt x="1345372" y="24968"/>
                  </a:lnTo>
                  <a:lnTo>
                    <a:pt x="1390494" y="35704"/>
                  </a:lnTo>
                  <a:lnTo>
                    <a:pt x="1434884" y="48257"/>
                  </a:lnTo>
                  <a:lnTo>
                    <a:pt x="1478501" y="62585"/>
                  </a:lnTo>
                  <a:lnTo>
                    <a:pt x="1521301" y="78646"/>
                  </a:lnTo>
                  <a:lnTo>
                    <a:pt x="1563245" y="96399"/>
                  </a:lnTo>
                  <a:lnTo>
                    <a:pt x="1604289" y="115802"/>
                  </a:lnTo>
                  <a:lnTo>
                    <a:pt x="1644393" y="136814"/>
                  </a:lnTo>
                  <a:lnTo>
                    <a:pt x="1683515" y="159391"/>
                  </a:lnTo>
                  <a:lnTo>
                    <a:pt x="1721612" y="183494"/>
                  </a:lnTo>
                  <a:lnTo>
                    <a:pt x="1758644" y="209080"/>
                  </a:lnTo>
                  <a:lnTo>
                    <a:pt x="1794569" y="236107"/>
                  </a:lnTo>
                  <a:lnTo>
                    <a:pt x="1829345" y="264534"/>
                  </a:lnTo>
                  <a:lnTo>
                    <a:pt x="1862931" y="294320"/>
                  </a:lnTo>
                  <a:lnTo>
                    <a:pt x="1895284" y="325421"/>
                  </a:lnTo>
                  <a:lnTo>
                    <a:pt x="1926363" y="357797"/>
                  </a:lnTo>
                  <a:lnTo>
                    <a:pt x="1956127" y="391406"/>
                  </a:lnTo>
                  <a:lnTo>
                    <a:pt x="1984534" y="426207"/>
                  </a:lnTo>
                  <a:lnTo>
                    <a:pt x="2011542" y="462157"/>
                  </a:lnTo>
                  <a:lnTo>
                    <a:pt x="2037109" y="499215"/>
                  </a:lnTo>
                  <a:lnTo>
                    <a:pt x="2061194" y="537339"/>
                  </a:lnTo>
                  <a:lnTo>
                    <a:pt x="2083755" y="576487"/>
                  </a:lnTo>
                  <a:lnTo>
                    <a:pt x="2104751" y="616618"/>
                  </a:lnTo>
                  <a:lnTo>
                    <a:pt x="2124140" y="657690"/>
                  </a:lnTo>
                  <a:lnTo>
                    <a:pt x="2141880" y="699662"/>
                  </a:lnTo>
                  <a:lnTo>
                    <a:pt x="2157929" y="742491"/>
                  </a:lnTo>
                  <a:lnTo>
                    <a:pt x="2172246" y="786136"/>
                  </a:lnTo>
                  <a:lnTo>
                    <a:pt x="2184790" y="830556"/>
                  </a:lnTo>
                  <a:lnTo>
                    <a:pt x="2195518" y="875708"/>
                  </a:lnTo>
                  <a:lnTo>
                    <a:pt x="2204389" y="921550"/>
                  </a:lnTo>
                  <a:lnTo>
                    <a:pt x="2211361" y="968042"/>
                  </a:lnTo>
                  <a:lnTo>
                    <a:pt x="2216392" y="1015141"/>
                  </a:lnTo>
                  <a:lnTo>
                    <a:pt x="2219442" y="1062806"/>
                  </a:lnTo>
                  <a:lnTo>
                    <a:pt x="2220468" y="1110996"/>
                  </a:lnTo>
                  <a:lnTo>
                    <a:pt x="2219442" y="1159185"/>
                  </a:lnTo>
                  <a:lnTo>
                    <a:pt x="2216392" y="1206850"/>
                  </a:lnTo>
                  <a:lnTo>
                    <a:pt x="2211361" y="1253949"/>
                  </a:lnTo>
                  <a:lnTo>
                    <a:pt x="2204389" y="1300441"/>
                  </a:lnTo>
                  <a:lnTo>
                    <a:pt x="2195518" y="1346283"/>
                  </a:lnTo>
                  <a:lnTo>
                    <a:pt x="2184790" y="1391435"/>
                  </a:lnTo>
                  <a:lnTo>
                    <a:pt x="2172246" y="1435855"/>
                  </a:lnTo>
                  <a:lnTo>
                    <a:pt x="2157929" y="1479500"/>
                  </a:lnTo>
                  <a:lnTo>
                    <a:pt x="2141880" y="1522329"/>
                  </a:lnTo>
                  <a:lnTo>
                    <a:pt x="2124140" y="1564301"/>
                  </a:lnTo>
                  <a:lnTo>
                    <a:pt x="2104751" y="1605373"/>
                  </a:lnTo>
                  <a:lnTo>
                    <a:pt x="2083755" y="1645504"/>
                  </a:lnTo>
                  <a:lnTo>
                    <a:pt x="2061194" y="1684652"/>
                  </a:lnTo>
                  <a:lnTo>
                    <a:pt x="2037109" y="1722776"/>
                  </a:lnTo>
                  <a:lnTo>
                    <a:pt x="2011542" y="1759834"/>
                  </a:lnTo>
                  <a:lnTo>
                    <a:pt x="1984534" y="1795784"/>
                  </a:lnTo>
                  <a:lnTo>
                    <a:pt x="1956127" y="1830585"/>
                  </a:lnTo>
                  <a:lnTo>
                    <a:pt x="1926363" y="1864194"/>
                  </a:lnTo>
                  <a:lnTo>
                    <a:pt x="1895284" y="1896570"/>
                  </a:lnTo>
                  <a:lnTo>
                    <a:pt x="1862931" y="1927671"/>
                  </a:lnTo>
                  <a:lnTo>
                    <a:pt x="1829345" y="1957457"/>
                  </a:lnTo>
                  <a:lnTo>
                    <a:pt x="1794569" y="1985884"/>
                  </a:lnTo>
                  <a:lnTo>
                    <a:pt x="1758644" y="2012911"/>
                  </a:lnTo>
                  <a:lnTo>
                    <a:pt x="1721612" y="2038497"/>
                  </a:lnTo>
                  <a:lnTo>
                    <a:pt x="1683515" y="2062600"/>
                  </a:lnTo>
                  <a:lnTo>
                    <a:pt x="1644393" y="2085177"/>
                  </a:lnTo>
                  <a:lnTo>
                    <a:pt x="1604289" y="2106189"/>
                  </a:lnTo>
                  <a:lnTo>
                    <a:pt x="1563245" y="2125592"/>
                  </a:lnTo>
                  <a:lnTo>
                    <a:pt x="1521301" y="2143345"/>
                  </a:lnTo>
                  <a:lnTo>
                    <a:pt x="1478501" y="2159406"/>
                  </a:lnTo>
                  <a:lnTo>
                    <a:pt x="1434884" y="2173734"/>
                  </a:lnTo>
                  <a:lnTo>
                    <a:pt x="1390494" y="2186287"/>
                  </a:lnTo>
                  <a:lnTo>
                    <a:pt x="1345372" y="2197023"/>
                  </a:lnTo>
                  <a:lnTo>
                    <a:pt x="1299559" y="2205900"/>
                  </a:lnTo>
                  <a:lnTo>
                    <a:pt x="1253097" y="2212878"/>
                  </a:lnTo>
                  <a:lnTo>
                    <a:pt x="1206027" y="2217913"/>
                  </a:lnTo>
                  <a:lnTo>
                    <a:pt x="1158392" y="2220965"/>
                  </a:lnTo>
                  <a:lnTo>
                    <a:pt x="1110233" y="2221992"/>
                  </a:lnTo>
                  <a:lnTo>
                    <a:pt x="1062075" y="2220965"/>
                  </a:lnTo>
                  <a:lnTo>
                    <a:pt x="1014440" y="2217913"/>
                  </a:lnTo>
                  <a:lnTo>
                    <a:pt x="967370" y="2212878"/>
                  </a:lnTo>
                  <a:lnTo>
                    <a:pt x="920908" y="2205900"/>
                  </a:lnTo>
                  <a:lnTo>
                    <a:pt x="875095" y="2197023"/>
                  </a:lnTo>
                  <a:lnTo>
                    <a:pt x="829973" y="2186287"/>
                  </a:lnTo>
                  <a:lnTo>
                    <a:pt x="785583" y="2173734"/>
                  </a:lnTo>
                  <a:lnTo>
                    <a:pt x="741966" y="2159406"/>
                  </a:lnTo>
                  <a:lnTo>
                    <a:pt x="699166" y="2143345"/>
                  </a:lnTo>
                  <a:lnTo>
                    <a:pt x="657222" y="2125592"/>
                  </a:lnTo>
                  <a:lnTo>
                    <a:pt x="616178" y="2106189"/>
                  </a:lnTo>
                  <a:lnTo>
                    <a:pt x="576074" y="2085177"/>
                  </a:lnTo>
                  <a:lnTo>
                    <a:pt x="536952" y="2062600"/>
                  </a:lnTo>
                  <a:lnTo>
                    <a:pt x="498855" y="2038497"/>
                  </a:lnTo>
                  <a:lnTo>
                    <a:pt x="461823" y="2012911"/>
                  </a:lnTo>
                  <a:lnTo>
                    <a:pt x="425898" y="1985884"/>
                  </a:lnTo>
                  <a:lnTo>
                    <a:pt x="391122" y="1957457"/>
                  </a:lnTo>
                  <a:lnTo>
                    <a:pt x="357536" y="1927671"/>
                  </a:lnTo>
                  <a:lnTo>
                    <a:pt x="325183" y="1896570"/>
                  </a:lnTo>
                  <a:lnTo>
                    <a:pt x="294104" y="1864194"/>
                  </a:lnTo>
                  <a:lnTo>
                    <a:pt x="264340" y="1830585"/>
                  </a:lnTo>
                  <a:lnTo>
                    <a:pt x="235933" y="1795784"/>
                  </a:lnTo>
                  <a:lnTo>
                    <a:pt x="208925" y="1759834"/>
                  </a:lnTo>
                  <a:lnTo>
                    <a:pt x="183358" y="1722776"/>
                  </a:lnTo>
                  <a:lnTo>
                    <a:pt x="159273" y="1684652"/>
                  </a:lnTo>
                  <a:lnTo>
                    <a:pt x="136712" y="1645504"/>
                  </a:lnTo>
                  <a:lnTo>
                    <a:pt x="115716" y="1605373"/>
                  </a:lnTo>
                  <a:lnTo>
                    <a:pt x="96327" y="1564301"/>
                  </a:lnTo>
                  <a:lnTo>
                    <a:pt x="78587" y="1522329"/>
                  </a:lnTo>
                  <a:lnTo>
                    <a:pt x="62538" y="1479500"/>
                  </a:lnTo>
                  <a:lnTo>
                    <a:pt x="48221" y="1435855"/>
                  </a:lnTo>
                  <a:lnTo>
                    <a:pt x="35677" y="1391435"/>
                  </a:lnTo>
                  <a:lnTo>
                    <a:pt x="24949" y="1346283"/>
                  </a:lnTo>
                  <a:lnTo>
                    <a:pt x="16078" y="1300441"/>
                  </a:lnTo>
                  <a:lnTo>
                    <a:pt x="9106" y="1253949"/>
                  </a:lnTo>
                  <a:lnTo>
                    <a:pt x="4075" y="1206850"/>
                  </a:lnTo>
                  <a:lnTo>
                    <a:pt x="1025" y="1159185"/>
                  </a:lnTo>
                  <a:lnTo>
                    <a:pt x="0" y="111099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2823" y="5641848"/>
              <a:ext cx="1519427" cy="15209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01136" y="4004055"/>
              <a:ext cx="1417320" cy="1191895"/>
            </a:xfrm>
            <a:custGeom>
              <a:avLst/>
              <a:gdLst/>
              <a:ahLst/>
              <a:cxnLst/>
              <a:rect l="l" t="t" r="r" b="b"/>
              <a:pathLst>
                <a:path w="1417320" h="1191895">
                  <a:moveTo>
                    <a:pt x="1417066" y="42926"/>
                  </a:moveTo>
                  <a:lnTo>
                    <a:pt x="1390865" y="3390"/>
                  </a:lnTo>
                  <a:lnTo>
                    <a:pt x="1374140" y="0"/>
                  </a:lnTo>
                  <a:lnTo>
                    <a:pt x="1357477" y="3390"/>
                  </a:lnTo>
                  <a:lnTo>
                    <a:pt x="1343875" y="12611"/>
                  </a:lnTo>
                  <a:lnTo>
                    <a:pt x="1334706" y="26263"/>
                  </a:lnTo>
                  <a:lnTo>
                    <a:pt x="1334236" y="28575"/>
                  </a:lnTo>
                  <a:lnTo>
                    <a:pt x="27686" y="28575"/>
                  </a:lnTo>
                  <a:lnTo>
                    <a:pt x="27686" y="57150"/>
                  </a:lnTo>
                  <a:lnTo>
                    <a:pt x="28575" y="57150"/>
                  </a:lnTo>
                  <a:lnTo>
                    <a:pt x="28575" y="1109078"/>
                  </a:lnTo>
                  <a:lnTo>
                    <a:pt x="28575" y="1149096"/>
                  </a:lnTo>
                  <a:lnTo>
                    <a:pt x="28575" y="1109078"/>
                  </a:lnTo>
                  <a:lnTo>
                    <a:pt x="26250" y="1109548"/>
                  </a:lnTo>
                  <a:lnTo>
                    <a:pt x="12598" y="1118730"/>
                  </a:lnTo>
                  <a:lnTo>
                    <a:pt x="3378" y="1132370"/>
                  </a:lnTo>
                  <a:lnTo>
                    <a:pt x="0" y="1149096"/>
                  </a:lnTo>
                  <a:lnTo>
                    <a:pt x="3378" y="1165758"/>
                  </a:lnTo>
                  <a:lnTo>
                    <a:pt x="12598" y="1179360"/>
                  </a:lnTo>
                  <a:lnTo>
                    <a:pt x="26250" y="1188542"/>
                  </a:lnTo>
                  <a:lnTo>
                    <a:pt x="42926" y="1191895"/>
                  </a:lnTo>
                  <a:lnTo>
                    <a:pt x="59575" y="1188542"/>
                  </a:lnTo>
                  <a:lnTo>
                    <a:pt x="73177" y="1179360"/>
                  </a:lnTo>
                  <a:lnTo>
                    <a:pt x="82359" y="1165758"/>
                  </a:lnTo>
                  <a:lnTo>
                    <a:pt x="85725" y="1149096"/>
                  </a:lnTo>
                  <a:lnTo>
                    <a:pt x="82359" y="1132370"/>
                  </a:lnTo>
                  <a:lnTo>
                    <a:pt x="73177" y="1118730"/>
                  </a:lnTo>
                  <a:lnTo>
                    <a:pt x="59575" y="1109548"/>
                  </a:lnTo>
                  <a:lnTo>
                    <a:pt x="57150" y="1109052"/>
                  </a:lnTo>
                  <a:lnTo>
                    <a:pt x="57150" y="1106170"/>
                  </a:lnTo>
                  <a:lnTo>
                    <a:pt x="57150" y="57150"/>
                  </a:lnTo>
                  <a:lnTo>
                    <a:pt x="1334198" y="57150"/>
                  </a:lnTo>
                  <a:lnTo>
                    <a:pt x="1334693" y="59588"/>
                  </a:lnTo>
                  <a:lnTo>
                    <a:pt x="1343875" y="73190"/>
                  </a:lnTo>
                  <a:lnTo>
                    <a:pt x="1357477" y="82359"/>
                  </a:lnTo>
                  <a:lnTo>
                    <a:pt x="1374140" y="85725"/>
                  </a:lnTo>
                  <a:lnTo>
                    <a:pt x="1390865" y="82359"/>
                  </a:lnTo>
                  <a:lnTo>
                    <a:pt x="1404505" y="73190"/>
                  </a:lnTo>
                  <a:lnTo>
                    <a:pt x="1413687" y="59588"/>
                  </a:lnTo>
                  <a:lnTo>
                    <a:pt x="1414183" y="57150"/>
                  </a:lnTo>
                  <a:lnTo>
                    <a:pt x="1417066" y="4292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71843" y="7798409"/>
            <a:ext cx="191706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UR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Red</a:t>
            </a:r>
            <a:r>
              <a:rPr dirty="0" sz="2000" spc="1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81406" y="5277802"/>
            <a:ext cx="2249170" cy="2251075"/>
            <a:chOff x="6681406" y="5277802"/>
            <a:chExt cx="2249170" cy="2251075"/>
          </a:xfrm>
        </p:grpSpPr>
        <p:sp>
          <p:nvSpPr>
            <p:cNvPr id="15" name="object 15"/>
            <p:cNvSpPr/>
            <p:nvPr/>
          </p:nvSpPr>
          <p:spPr>
            <a:xfrm>
              <a:off x="6695693" y="5292090"/>
              <a:ext cx="2220595" cy="2222500"/>
            </a:xfrm>
            <a:custGeom>
              <a:avLst/>
              <a:gdLst/>
              <a:ahLst/>
              <a:cxnLst/>
              <a:rect l="l" t="t" r="r" b="b"/>
              <a:pathLst>
                <a:path w="2220595" h="2222500">
                  <a:moveTo>
                    <a:pt x="0" y="1110996"/>
                  </a:moveTo>
                  <a:lnTo>
                    <a:pt x="1025" y="1062806"/>
                  </a:lnTo>
                  <a:lnTo>
                    <a:pt x="4075" y="1015141"/>
                  </a:lnTo>
                  <a:lnTo>
                    <a:pt x="9106" y="968042"/>
                  </a:lnTo>
                  <a:lnTo>
                    <a:pt x="16078" y="921550"/>
                  </a:lnTo>
                  <a:lnTo>
                    <a:pt x="24949" y="875708"/>
                  </a:lnTo>
                  <a:lnTo>
                    <a:pt x="35677" y="830556"/>
                  </a:lnTo>
                  <a:lnTo>
                    <a:pt x="48221" y="786136"/>
                  </a:lnTo>
                  <a:lnTo>
                    <a:pt x="62538" y="742491"/>
                  </a:lnTo>
                  <a:lnTo>
                    <a:pt x="78587" y="699662"/>
                  </a:lnTo>
                  <a:lnTo>
                    <a:pt x="96327" y="657690"/>
                  </a:lnTo>
                  <a:lnTo>
                    <a:pt x="115716" y="616618"/>
                  </a:lnTo>
                  <a:lnTo>
                    <a:pt x="136712" y="576487"/>
                  </a:lnTo>
                  <a:lnTo>
                    <a:pt x="159273" y="537339"/>
                  </a:lnTo>
                  <a:lnTo>
                    <a:pt x="183358" y="499215"/>
                  </a:lnTo>
                  <a:lnTo>
                    <a:pt x="208925" y="462157"/>
                  </a:lnTo>
                  <a:lnTo>
                    <a:pt x="235933" y="426207"/>
                  </a:lnTo>
                  <a:lnTo>
                    <a:pt x="264340" y="391406"/>
                  </a:lnTo>
                  <a:lnTo>
                    <a:pt x="294104" y="357797"/>
                  </a:lnTo>
                  <a:lnTo>
                    <a:pt x="325183" y="325421"/>
                  </a:lnTo>
                  <a:lnTo>
                    <a:pt x="357536" y="294320"/>
                  </a:lnTo>
                  <a:lnTo>
                    <a:pt x="391122" y="264534"/>
                  </a:lnTo>
                  <a:lnTo>
                    <a:pt x="425898" y="236107"/>
                  </a:lnTo>
                  <a:lnTo>
                    <a:pt x="461823" y="209080"/>
                  </a:lnTo>
                  <a:lnTo>
                    <a:pt x="498855" y="183494"/>
                  </a:lnTo>
                  <a:lnTo>
                    <a:pt x="536952" y="159391"/>
                  </a:lnTo>
                  <a:lnTo>
                    <a:pt x="576074" y="136814"/>
                  </a:lnTo>
                  <a:lnTo>
                    <a:pt x="616178" y="115802"/>
                  </a:lnTo>
                  <a:lnTo>
                    <a:pt x="657222" y="96399"/>
                  </a:lnTo>
                  <a:lnTo>
                    <a:pt x="699166" y="78646"/>
                  </a:lnTo>
                  <a:lnTo>
                    <a:pt x="741966" y="62585"/>
                  </a:lnTo>
                  <a:lnTo>
                    <a:pt x="785583" y="48257"/>
                  </a:lnTo>
                  <a:lnTo>
                    <a:pt x="829973" y="35704"/>
                  </a:lnTo>
                  <a:lnTo>
                    <a:pt x="875095" y="24968"/>
                  </a:lnTo>
                  <a:lnTo>
                    <a:pt x="920908" y="16091"/>
                  </a:lnTo>
                  <a:lnTo>
                    <a:pt x="967370" y="9113"/>
                  </a:lnTo>
                  <a:lnTo>
                    <a:pt x="1014440" y="4078"/>
                  </a:lnTo>
                  <a:lnTo>
                    <a:pt x="1062075" y="1026"/>
                  </a:lnTo>
                  <a:lnTo>
                    <a:pt x="1110233" y="0"/>
                  </a:lnTo>
                  <a:lnTo>
                    <a:pt x="1158392" y="1026"/>
                  </a:lnTo>
                  <a:lnTo>
                    <a:pt x="1206027" y="4078"/>
                  </a:lnTo>
                  <a:lnTo>
                    <a:pt x="1253097" y="9113"/>
                  </a:lnTo>
                  <a:lnTo>
                    <a:pt x="1299559" y="16091"/>
                  </a:lnTo>
                  <a:lnTo>
                    <a:pt x="1345372" y="24968"/>
                  </a:lnTo>
                  <a:lnTo>
                    <a:pt x="1390494" y="35704"/>
                  </a:lnTo>
                  <a:lnTo>
                    <a:pt x="1434884" y="48257"/>
                  </a:lnTo>
                  <a:lnTo>
                    <a:pt x="1478501" y="62585"/>
                  </a:lnTo>
                  <a:lnTo>
                    <a:pt x="1521301" y="78646"/>
                  </a:lnTo>
                  <a:lnTo>
                    <a:pt x="1563245" y="96399"/>
                  </a:lnTo>
                  <a:lnTo>
                    <a:pt x="1604289" y="115802"/>
                  </a:lnTo>
                  <a:lnTo>
                    <a:pt x="1644393" y="136814"/>
                  </a:lnTo>
                  <a:lnTo>
                    <a:pt x="1683515" y="159391"/>
                  </a:lnTo>
                  <a:lnTo>
                    <a:pt x="1721612" y="183494"/>
                  </a:lnTo>
                  <a:lnTo>
                    <a:pt x="1758644" y="209080"/>
                  </a:lnTo>
                  <a:lnTo>
                    <a:pt x="1794569" y="236107"/>
                  </a:lnTo>
                  <a:lnTo>
                    <a:pt x="1829345" y="264534"/>
                  </a:lnTo>
                  <a:lnTo>
                    <a:pt x="1862931" y="294320"/>
                  </a:lnTo>
                  <a:lnTo>
                    <a:pt x="1895284" y="325421"/>
                  </a:lnTo>
                  <a:lnTo>
                    <a:pt x="1926363" y="357797"/>
                  </a:lnTo>
                  <a:lnTo>
                    <a:pt x="1956127" y="391406"/>
                  </a:lnTo>
                  <a:lnTo>
                    <a:pt x="1984534" y="426207"/>
                  </a:lnTo>
                  <a:lnTo>
                    <a:pt x="2011542" y="462157"/>
                  </a:lnTo>
                  <a:lnTo>
                    <a:pt x="2037109" y="499215"/>
                  </a:lnTo>
                  <a:lnTo>
                    <a:pt x="2061194" y="537339"/>
                  </a:lnTo>
                  <a:lnTo>
                    <a:pt x="2083755" y="576487"/>
                  </a:lnTo>
                  <a:lnTo>
                    <a:pt x="2104751" y="616618"/>
                  </a:lnTo>
                  <a:lnTo>
                    <a:pt x="2124140" y="657690"/>
                  </a:lnTo>
                  <a:lnTo>
                    <a:pt x="2141880" y="699662"/>
                  </a:lnTo>
                  <a:lnTo>
                    <a:pt x="2157929" y="742491"/>
                  </a:lnTo>
                  <a:lnTo>
                    <a:pt x="2172246" y="786136"/>
                  </a:lnTo>
                  <a:lnTo>
                    <a:pt x="2184790" y="830556"/>
                  </a:lnTo>
                  <a:lnTo>
                    <a:pt x="2195518" y="875708"/>
                  </a:lnTo>
                  <a:lnTo>
                    <a:pt x="2204389" y="921550"/>
                  </a:lnTo>
                  <a:lnTo>
                    <a:pt x="2211361" y="968042"/>
                  </a:lnTo>
                  <a:lnTo>
                    <a:pt x="2216392" y="1015141"/>
                  </a:lnTo>
                  <a:lnTo>
                    <a:pt x="2219442" y="1062806"/>
                  </a:lnTo>
                  <a:lnTo>
                    <a:pt x="2220467" y="1110996"/>
                  </a:lnTo>
                  <a:lnTo>
                    <a:pt x="2219442" y="1159185"/>
                  </a:lnTo>
                  <a:lnTo>
                    <a:pt x="2216392" y="1206850"/>
                  </a:lnTo>
                  <a:lnTo>
                    <a:pt x="2211361" y="1253949"/>
                  </a:lnTo>
                  <a:lnTo>
                    <a:pt x="2204389" y="1300441"/>
                  </a:lnTo>
                  <a:lnTo>
                    <a:pt x="2195518" y="1346283"/>
                  </a:lnTo>
                  <a:lnTo>
                    <a:pt x="2184790" y="1391435"/>
                  </a:lnTo>
                  <a:lnTo>
                    <a:pt x="2172246" y="1435855"/>
                  </a:lnTo>
                  <a:lnTo>
                    <a:pt x="2157929" y="1479500"/>
                  </a:lnTo>
                  <a:lnTo>
                    <a:pt x="2141880" y="1522329"/>
                  </a:lnTo>
                  <a:lnTo>
                    <a:pt x="2124140" y="1564301"/>
                  </a:lnTo>
                  <a:lnTo>
                    <a:pt x="2104751" y="1605373"/>
                  </a:lnTo>
                  <a:lnTo>
                    <a:pt x="2083755" y="1645504"/>
                  </a:lnTo>
                  <a:lnTo>
                    <a:pt x="2061194" y="1684652"/>
                  </a:lnTo>
                  <a:lnTo>
                    <a:pt x="2037109" y="1722776"/>
                  </a:lnTo>
                  <a:lnTo>
                    <a:pt x="2011542" y="1759834"/>
                  </a:lnTo>
                  <a:lnTo>
                    <a:pt x="1984534" y="1795784"/>
                  </a:lnTo>
                  <a:lnTo>
                    <a:pt x="1956127" y="1830585"/>
                  </a:lnTo>
                  <a:lnTo>
                    <a:pt x="1926363" y="1864194"/>
                  </a:lnTo>
                  <a:lnTo>
                    <a:pt x="1895284" y="1896570"/>
                  </a:lnTo>
                  <a:lnTo>
                    <a:pt x="1862931" y="1927671"/>
                  </a:lnTo>
                  <a:lnTo>
                    <a:pt x="1829345" y="1957457"/>
                  </a:lnTo>
                  <a:lnTo>
                    <a:pt x="1794569" y="1985884"/>
                  </a:lnTo>
                  <a:lnTo>
                    <a:pt x="1758644" y="2012911"/>
                  </a:lnTo>
                  <a:lnTo>
                    <a:pt x="1721612" y="2038497"/>
                  </a:lnTo>
                  <a:lnTo>
                    <a:pt x="1683515" y="2062600"/>
                  </a:lnTo>
                  <a:lnTo>
                    <a:pt x="1644393" y="2085177"/>
                  </a:lnTo>
                  <a:lnTo>
                    <a:pt x="1604289" y="2106189"/>
                  </a:lnTo>
                  <a:lnTo>
                    <a:pt x="1563245" y="2125592"/>
                  </a:lnTo>
                  <a:lnTo>
                    <a:pt x="1521301" y="2143345"/>
                  </a:lnTo>
                  <a:lnTo>
                    <a:pt x="1478501" y="2159406"/>
                  </a:lnTo>
                  <a:lnTo>
                    <a:pt x="1434884" y="2173734"/>
                  </a:lnTo>
                  <a:lnTo>
                    <a:pt x="1390494" y="2186287"/>
                  </a:lnTo>
                  <a:lnTo>
                    <a:pt x="1345372" y="2197023"/>
                  </a:lnTo>
                  <a:lnTo>
                    <a:pt x="1299559" y="2205900"/>
                  </a:lnTo>
                  <a:lnTo>
                    <a:pt x="1253097" y="2212878"/>
                  </a:lnTo>
                  <a:lnTo>
                    <a:pt x="1206027" y="2217913"/>
                  </a:lnTo>
                  <a:lnTo>
                    <a:pt x="1158392" y="2220965"/>
                  </a:lnTo>
                  <a:lnTo>
                    <a:pt x="1110233" y="2221992"/>
                  </a:lnTo>
                  <a:lnTo>
                    <a:pt x="1062075" y="2220965"/>
                  </a:lnTo>
                  <a:lnTo>
                    <a:pt x="1014440" y="2217913"/>
                  </a:lnTo>
                  <a:lnTo>
                    <a:pt x="967370" y="2212878"/>
                  </a:lnTo>
                  <a:lnTo>
                    <a:pt x="920908" y="2205900"/>
                  </a:lnTo>
                  <a:lnTo>
                    <a:pt x="875095" y="2197023"/>
                  </a:lnTo>
                  <a:lnTo>
                    <a:pt x="829973" y="2186287"/>
                  </a:lnTo>
                  <a:lnTo>
                    <a:pt x="785583" y="2173734"/>
                  </a:lnTo>
                  <a:lnTo>
                    <a:pt x="741966" y="2159406"/>
                  </a:lnTo>
                  <a:lnTo>
                    <a:pt x="699166" y="2143345"/>
                  </a:lnTo>
                  <a:lnTo>
                    <a:pt x="657222" y="2125592"/>
                  </a:lnTo>
                  <a:lnTo>
                    <a:pt x="616178" y="2106189"/>
                  </a:lnTo>
                  <a:lnTo>
                    <a:pt x="576074" y="2085177"/>
                  </a:lnTo>
                  <a:lnTo>
                    <a:pt x="536952" y="2062600"/>
                  </a:lnTo>
                  <a:lnTo>
                    <a:pt x="498855" y="2038497"/>
                  </a:lnTo>
                  <a:lnTo>
                    <a:pt x="461823" y="2012911"/>
                  </a:lnTo>
                  <a:lnTo>
                    <a:pt x="425898" y="1985884"/>
                  </a:lnTo>
                  <a:lnTo>
                    <a:pt x="391122" y="1957457"/>
                  </a:lnTo>
                  <a:lnTo>
                    <a:pt x="357536" y="1927671"/>
                  </a:lnTo>
                  <a:lnTo>
                    <a:pt x="325183" y="1896570"/>
                  </a:lnTo>
                  <a:lnTo>
                    <a:pt x="294104" y="1864194"/>
                  </a:lnTo>
                  <a:lnTo>
                    <a:pt x="264340" y="1830585"/>
                  </a:lnTo>
                  <a:lnTo>
                    <a:pt x="235933" y="1795784"/>
                  </a:lnTo>
                  <a:lnTo>
                    <a:pt x="208925" y="1759834"/>
                  </a:lnTo>
                  <a:lnTo>
                    <a:pt x="183358" y="1722776"/>
                  </a:lnTo>
                  <a:lnTo>
                    <a:pt x="159273" y="1684652"/>
                  </a:lnTo>
                  <a:lnTo>
                    <a:pt x="136712" y="1645504"/>
                  </a:lnTo>
                  <a:lnTo>
                    <a:pt x="115716" y="1605373"/>
                  </a:lnTo>
                  <a:lnTo>
                    <a:pt x="96327" y="1564301"/>
                  </a:lnTo>
                  <a:lnTo>
                    <a:pt x="78587" y="1522329"/>
                  </a:lnTo>
                  <a:lnTo>
                    <a:pt x="62538" y="1479500"/>
                  </a:lnTo>
                  <a:lnTo>
                    <a:pt x="48221" y="1435855"/>
                  </a:lnTo>
                  <a:lnTo>
                    <a:pt x="35677" y="1391435"/>
                  </a:lnTo>
                  <a:lnTo>
                    <a:pt x="24949" y="1346283"/>
                  </a:lnTo>
                  <a:lnTo>
                    <a:pt x="16078" y="1300441"/>
                  </a:lnTo>
                  <a:lnTo>
                    <a:pt x="9106" y="1253949"/>
                  </a:lnTo>
                  <a:lnTo>
                    <a:pt x="4075" y="1206850"/>
                  </a:lnTo>
                  <a:lnTo>
                    <a:pt x="1025" y="1159185"/>
                  </a:lnTo>
                  <a:lnTo>
                    <a:pt x="0" y="111099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3739" y="5684520"/>
              <a:ext cx="1476755" cy="147827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99266" y="7777988"/>
            <a:ext cx="2334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ep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416474" y="5277802"/>
            <a:ext cx="2251075" cy="2251075"/>
            <a:chOff x="11416474" y="5277802"/>
            <a:chExt cx="2251075" cy="2251075"/>
          </a:xfrm>
        </p:grpSpPr>
        <p:sp>
          <p:nvSpPr>
            <p:cNvPr id="19" name="object 19"/>
            <p:cNvSpPr/>
            <p:nvPr/>
          </p:nvSpPr>
          <p:spPr>
            <a:xfrm>
              <a:off x="11430761" y="5292090"/>
              <a:ext cx="2222500" cy="2222500"/>
            </a:xfrm>
            <a:custGeom>
              <a:avLst/>
              <a:gdLst/>
              <a:ahLst/>
              <a:cxnLst/>
              <a:rect l="l" t="t" r="r" b="b"/>
              <a:pathLst>
                <a:path w="2222500" h="2222500">
                  <a:moveTo>
                    <a:pt x="0" y="1110996"/>
                  </a:moveTo>
                  <a:lnTo>
                    <a:pt x="1026" y="1062806"/>
                  </a:lnTo>
                  <a:lnTo>
                    <a:pt x="4078" y="1015141"/>
                  </a:lnTo>
                  <a:lnTo>
                    <a:pt x="9113" y="968042"/>
                  </a:lnTo>
                  <a:lnTo>
                    <a:pt x="16091" y="921550"/>
                  </a:lnTo>
                  <a:lnTo>
                    <a:pt x="24968" y="875708"/>
                  </a:lnTo>
                  <a:lnTo>
                    <a:pt x="35704" y="830556"/>
                  </a:lnTo>
                  <a:lnTo>
                    <a:pt x="48257" y="786136"/>
                  </a:lnTo>
                  <a:lnTo>
                    <a:pt x="62585" y="742491"/>
                  </a:lnTo>
                  <a:lnTo>
                    <a:pt x="78646" y="699662"/>
                  </a:lnTo>
                  <a:lnTo>
                    <a:pt x="96399" y="657690"/>
                  </a:lnTo>
                  <a:lnTo>
                    <a:pt x="115802" y="616618"/>
                  </a:lnTo>
                  <a:lnTo>
                    <a:pt x="136814" y="576487"/>
                  </a:lnTo>
                  <a:lnTo>
                    <a:pt x="159391" y="537339"/>
                  </a:lnTo>
                  <a:lnTo>
                    <a:pt x="183494" y="499215"/>
                  </a:lnTo>
                  <a:lnTo>
                    <a:pt x="209080" y="462157"/>
                  </a:lnTo>
                  <a:lnTo>
                    <a:pt x="236107" y="426207"/>
                  </a:lnTo>
                  <a:lnTo>
                    <a:pt x="264534" y="391406"/>
                  </a:lnTo>
                  <a:lnTo>
                    <a:pt x="294320" y="357797"/>
                  </a:lnTo>
                  <a:lnTo>
                    <a:pt x="325421" y="325421"/>
                  </a:lnTo>
                  <a:lnTo>
                    <a:pt x="357797" y="294320"/>
                  </a:lnTo>
                  <a:lnTo>
                    <a:pt x="391406" y="264534"/>
                  </a:lnTo>
                  <a:lnTo>
                    <a:pt x="426207" y="236107"/>
                  </a:lnTo>
                  <a:lnTo>
                    <a:pt x="462157" y="209080"/>
                  </a:lnTo>
                  <a:lnTo>
                    <a:pt x="499215" y="183494"/>
                  </a:lnTo>
                  <a:lnTo>
                    <a:pt x="537339" y="159391"/>
                  </a:lnTo>
                  <a:lnTo>
                    <a:pt x="576487" y="136814"/>
                  </a:lnTo>
                  <a:lnTo>
                    <a:pt x="616618" y="115802"/>
                  </a:lnTo>
                  <a:lnTo>
                    <a:pt x="657690" y="96399"/>
                  </a:lnTo>
                  <a:lnTo>
                    <a:pt x="699662" y="78646"/>
                  </a:lnTo>
                  <a:lnTo>
                    <a:pt x="742491" y="62585"/>
                  </a:lnTo>
                  <a:lnTo>
                    <a:pt x="786136" y="48257"/>
                  </a:lnTo>
                  <a:lnTo>
                    <a:pt x="830556" y="35704"/>
                  </a:lnTo>
                  <a:lnTo>
                    <a:pt x="875708" y="24968"/>
                  </a:lnTo>
                  <a:lnTo>
                    <a:pt x="921550" y="16091"/>
                  </a:lnTo>
                  <a:lnTo>
                    <a:pt x="968042" y="9113"/>
                  </a:lnTo>
                  <a:lnTo>
                    <a:pt x="1015141" y="4078"/>
                  </a:lnTo>
                  <a:lnTo>
                    <a:pt x="1062806" y="1026"/>
                  </a:lnTo>
                  <a:lnTo>
                    <a:pt x="1110996" y="0"/>
                  </a:lnTo>
                  <a:lnTo>
                    <a:pt x="1159185" y="1026"/>
                  </a:lnTo>
                  <a:lnTo>
                    <a:pt x="1206850" y="4078"/>
                  </a:lnTo>
                  <a:lnTo>
                    <a:pt x="1253949" y="9113"/>
                  </a:lnTo>
                  <a:lnTo>
                    <a:pt x="1300441" y="16091"/>
                  </a:lnTo>
                  <a:lnTo>
                    <a:pt x="1346283" y="24968"/>
                  </a:lnTo>
                  <a:lnTo>
                    <a:pt x="1391435" y="35704"/>
                  </a:lnTo>
                  <a:lnTo>
                    <a:pt x="1435855" y="48257"/>
                  </a:lnTo>
                  <a:lnTo>
                    <a:pt x="1479500" y="62585"/>
                  </a:lnTo>
                  <a:lnTo>
                    <a:pt x="1522329" y="78646"/>
                  </a:lnTo>
                  <a:lnTo>
                    <a:pt x="1564301" y="96399"/>
                  </a:lnTo>
                  <a:lnTo>
                    <a:pt x="1605373" y="115802"/>
                  </a:lnTo>
                  <a:lnTo>
                    <a:pt x="1645504" y="136814"/>
                  </a:lnTo>
                  <a:lnTo>
                    <a:pt x="1684652" y="159391"/>
                  </a:lnTo>
                  <a:lnTo>
                    <a:pt x="1722776" y="183494"/>
                  </a:lnTo>
                  <a:lnTo>
                    <a:pt x="1759834" y="209080"/>
                  </a:lnTo>
                  <a:lnTo>
                    <a:pt x="1795784" y="236107"/>
                  </a:lnTo>
                  <a:lnTo>
                    <a:pt x="1830585" y="264534"/>
                  </a:lnTo>
                  <a:lnTo>
                    <a:pt x="1864194" y="294320"/>
                  </a:lnTo>
                  <a:lnTo>
                    <a:pt x="1896570" y="325421"/>
                  </a:lnTo>
                  <a:lnTo>
                    <a:pt x="1927671" y="357797"/>
                  </a:lnTo>
                  <a:lnTo>
                    <a:pt x="1957457" y="391406"/>
                  </a:lnTo>
                  <a:lnTo>
                    <a:pt x="1985884" y="426207"/>
                  </a:lnTo>
                  <a:lnTo>
                    <a:pt x="2012911" y="462157"/>
                  </a:lnTo>
                  <a:lnTo>
                    <a:pt x="2038497" y="499215"/>
                  </a:lnTo>
                  <a:lnTo>
                    <a:pt x="2062600" y="537339"/>
                  </a:lnTo>
                  <a:lnTo>
                    <a:pt x="2085177" y="576487"/>
                  </a:lnTo>
                  <a:lnTo>
                    <a:pt x="2106189" y="616618"/>
                  </a:lnTo>
                  <a:lnTo>
                    <a:pt x="2125592" y="657690"/>
                  </a:lnTo>
                  <a:lnTo>
                    <a:pt x="2143345" y="699662"/>
                  </a:lnTo>
                  <a:lnTo>
                    <a:pt x="2159406" y="742491"/>
                  </a:lnTo>
                  <a:lnTo>
                    <a:pt x="2173734" y="786136"/>
                  </a:lnTo>
                  <a:lnTo>
                    <a:pt x="2186287" y="830556"/>
                  </a:lnTo>
                  <a:lnTo>
                    <a:pt x="2197023" y="875708"/>
                  </a:lnTo>
                  <a:lnTo>
                    <a:pt x="2205900" y="921550"/>
                  </a:lnTo>
                  <a:lnTo>
                    <a:pt x="2212878" y="968042"/>
                  </a:lnTo>
                  <a:lnTo>
                    <a:pt x="2217913" y="1015141"/>
                  </a:lnTo>
                  <a:lnTo>
                    <a:pt x="2220965" y="1062806"/>
                  </a:lnTo>
                  <a:lnTo>
                    <a:pt x="2221992" y="1110996"/>
                  </a:lnTo>
                  <a:lnTo>
                    <a:pt x="2220965" y="1159185"/>
                  </a:lnTo>
                  <a:lnTo>
                    <a:pt x="2217913" y="1206850"/>
                  </a:lnTo>
                  <a:lnTo>
                    <a:pt x="2212878" y="1253949"/>
                  </a:lnTo>
                  <a:lnTo>
                    <a:pt x="2205900" y="1300441"/>
                  </a:lnTo>
                  <a:lnTo>
                    <a:pt x="2197023" y="1346283"/>
                  </a:lnTo>
                  <a:lnTo>
                    <a:pt x="2186287" y="1391435"/>
                  </a:lnTo>
                  <a:lnTo>
                    <a:pt x="2173734" y="1435855"/>
                  </a:lnTo>
                  <a:lnTo>
                    <a:pt x="2159406" y="1479500"/>
                  </a:lnTo>
                  <a:lnTo>
                    <a:pt x="2143345" y="1522329"/>
                  </a:lnTo>
                  <a:lnTo>
                    <a:pt x="2125592" y="1564301"/>
                  </a:lnTo>
                  <a:lnTo>
                    <a:pt x="2106189" y="1605373"/>
                  </a:lnTo>
                  <a:lnTo>
                    <a:pt x="2085177" y="1645504"/>
                  </a:lnTo>
                  <a:lnTo>
                    <a:pt x="2062600" y="1684652"/>
                  </a:lnTo>
                  <a:lnTo>
                    <a:pt x="2038497" y="1722776"/>
                  </a:lnTo>
                  <a:lnTo>
                    <a:pt x="2012911" y="1759834"/>
                  </a:lnTo>
                  <a:lnTo>
                    <a:pt x="1985884" y="1795784"/>
                  </a:lnTo>
                  <a:lnTo>
                    <a:pt x="1957457" y="1830585"/>
                  </a:lnTo>
                  <a:lnTo>
                    <a:pt x="1927671" y="1864194"/>
                  </a:lnTo>
                  <a:lnTo>
                    <a:pt x="1896570" y="1896570"/>
                  </a:lnTo>
                  <a:lnTo>
                    <a:pt x="1864194" y="1927671"/>
                  </a:lnTo>
                  <a:lnTo>
                    <a:pt x="1830585" y="1957457"/>
                  </a:lnTo>
                  <a:lnTo>
                    <a:pt x="1795784" y="1985884"/>
                  </a:lnTo>
                  <a:lnTo>
                    <a:pt x="1759834" y="2012911"/>
                  </a:lnTo>
                  <a:lnTo>
                    <a:pt x="1722776" y="2038497"/>
                  </a:lnTo>
                  <a:lnTo>
                    <a:pt x="1684652" y="2062600"/>
                  </a:lnTo>
                  <a:lnTo>
                    <a:pt x="1645504" y="2085177"/>
                  </a:lnTo>
                  <a:lnTo>
                    <a:pt x="1605373" y="2106189"/>
                  </a:lnTo>
                  <a:lnTo>
                    <a:pt x="1564301" y="2125592"/>
                  </a:lnTo>
                  <a:lnTo>
                    <a:pt x="1522329" y="2143345"/>
                  </a:lnTo>
                  <a:lnTo>
                    <a:pt x="1479500" y="2159406"/>
                  </a:lnTo>
                  <a:lnTo>
                    <a:pt x="1435855" y="2173734"/>
                  </a:lnTo>
                  <a:lnTo>
                    <a:pt x="1391435" y="2186287"/>
                  </a:lnTo>
                  <a:lnTo>
                    <a:pt x="1346283" y="2197023"/>
                  </a:lnTo>
                  <a:lnTo>
                    <a:pt x="1300441" y="2205900"/>
                  </a:lnTo>
                  <a:lnTo>
                    <a:pt x="1253949" y="2212878"/>
                  </a:lnTo>
                  <a:lnTo>
                    <a:pt x="1206850" y="2217913"/>
                  </a:lnTo>
                  <a:lnTo>
                    <a:pt x="1159185" y="2220965"/>
                  </a:lnTo>
                  <a:lnTo>
                    <a:pt x="1110996" y="2221992"/>
                  </a:lnTo>
                  <a:lnTo>
                    <a:pt x="1062806" y="2220965"/>
                  </a:lnTo>
                  <a:lnTo>
                    <a:pt x="1015141" y="2217913"/>
                  </a:lnTo>
                  <a:lnTo>
                    <a:pt x="968042" y="2212878"/>
                  </a:lnTo>
                  <a:lnTo>
                    <a:pt x="921550" y="2205900"/>
                  </a:lnTo>
                  <a:lnTo>
                    <a:pt x="875708" y="2197023"/>
                  </a:lnTo>
                  <a:lnTo>
                    <a:pt x="830556" y="2186287"/>
                  </a:lnTo>
                  <a:lnTo>
                    <a:pt x="786136" y="2173734"/>
                  </a:lnTo>
                  <a:lnTo>
                    <a:pt x="742491" y="2159406"/>
                  </a:lnTo>
                  <a:lnTo>
                    <a:pt x="699662" y="2143345"/>
                  </a:lnTo>
                  <a:lnTo>
                    <a:pt x="657690" y="2125592"/>
                  </a:lnTo>
                  <a:lnTo>
                    <a:pt x="616618" y="2106189"/>
                  </a:lnTo>
                  <a:lnTo>
                    <a:pt x="576487" y="2085177"/>
                  </a:lnTo>
                  <a:lnTo>
                    <a:pt x="537339" y="2062600"/>
                  </a:lnTo>
                  <a:lnTo>
                    <a:pt x="499215" y="2038497"/>
                  </a:lnTo>
                  <a:lnTo>
                    <a:pt x="462157" y="2012911"/>
                  </a:lnTo>
                  <a:lnTo>
                    <a:pt x="426207" y="1985884"/>
                  </a:lnTo>
                  <a:lnTo>
                    <a:pt x="391406" y="1957457"/>
                  </a:lnTo>
                  <a:lnTo>
                    <a:pt x="357797" y="1927671"/>
                  </a:lnTo>
                  <a:lnTo>
                    <a:pt x="325421" y="1896570"/>
                  </a:lnTo>
                  <a:lnTo>
                    <a:pt x="294320" y="1864194"/>
                  </a:lnTo>
                  <a:lnTo>
                    <a:pt x="264534" y="1830585"/>
                  </a:lnTo>
                  <a:lnTo>
                    <a:pt x="236107" y="1795784"/>
                  </a:lnTo>
                  <a:lnTo>
                    <a:pt x="209080" y="1759834"/>
                  </a:lnTo>
                  <a:lnTo>
                    <a:pt x="183494" y="1722776"/>
                  </a:lnTo>
                  <a:lnTo>
                    <a:pt x="159391" y="1684652"/>
                  </a:lnTo>
                  <a:lnTo>
                    <a:pt x="136814" y="1645504"/>
                  </a:lnTo>
                  <a:lnTo>
                    <a:pt x="115802" y="1605373"/>
                  </a:lnTo>
                  <a:lnTo>
                    <a:pt x="96399" y="1564301"/>
                  </a:lnTo>
                  <a:lnTo>
                    <a:pt x="78646" y="1522329"/>
                  </a:lnTo>
                  <a:lnTo>
                    <a:pt x="62585" y="1479500"/>
                  </a:lnTo>
                  <a:lnTo>
                    <a:pt x="48257" y="1435855"/>
                  </a:lnTo>
                  <a:lnTo>
                    <a:pt x="35704" y="1391435"/>
                  </a:lnTo>
                  <a:lnTo>
                    <a:pt x="24968" y="1346283"/>
                  </a:lnTo>
                  <a:lnTo>
                    <a:pt x="16091" y="1300441"/>
                  </a:lnTo>
                  <a:lnTo>
                    <a:pt x="9113" y="1253949"/>
                  </a:lnTo>
                  <a:lnTo>
                    <a:pt x="4078" y="1206850"/>
                  </a:lnTo>
                  <a:lnTo>
                    <a:pt x="1026" y="1159185"/>
                  </a:lnTo>
                  <a:lnTo>
                    <a:pt x="0" y="111099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3003" y="5699760"/>
              <a:ext cx="1395984" cy="1394459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7760716" y="4414011"/>
            <a:ext cx="85725" cy="805180"/>
          </a:xfrm>
          <a:custGeom>
            <a:avLst/>
            <a:gdLst/>
            <a:ahLst/>
            <a:cxnLst/>
            <a:rect l="l" t="t" r="r" b="b"/>
            <a:pathLst>
              <a:path w="85725" h="805179">
                <a:moveTo>
                  <a:pt x="28575" y="722099"/>
                </a:moveTo>
                <a:lnTo>
                  <a:pt x="26253" y="722568"/>
                </a:lnTo>
                <a:lnTo>
                  <a:pt x="12604" y="731758"/>
                </a:lnTo>
                <a:lnTo>
                  <a:pt x="3385" y="745400"/>
                </a:lnTo>
                <a:lnTo>
                  <a:pt x="0" y="762126"/>
                </a:lnTo>
                <a:lnTo>
                  <a:pt x="3385" y="778779"/>
                </a:lnTo>
                <a:lnTo>
                  <a:pt x="12604" y="792384"/>
                </a:lnTo>
                <a:lnTo>
                  <a:pt x="26253" y="801560"/>
                </a:lnTo>
                <a:lnTo>
                  <a:pt x="42925" y="804926"/>
                </a:lnTo>
                <a:lnTo>
                  <a:pt x="59578" y="801560"/>
                </a:lnTo>
                <a:lnTo>
                  <a:pt x="73183" y="792384"/>
                </a:lnTo>
                <a:lnTo>
                  <a:pt x="82359" y="778779"/>
                </a:lnTo>
                <a:lnTo>
                  <a:pt x="85725" y="762126"/>
                </a:lnTo>
                <a:lnTo>
                  <a:pt x="28575" y="762126"/>
                </a:lnTo>
                <a:lnTo>
                  <a:pt x="28575" y="722099"/>
                </a:lnTo>
                <a:close/>
              </a:path>
              <a:path w="85725" h="805179">
                <a:moveTo>
                  <a:pt x="42925" y="719201"/>
                </a:moveTo>
                <a:lnTo>
                  <a:pt x="28685" y="722077"/>
                </a:lnTo>
                <a:lnTo>
                  <a:pt x="28575" y="762126"/>
                </a:lnTo>
                <a:lnTo>
                  <a:pt x="57150" y="762126"/>
                </a:lnTo>
                <a:lnTo>
                  <a:pt x="57150" y="722077"/>
                </a:lnTo>
                <a:lnTo>
                  <a:pt x="42925" y="719201"/>
                </a:lnTo>
                <a:close/>
              </a:path>
              <a:path w="85725" h="805179">
                <a:moveTo>
                  <a:pt x="57150" y="722077"/>
                </a:moveTo>
                <a:lnTo>
                  <a:pt x="57150" y="762126"/>
                </a:lnTo>
                <a:lnTo>
                  <a:pt x="85725" y="762126"/>
                </a:lnTo>
                <a:lnTo>
                  <a:pt x="82359" y="745400"/>
                </a:lnTo>
                <a:lnTo>
                  <a:pt x="73183" y="731758"/>
                </a:lnTo>
                <a:lnTo>
                  <a:pt x="59578" y="722568"/>
                </a:lnTo>
                <a:lnTo>
                  <a:pt x="57150" y="722077"/>
                </a:lnTo>
                <a:close/>
              </a:path>
              <a:path w="85725" h="805179">
                <a:moveTo>
                  <a:pt x="28575" y="82828"/>
                </a:moveTo>
                <a:lnTo>
                  <a:pt x="28575" y="722099"/>
                </a:lnTo>
                <a:lnTo>
                  <a:pt x="42925" y="719201"/>
                </a:lnTo>
                <a:lnTo>
                  <a:pt x="57150" y="719201"/>
                </a:lnTo>
                <a:lnTo>
                  <a:pt x="57150" y="85725"/>
                </a:lnTo>
                <a:lnTo>
                  <a:pt x="42925" y="85725"/>
                </a:lnTo>
                <a:lnTo>
                  <a:pt x="28575" y="82828"/>
                </a:lnTo>
                <a:close/>
              </a:path>
              <a:path w="85725" h="805179">
                <a:moveTo>
                  <a:pt x="57150" y="719201"/>
                </a:moveTo>
                <a:lnTo>
                  <a:pt x="42925" y="719201"/>
                </a:lnTo>
                <a:lnTo>
                  <a:pt x="57150" y="722077"/>
                </a:lnTo>
                <a:lnTo>
                  <a:pt x="57150" y="719201"/>
                </a:lnTo>
                <a:close/>
              </a:path>
              <a:path w="85725" h="805179">
                <a:moveTo>
                  <a:pt x="57150" y="42925"/>
                </a:moveTo>
                <a:lnTo>
                  <a:pt x="28575" y="42925"/>
                </a:lnTo>
                <a:lnTo>
                  <a:pt x="28685" y="82850"/>
                </a:lnTo>
                <a:lnTo>
                  <a:pt x="42925" y="85725"/>
                </a:lnTo>
                <a:lnTo>
                  <a:pt x="57150" y="82850"/>
                </a:lnTo>
                <a:lnTo>
                  <a:pt x="57150" y="42925"/>
                </a:lnTo>
                <a:close/>
              </a:path>
              <a:path w="85725" h="805179">
                <a:moveTo>
                  <a:pt x="57150" y="82850"/>
                </a:moveTo>
                <a:lnTo>
                  <a:pt x="42925" y="85725"/>
                </a:lnTo>
                <a:lnTo>
                  <a:pt x="57150" y="85725"/>
                </a:lnTo>
                <a:lnTo>
                  <a:pt x="57150" y="82850"/>
                </a:lnTo>
                <a:close/>
              </a:path>
              <a:path w="85725" h="805179">
                <a:moveTo>
                  <a:pt x="85725" y="42925"/>
                </a:moveTo>
                <a:lnTo>
                  <a:pt x="57150" y="42925"/>
                </a:lnTo>
                <a:lnTo>
                  <a:pt x="57150" y="82850"/>
                </a:lnTo>
                <a:lnTo>
                  <a:pt x="59578" y="82359"/>
                </a:lnTo>
                <a:lnTo>
                  <a:pt x="73183" y="73183"/>
                </a:lnTo>
                <a:lnTo>
                  <a:pt x="82359" y="59578"/>
                </a:lnTo>
                <a:lnTo>
                  <a:pt x="85725" y="42925"/>
                </a:lnTo>
                <a:close/>
              </a:path>
              <a:path w="85725" h="805179">
                <a:moveTo>
                  <a:pt x="42925" y="0"/>
                </a:moveTo>
                <a:lnTo>
                  <a:pt x="26253" y="3385"/>
                </a:lnTo>
                <a:lnTo>
                  <a:pt x="12604" y="12604"/>
                </a:lnTo>
                <a:lnTo>
                  <a:pt x="3385" y="26253"/>
                </a:lnTo>
                <a:lnTo>
                  <a:pt x="0" y="42925"/>
                </a:lnTo>
                <a:lnTo>
                  <a:pt x="3385" y="59578"/>
                </a:lnTo>
                <a:lnTo>
                  <a:pt x="12604" y="73183"/>
                </a:lnTo>
                <a:lnTo>
                  <a:pt x="26253" y="82359"/>
                </a:lnTo>
                <a:lnTo>
                  <a:pt x="28575" y="82828"/>
                </a:lnTo>
                <a:lnTo>
                  <a:pt x="28575" y="42925"/>
                </a:lnTo>
                <a:lnTo>
                  <a:pt x="85725" y="42925"/>
                </a:lnTo>
                <a:lnTo>
                  <a:pt x="82359" y="26253"/>
                </a:lnTo>
                <a:lnTo>
                  <a:pt x="73183" y="12604"/>
                </a:lnTo>
                <a:lnTo>
                  <a:pt x="59578" y="3385"/>
                </a:lnTo>
                <a:lnTo>
                  <a:pt x="4292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387835" y="4019422"/>
            <a:ext cx="1149350" cy="85725"/>
          </a:xfrm>
          <a:custGeom>
            <a:avLst/>
            <a:gdLst/>
            <a:ahLst/>
            <a:cxnLst/>
            <a:rect l="l" t="t" r="r" b="b"/>
            <a:pathLst>
              <a:path w="1149350" h="85725">
                <a:moveTo>
                  <a:pt x="42925" y="0"/>
                </a:moveTo>
                <a:lnTo>
                  <a:pt x="26253" y="3365"/>
                </a:lnTo>
                <a:lnTo>
                  <a:pt x="12604" y="12541"/>
                </a:lnTo>
                <a:lnTo>
                  <a:pt x="3385" y="26146"/>
                </a:lnTo>
                <a:lnTo>
                  <a:pt x="0" y="42799"/>
                </a:lnTo>
                <a:lnTo>
                  <a:pt x="3385" y="59471"/>
                </a:lnTo>
                <a:lnTo>
                  <a:pt x="12604" y="73120"/>
                </a:lnTo>
                <a:lnTo>
                  <a:pt x="26253" y="82339"/>
                </a:lnTo>
                <a:lnTo>
                  <a:pt x="42925" y="85725"/>
                </a:lnTo>
                <a:lnTo>
                  <a:pt x="59578" y="82286"/>
                </a:lnTo>
                <a:lnTo>
                  <a:pt x="73183" y="73072"/>
                </a:lnTo>
                <a:lnTo>
                  <a:pt x="82359" y="59453"/>
                </a:lnTo>
                <a:lnTo>
                  <a:pt x="82825" y="57150"/>
                </a:lnTo>
                <a:lnTo>
                  <a:pt x="42925" y="57150"/>
                </a:lnTo>
                <a:lnTo>
                  <a:pt x="42925" y="28575"/>
                </a:lnTo>
                <a:lnTo>
                  <a:pt x="82852" y="28570"/>
                </a:lnTo>
                <a:lnTo>
                  <a:pt x="82359" y="26128"/>
                </a:lnTo>
                <a:lnTo>
                  <a:pt x="73183" y="12493"/>
                </a:lnTo>
                <a:lnTo>
                  <a:pt x="59578" y="3311"/>
                </a:lnTo>
                <a:lnTo>
                  <a:pt x="42925" y="0"/>
                </a:lnTo>
                <a:close/>
              </a:path>
              <a:path w="1149350" h="85725">
                <a:moveTo>
                  <a:pt x="82852" y="28570"/>
                </a:moveTo>
                <a:lnTo>
                  <a:pt x="42925" y="28575"/>
                </a:lnTo>
                <a:lnTo>
                  <a:pt x="42925" y="57150"/>
                </a:lnTo>
                <a:lnTo>
                  <a:pt x="82825" y="57145"/>
                </a:lnTo>
                <a:lnTo>
                  <a:pt x="85725" y="42799"/>
                </a:lnTo>
                <a:lnTo>
                  <a:pt x="82852" y="28570"/>
                </a:lnTo>
                <a:close/>
              </a:path>
              <a:path w="1149350" h="85725">
                <a:moveTo>
                  <a:pt x="1149096" y="28448"/>
                </a:moveTo>
                <a:lnTo>
                  <a:pt x="82852" y="28570"/>
                </a:lnTo>
                <a:lnTo>
                  <a:pt x="85725" y="42799"/>
                </a:lnTo>
                <a:lnTo>
                  <a:pt x="82825" y="57145"/>
                </a:lnTo>
                <a:lnTo>
                  <a:pt x="1149096" y="57023"/>
                </a:lnTo>
                <a:lnTo>
                  <a:pt x="1149096" y="28448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983973" y="4557267"/>
            <a:ext cx="1149350" cy="85725"/>
          </a:xfrm>
          <a:custGeom>
            <a:avLst/>
            <a:gdLst/>
            <a:ahLst/>
            <a:cxnLst/>
            <a:rect l="l" t="t" r="r" b="b"/>
            <a:pathLst>
              <a:path w="1149350" h="85725">
                <a:moveTo>
                  <a:pt x="1106170" y="0"/>
                </a:moveTo>
                <a:lnTo>
                  <a:pt x="1089443" y="3385"/>
                </a:lnTo>
                <a:lnTo>
                  <a:pt x="1075801" y="12604"/>
                </a:lnTo>
                <a:lnTo>
                  <a:pt x="1066611" y="26253"/>
                </a:lnTo>
                <a:lnTo>
                  <a:pt x="1063243" y="42926"/>
                </a:lnTo>
                <a:lnTo>
                  <a:pt x="1066611" y="59578"/>
                </a:lnTo>
                <a:lnTo>
                  <a:pt x="1075801" y="73183"/>
                </a:lnTo>
                <a:lnTo>
                  <a:pt x="1089443" y="82359"/>
                </a:lnTo>
                <a:lnTo>
                  <a:pt x="1106170" y="85725"/>
                </a:lnTo>
                <a:lnTo>
                  <a:pt x="1122822" y="82359"/>
                </a:lnTo>
                <a:lnTo>
                  <a:pt x="1136427" y="73183"/>
                </a:lnTo>
                <a:lnTo>
                  <a:pt x="1145603" y="59578"/>
                </a:lnTo>
                <a:lnTo>
                  <a:pt x="1146094" y="57150"/>
                </a:lnTo>
                <a:lnTo>
                  <a:pt x="1106170" y="57150"/>
                </a:lnTo>
                <a:lnTo>
                  <a:pt x="1106170" y="28575"/>
                </a:lnTo>
                <a:lnTo>
                  <a:pt x="1146072" y="28575"/>
                </a:lnTo>
                <a:lnTo>
                  <a:pt x="1145603" y="26253"/>
                </a:lnTo>
                <a:lnTo>
                  <a:pt x="1136427" y="12604"/>
                </a:lnTo>
                <a:lnTo>
                  <a:pt x="1122822" y="3385"/>
                </a:lnTo>
                <a:lnTo>
                  <a:pt x="1106170" y="0"/>
                </a:lnTo>
                <a:close/>
              </a:path>
              <a:path w="1149350" h="85725">
                <a:moveTo>
                  <a:pt x="106614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066120" y="57150"/>
                </a:lnTo>
                <a:lnTo>
                  <a:pt x="1063243" y="42926"/>
                </a:lnTo>
                <a:lnTo>
                  <a:pt x="1066142" y="28575"/>
                </a:lnTo>
                <a:close/>
              </a:path>
              <a:path w="1149350" h="85725">
                <a:moveTo>
                  <a:pt x="1146072" y="28575"/>
                </a:moveTo>
                <a:lnTo>
                  <a:pt x="1106170" y="28575"/>
                </a:lnTo>
                <a:lnTo>
                  <a:pt x="1106170" y="57150"/>
                </a:lnTo>
                <a:lnTo>
                  <a:pt x="1146094" y="57150"/>
                </a:lnTo>
                <a:lnTo>
                  <a:pt x="1148968" y="42926"/>
                </a:lnTo>
                <a:lnTo>
                  <a:pt x="1146072" y="28575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1168" y="306451"/>
            <a:ext cx="31534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Domain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Hijacking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5979" y="760476"/>
            <a:ext cx="435559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08146" y="3269996"/>
            <a:ext cx="2388235" cy="4551680"/>
            <a:chOff x="3708146" y="3269996"/>
            <a:chExt cx="2388235" cy="4551680"/>
          </a:xfrm>
        </p:grpSpPr>
        <p:sp>
          <p:nvSpPr>
            <p:cNvPr id="5" name="object 5"/>
            <p:cNvSpPr/>
            <p:nvPr/>
          </p:nvSpPr>
          <p:spPr>
            <a:xfrm>
              <a:off x="3708146" y="3269996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0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0"/>
                  </a:lnTo>
                  <a:lnTo>
                    <a:pt x="1296162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5"/>
                  </a:lnTo>
                  <a:lnTo>
                    <a:pt x="1692909" y="803528"/>
                  </a:lnTo>
                  <a:lnTo>
                    <a:pt x="1761616" y="882903"/>
                  </a:lnTo>
                  <a:lnTo>
                    <a:pt x="1826640" y="965707"/>
                  </a:lnTo>
                  <a:lnTo>
                    <a:pt x="1887727" y="1051559"/>
                  </a:lnTo>
                  <a:lnTo>
                    <a:pt x="1944751" y="1140459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69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19"/>
                  </a:lnTo>
                  <a:lnTo>
                    <a:pt x="2258694" y="2163444"/>
                  </a:lnTo>
                  <a:lnTo>
                    <a:pt x="2261616" y="2276220"/>
                  </a:lnTo>
                  <a:lnTo>
                    <a:pt x="2258694" y="2388869"/>
                  </a:lnTo>
                  <a:lnTo>
                    <a:pt x="2250313" y="2499994"/>
                  </a:lnTo>
                  <a:lnTo>
                    <a:pt x="2236342" y="2609468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8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7"/>
                  </a:lnTo>
                  <a:lnTo>
                    <a:pt x="1997455" y="3319399"/>
                  </a:lnTo>
                  <a:lnTo>
                    <a:pt x="1944877" y="3411092"/>
                  </a:lnTo>
                  <a:lnTo>
                    <a:pt x="1887981" y="3499866"/>
                  </a:lnTo>
                  <a:lnTo>
                    <a:pt x="1826894" y="3585717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2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7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4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0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8"/>
                  </a:lnTo>
                  <a:lnTo>
                    <a:pt x="300989" y="4482845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1" y="3986783"/>
                  </a:lnTo>
                  <a:lnTo>
                    <a:pt x="1564513" y="3917060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4" y="3515359"/>
                  </a:lnTo>
                  <a:lnTo>
                    <a:pt x="1969642" y="3425316"/>
                  </a:lnTo>
                  <a:lnTo>
                    <a:pt x="2022855" y="3332353"/>
                  </a:lnTo>
                  <a:lnTo>
                    <a:pt x="2071751" y="3236848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2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69" y="2389504"/>
                  </a:lnTo>
                  <a:lnTo>
                    <a:pt x="2290064" y="2275458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8" y="1615693"/>
                  </a:lnTo>
                  <a:lnTo>
                    <a:pt x="2155443" y="1512569"/>
                  </a:lnTo>
                  <a:lnTo>
                    <a:pt x="2115566" y="1411858"/>
                  </a:lnTo>
                  <a:lnTo>
                    <a:pt x="2071242" y="1313561"/>
                  </a:lnTo>
                  <a:lnTo>
                    <a:pt x="2022220" y="1217929"/>
                  </a:lnTo>
                  <a:lnTo>
                    <a:pt x="1968753" y="1125092"/>
                  </a:lnTo>
                  <a:lnTo>
                    <a:pt x="1911095" y="1035050"/>
                  </a:lnTo>
                  <a:lnTo>
                    <a:pt x="1849119" y="948054"/>
                  </a:lnTo>
                  <a:lnTo>
                    <a:pt x="1783206" y="864234"/>
                  </a:lnTo>
                  <a:lnTo>
                    <a:pt x="1713483" y="783843"/>
                  </a:lnTo>
                  <a:lnTo>
                    <a:pt x="1640077" y="706754"/>
                  </a:lnTo>
                  <a:lnTo>
                    <a:pt x="1562989" y="633221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7" y="275716"/>
                  </a:lnTo>
                  <a:lnTo>
                    <a:pt x="934719" y="231393"/>
                  </a:lnTo>
                  <a:lnTo>
                    <a:pt x="833881" y="191515"/>
                  </a:lnTo>
                  <a:lnTo>
                    <a:pt x="730884" y="156844"/>
                  </a:lnTo>
                  <a:lnTo>
                    <a:pt x="625475" y="126873"/>
                  </a:lnTo>
                  <a:lnTo>
                    <a:pt x="518159" y="102107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5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08398" y="3469386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08398" y="3469386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08398" y="7174230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229362" y="0"/>
                  </a:moveTo>
                  <a:lnTo>
                    <a:pt x="183153" y="4662"/>
                  </a:lnTo>
                  <a:lnTo>
                    <a:pt x="140106" y="18032"/>
                  </a:lnTo>
                  <a:lnTo>
                    <a:pt x="101147" y="39185"/>
                  </a:lnTo>
                  <a:lnTo>
                    <a:pt x="67198" y="67198"/>
                  </a:lnTo>
                  <a:lnTo>
                    <a:pt x="39185" y="101147"/>
                  </a:lnTo>
                  <a:lnTo>
                    <a:pt x="18032" y="140106"/>
                  </a:lnTo>
                  <a:lnTo>
                    <a:pt x="4662" y="183153"/>
                  </a:lnTo>
                  <a:lnTo>
                    <a:pt x="0" y="229362"/>
                  </a:lnTo>
                  <a:lnTo>
                    <a:pt x="4662" y="275570"/>
                  </a:lnTo>
                  <a:lnTo>
                    <a:pt x="18032" y="318617"/>
                  </a:lnTo>
                  <a:lnTo>
                    <a:pt x="39185" y="357576"/>
                  </a:lnTo>
                  <a:lnTo>
                    <a:pt x="67198" y="391525"/>
                  </a:lnTo>
                  <a:lnTo>
                    <a:pt x="101147" y="419538"/>
                  </a:lnTo>
                  <a:lnTo>
                    <a:pt x="140106" y="440691"/>
                  </a:lnTo>
                  <a:lnTo>
                    <a:pt x="183153" y="454061"/>
                  </a:lnTo>
                  <a:lnTo>
                    <a:pt x="229362" y="458724"/>
                  </a:lnTo>
                  <a:lnTo>
                    <a:pt x="275570" y="454061"/>
                  </a:lnTo>
                  <a:lnTo>
                    <a:pt x="318617" y="440691"/>
                  </a:lnTo>
                  <a:lnTo>
                    <a:pt x="357576" y="419538"/>
                  </a:lnTo>
                  <a:lnTo>
                    <a:pt x="391525" y="391525"/>
                  </a:lnTo>
                  <a:lnTo>
                    <a:pt x="419538" y="357576"/>
                  </a:lnTo>
                  <a:lnTo>
                    <a:pt x="440691" y="318617"/>
                  </a:lnTo>
                  <a:lnTo>
                    <a:pt x="454061" y="275570"/>
                  </a:lnTo>
                  <a:lnTo>
                    <a:pt x="458724" y="229362"/>
                  </a:lnTo>
                  <a:lnTo>
                    <a:pt x="454061" y="183153"/>
                  </a:lnTo>
                  <a:lnTo>
                    <a:pt x="440691" y="140106"/>
                  </a:lnTo>
                  <a:lnTo>
                    <a:pt x="419538" y="101147"/>
                  </a:lnTo>
                  <a:lnTo>
                    <a:pt x="391525" y="67198"/>
                  </a:lnTo>
                  <a:lnTo>
                    <a:pt x="357576" y="39185"/>
                  </a:lnTo>
                  <a:lnTo>
                    <a:pt x="318617" y="18032"/>
                  </a:lnTo>
                  <a:lnTo>
                    <a:pt x="275570" y="4662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08398" y="7174230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0" y="229362"/>
                  </a:moveTo>
                  <a:lnTo>
                    <a:pt x="4662" y="183153"/>
                  </a:lnTo>
                  <a:lnTo>
                    <a:pt x="18032" y="140106"/>
                  </a:lnTo>
                  <a:lnTo>
                    <a:pt x="39185" y="101147"/>
                  </a:lnTo>
                  <a:lnTo>
                    <a:pt x="67198" y="67198"/>
                  </a:lnTo>
                  <a:lnTo>
                    <a:pt x="101147" y="39185"/>
                  </a:lnTo>
                  <a:lnTo>
                    <a:pt x="140106" y="18032"/>
                  </a:lnTo>
                  <a:lnTo>
                    <a:pt x="183153" y="4662"/>
                  </a:lnTo>
                  <a:lnTo>
                    <a:pt x="229362" y="0"/>
                  </a:lnTo>
                  <a:lnTo>
                    <a:pt x="275570" y="4662"/>
                  </a:lnTo>
                  <a:lnTo>
                    <a:pt x="318617" y="18032"/>
                  </a:lnTo>
                  <a:lnTo>
                    <a:pt x="357576" y="39185"/>
                  </a:lnTo>
                  <a:lnTo>
                    <a:pt x="391525" y="67198"/>
                  </a:lnTo>
                  <a:lnTo>
                    <a:pt x="419538" y="101147"/>
                  </a:lnTo>
                  <a:lnTo>
                    <a:pt x="440691" y="140106"/>
                  </a:lnTo>
                  <a:lnTo>
                    <a:pt x="454061" y="183153"/>
                  </a:lnTo>
                  <a:lnTo>
                    <a:pt x="458724" y="229362"/>
                  </a:lnTo>
                  <a:lnTo>
                    <a:pt x="454061" y="275570"/>
                  </a:lnTo>
                  <a:lnTo>
                    <a:pt x="440691" y="318617"/>
                  </a:lnTo>
                  <a:lnTo>
                    <a:pt x="419538" y="357576"/>
                  </a:lnTo>
                  <a:lnTo>
                    <a:pt x="391525" y="391525"/>
                  </a:lnTo>
                  <a:lnTo>
                    <a:pt x="357576" y="419538"/>
                  </a:lnTo>
                  <a:lnTo>
                    <a:pt x="318617" y="440691"/>
                  </a:lnTo>
                  <a:lnTo>
                    <a:pt x="275570" y="454061"/>
                  </a:lnTo>
                  <a:lnTo>
                    <a:pt x="229362" y="458724"/>
                  </a:lnTo>
                  <a:lnTo>
                    <a:pt x="183153" y="454061"/>
                  </a:lnTo>
                  <a:lnTo>
                    <a:pt x="140106" y="440691"/>
                  </a:lnTo>
                  <a:lnTo>
                    <a:pt x="101147" y="419538"/>
                  </a:lnTo>
                  <a:lnTo>
                    <a:pt x="67198" y="391525"/>
                  </a:lnTo>
                  <a:lnTo>
                    <a:pt x="39185" y="357576"/>
                  </a:lnTo>
                  <a:lnTo>
                    <a:pt x="18032" y="318617"/>
                  </a:lnTo>
                  <a:lnTo>
                    <a:pt x="4662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19750" y="46702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9750" y="46702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01462" y="59275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01462" y="59275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437002" y="1882292"/>
            <a:ext cx="11882755" cy="6024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0140" marR="509905" indent="-2378075">
              <a:lnSpc>
                <a:spcPct val="114999"/>
              </a:lnSpc>
              <a:spcBef>
                <a:spcPts val="100"/>
              </a:spcBef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hijacking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obtains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name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containing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company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trade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trademark.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ahoma"/>
              <a:cs typeface="Tahoma"/>
            </a:endParaRPr>
          </a:p>
          <a:p>
            <a:pPr marL="3286125">
              <a:lnSpc>
                <a:spcPct val="100000"/>
              </a:lnSpc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gains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name's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registration.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3995420" marR="5080">
              <a:lnSpc>
                <a:spcPct val="100499"/>
              </a:lnSpc>
              <a:spcBef>
                <a:spcPts val="224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compromise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legitimate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domain.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3995420">
              <a:lnSpc>
                <a:spcPct val="100000"/>
              </a:lnSpc>
              <a:spcBef>
                <a:spcPts val="2000"/>
              </a:spcBef>
            </a:pP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attack,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locked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out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registrar’s</a:t>
            </a:r>
            <a:endParaRPr sz="2200">
              <a:latin typeface="Tahoma"/>
              <a:cs typeface="Tahoma"/>
            </a:endParaRPr>
          </a:p>
          <a:p>
            <a:pPr marL="3995420">
              <a:lnSpc>
                <a:spcPct val="100000"/>
              </a:lnSpc>
              <a:spcBef>
                <a:spcPts val="1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console.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00">
              <a:latin typeface="Tahoma"/>
              <a:cs typeface="Tahoma"/>
            </a:endParaRPr>
          </a:p>
          <a:p>
            <a:pPr marL="3122295" marR="998855">
              <a:lnSpc>
                <a:spcPct val="100499"/>
              </a:lnSpc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whois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lookup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registration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information.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89048" y="4229100"/>
            <a:ext cx="2633980" cy="2633980"/>
            <a:chOff x="2289048" y="4229100"/>
            <a:chExt cx="2633980" cy="2633980"/>
          </a:xfrm>
        </p:grpSpPr>
        <p:sp>
          <p:nvSpPr>
            <p:cNvPr id="16" name="object 16"/>
            <p:cNvSpPr/>
            <p:nvPr/>
          </p:nvSpPr>
          <p:spPr>
            <a:xfrm>
              <a:off x="2289048" y="4229100"/>
              <a:ext cx="2633980" cy="2633980"/>
            </a:xfrm>
            <a:custGeom>
              <a:avLst/>
              <a:gdLst/>
              <a:ahLst/>
              <a:cxnLst/>
              <a:rect l="l" t="t" r="r" b="b"/>
              <a:pathLst>
                <a:path w="2633979" h="2633979">
                  <a:moveTo>
                    <a:pt x="1316736" y="0"/>
                  </a:moveTo>
                  <a:lnTo>
                    <a:pt x="1268464" y="868"/>
                  </a:lnTo>
                  <a:lnTo>
                    <a:pt x="1220631" y="3453"/>
                  </a:lnTo>
                  <a:lnTo>
                    <a:pt x="1173265" y="7726"/>
                  </a:lnTo>
                  <a:lnTo>
                    <a:pt x="1126396" y="13656"/>
                  </a:lnTo>
                  <a:lnTo>
                    <a:pt x="1080053" y="21214"/>
                  </a:lnTo>
                  <a:lnTo>
                    <a:pt x="1034268" y="30370"/>
                  </a:lnTo>
                  <a:lnTo>
                    <a:pt x="989069" y="41094"/>
                  </a:lnTo>
                  <a:lnTo>
                    <a:pt x="944486" y="53357"/>
                  </a:lnTo>
                  <a:lnTo>
                    <a:pt x="900549" y="67129"/>
                  </a:lnTo>
                  <a:lnTo>
                    <a:pt x="857288" y="82379"/>
                  </a:lnTo>
                  <a:lnTo>
                    <a:pt x="814732" y="99079"/>
                  </a:lnTo>
                  <a:lnTo>
                    <a:pt x="772912" y="117198"/>
                  </a:lnTo>
                  <a:lnTo>
                    <a:pt x="731856" y="136707"/>
                  </a:lnTo>
                  <a:lnTo>
                    <a:pt x="691595" y="157576"/>
                  </a:lnTo>
                  <a:lnTo>
                    <a:pt x="652159" y="179775"/>
                  </a:lnTo>
                  <a:lnTo>
                    <a:pt x="613576" y="203275"/>
                  </a:lnTo>
                  <a:lnTo>
                    <a:pt x="575878" y="228045"/>
                  </a:lnTo>
                  <a:lnTo>
                    <a:pt x="539093" y="254056"/>
                  </a:lnTo>
                  <a:lnTo>
                    <a:pt x="503252" y="281279"/>
                  </a:lnTo>
                  <a:lnTo>
                    <a:pt x="468384" y="309683"/>
                  </a:lnTo>
                  <a:lnTo>
                    <a:pt x="434519" y="339239"/>
                  </a:lnTo>
                  <a:lnTo>
                    <a:pt x="401686" y="369916"/>
                  </a:lnTo>
                  <a:lnTo>
                    <a:pt x="369916" y="401686"/>
                  </a:lnTo>
                  <a:lnTo>
                    <a:pt x="339239" y="434519"/>
                  </a:lnTo>
                  <a:lnTo>
                    <a:pt x="309683" y="468384"/>
                  </a:lnTo>
                  <a:lnTo>
                    <a:pt x="281279" y="503252"/>
                  </a:lnTo>
                  <a:lnTo>
                    <a:pt x="254056" y="539093"/>
                  </a:lnTo>
                  <a:lnTo>
                    <a:pt x="228045" y="575878"/>
                  </a:lnTo>
                  <a:lnTo>
                    <a:pt x="203275" y="613576"/>
                  </a:lnTo>
                  <a:lnTo>
                    <a:pt x="179775" y="652159"/>
                  </a:lnTo>
                  <a:lnTo>
                    <a:pt x="157576" y="691595"/>
                  </a:lnTo>
                  <a:lnTo>
                    <a:pt x="136707" y="731856"/>
                  </a:lnTo>
                  <a:lnTo>
                    <a:pt x="117198" y="772912"/>
                  </a:lnTo>
                  <a:lnTo>
                    <a:pt x="99079" y="814732"/>
                  </a:lnTo>
                  <a:lnTo>
                    <a:pt x="82379" y="857288"/>
                  </a:lnTo>
                  <a:lnTo>
                    <a:pt x="67129" y="900549"/>
                  </a:lnTo>
                  <a:lnTo>
                    <a:pt x="53357" y="944486"/>
                  </a:lnTo>
                  <a:lnTo>
                    <a:pt x="41094" y="989069"/>
                  </a:lnTo>
                  <a:lnTo>
                    <a:pt x="30370" y="1034268"/>
                  </a:lnTo>
                  <a:lnTo>
                    <a:pt x="21214" y="1080053"/>
                  </a:lnTo>
                  <a:lnTo>
                    <a:pt x="13656" y="1126396"/>
                  </a:lnTo>
                  <a:lnTo>
                    <a:pt x="7726" y="1173265"/>
                  </a:lnTo>
                  <a:lnTo>
                    <a:pt x="3453" y="1220631"/>
                  </a:lnTo>
                  <a:lnTo>
                    <a:pt x="868" y="1268464"/>
                  </a:lnTo>
                  <a:lnTo>
                    <a:pt x="0" y="1316736"/>
                  </a:lnTo>
                  <a:lnTo>
                    <a:pt x="868" y="1365007"/>
                  </a:lnTo>
                  <a:lnTo>
                    <a:pt x="3453" y="1412840"/>
                  </a:lnTo>
                  <a:lnTo>
                    <a:pt x="7726" y="1460206"/>
                  </a:lnTo>
                  <a:lnTo>
                    <a:pt x="13656" y="1507075"/>
                  </a:lnTo>
                  <a:lnTo>
                    <a:pt x="21214" y="1553418"/>
                  </a:lnTo>
                  <a:lnTo>
                    <a:pt x="30370" y="1599203"/>
                  </a:lnTo>
                  <a:lnTo>
                    <a:pt x="41094" y="1644402"/>
                  </a:lnTo>
                  <a:lnTo>
                    <a:pt x="53357" y="1688985"/>
                  </a:lnTo>
                  <a:lnTo>
                    <a:pt x="67129" y="1732922"/>
                  </a:lnTo>
                  <a:lnTo>
                    <a:pt x="82379" y="1776183"/>
                  </a:lnTo>
                  <a:lnTo>
                    <a:pt x="99079" y="1818739"/>
                  </a:lnTo>
                  <a:lnTo>
                    <a:pt x="117198" y="1860559"/>
                  </a:lnTo>
                  <a:lnTo>
                    <a:pt x="136707" y="1901615"/>
                  </a:lnTo>
                  <a:lnTo>
                    <a:pt x="157576" y="1941876"/>
                  </a:lnTo>
                  <a:lnTo>
                    <a:pt x="179775" y="1981312"/>
                  </a:lnTo>
                  <a:lnTo>
                    <a:pt x="203275" y="2019895"/>
                  </a:lnTo>
                  <a:lnTo>
                    <a:pt x="228045" y="2057593"/>
                  </a:lnTo>
                  <a:lnTo>
                    <a:pt x="254056" y="2094378"/>
                  </a:lnTo>
                  <a:lnTo>
                    <a:pt x="281279" y="2130219"/>
                  </a:lnTo>
                  <a:lnTo>
                    <a:pt x="309683" y="2165087"/>
                  </a:lnTo>
                  <a:lnTo>
                    <a:pt x="339239" y="2198952"/>
                  </a:lnTo>
                  <a:lnTo>
                    <a:pt x="369916" y="2231785"/>
                  </a:lnTo>
                  <a:lnTo>
                    <a:pt x="401686" y="2263555"/>
                  </a:lnTo>
                  <a:lnTo>
                    <a:pt x="434519" y="2294232"/>
                  </a:lnTo>
                  <a:lnTo>
                    <a:pt x="468384" y="2323788"/>
                  </a:lnTo>
                  <a:lnTo>
                    <a:pt x="503252" y="2352192"/>
                  </a:lnTo>
                  <a:lnTo>
                    <a:pt x="539093" y="2379415"/>
                  </a:lnTo>
                  <a:lnTo>
                    <a:pt x="575878" y="2405426"/>
                  </a:lnTo>
                  <a:lnTo>
                    <a:pt x="613576" y="2430196"/>
                  </a:lnTo>
                  <a:lnTo>
                    <a:pt x="652159" y="2453696"/>
                  </a:lnTo>
                  <a:lnTo>
                    <a:pt x="691595" y="2475895"/>
                  </a:lnTo>
                  <a:lnTo>
                    <a:pt x="731856" y="2496764"/>
                  </a:lnTo>
                  <a:lnTo>
                    <a:pt x="772912" y="2516273"/>
                  </a:lnTo>
                  <a:lnTo>
                    <a:pt x="814732" y="2534392"/>
                  </a:lnTo>
                  <a:lnTo>
                    <a:pt x="857288" y="2551092"/>
                  </a:lnTo>
                  <a:lnTo>
                    <a:pt x="900549" y="2566342"/>
                  </a:lnTo>
                  <a:lnTo>
                    <a:pt x="944486" y="2580114"/>
                  </a:lnTo>
                  <a:lnTo>
                    <a:pt x="989069" y="2592377"/>
                  </a:lnTo>
                  <a:lnTo>
                    <a:pt x="1034268" y="2603101"/>
                  </a:lnTo>
                  <a:lnTo>
                    <a:pt x="1080053" y="2612257"/>
                  </a:lnTo>
                  <a:lnTo>
                    <a:pt x="1126396" y="2619815"/>
                  </a:lnTo>
                  <a:lnTo>
                    <a:pt x="1173265" y="2625745"/>
                  </a:lnTo>
                  <a:lnTo>
                    <a:pt x="1220631" y="2630018"/>
                  </a:lnTo>
                  <a:lnTo>
                    <a:pt x="1268464" y="2632603"/>
                  </a:lnTo>
                  <a:lnTo>
                    <a:pt x="1316736" y="2633472"/>
                  </a:lnTo>
                  <a:lnTo>
                    <a:pt x="1365007" y="2632603"/>
                  </a:lnTo>
                  <a:lnTo>
                    <a:pt x="1412840" y="2630018"/>
                  </a:lnTo>
                  <a:lnTo>
                    <a:pt x="1460206" y="2625745"/>
                  </a:lnTo>
                  <a:lnTo>
                    <a:pt x="1507075" y="2619815"/>
                  </a:lnTo>
                  <a:lnTo>
                    <a:pt x="1553418" y="2612257"/>
                  </a:lnTo>
                  <a:lnTo>
                    <a:pt x="1599203" y="2603101"/>
                  </a:lnTo>
                  <a:lnTo>
                    <a:pt x="1644402" y="2592377"/>
                  </a:lnTo>
                  <a:lnTo>
                    <a:pt x="1688985" y="2580114"/>
                  </a:lnTo>
                  <a:lnTo>
                    <a:pt x="1732922" y="2566342"/>
                  </a:lnTo>
                  <a:lnTo>
                    <a:pt x="1776183" y="2551092"/>
                  </a:lnTo>
                  <a:lnTo>
                    <a:pt x="1818739" y="2534392"/>
                  </a:lnTo>
                  <a:lnTo>
                    <a:pt x="1860559" y="2516273"/>
                  </a:lnTo>
                  <a:lnTo>
                    <a:pt x="1901615" y="2496764"/>
                  </a:lnTo>
                  <a:lnTo>
                    <a:pt x="1941876" y="2475895"/>
                  </a:lnTo>
                  <a:lnTo>
                    <a:pt x="1981312" y="2453696"/>
                  </a:lnTo>
                  <a:lnTo>
                    <a:pt x="2019895" y="2430196"/>
                  </a:lnTo>
                  <a:lnTo>
                    <a:pt x="2057593" y="2405426"/>
                  </a:lnTo>
                  <a:lnTo>
                    <a:pt x="2094378" y="2379415"/>
                  </a:lnTo>
                  <a:lnTo>
                    <a:pt x="2130219" y="2352192"/>
                  </a:lnTo>
                  <a:lnTo>
                    <a:pt x="2165087" y="2323788"/>
                  </a:lnTo>
                  <a:lnTo>
                    <a:pt x="2198952" y="2294232"/>
                  </a:lnTo>
                  <a:lnTo>
                    <a:pt x="2231785" y="2263555"/>
                  </a:lnTo>
                  <a:lnTo>
                    <a:pt x="2263555" y="2231785"/>
                  </a:lnTo>
                  <a:lnTo>
                    <a:pt x="2294232" y="2198952"/>
                  </a:lnTo>
                  <a:lnTo>
                    <a:pt x="2323788" y="2165087"/>
                  </a:lnTo>
                  <a:lnTo>
                    <a:pt x="2352192" y="2130219"/>
                  </a:lnTo>
                  <a:lnTo>
                    <a:pt x="2379415" y="2094378"/>
                  </a:lnTo>
                  <a:lnTo>
                    <a:pt x="2405426" y="2057593"/>
                  </a:lnTo>
                  <a:lnTo>
                    <a:pt x="2430196" y="2019895"/>
                  </a:lnTo>
                  <a:lnTo>
                    <a:pt x="2453696" y="1981312"/>
                  </a:lnTo>
                  <a:lnTo>
                    <a:pt x="2475895" y="1941876"/>
                  </a:lnTo>
                  <a:lnTo>
                    <a:pt x="2496764" y="1901615"/>
                  </a:lnTo>
                  <a:lnTo>
                    <a:pt x="2516273" y="1860559"/>
                  </a:lnTo>
                  <a:lnTo>
                    <a:pt x="2534392" y="1818739"/>
                  </a:lnTo>
                  <a:lnTo>
                    <a:pt x="2551092" y="1776183"/>
                  </a:lnTo>
                  <a:lnTo>
                    <a:pt x="2566342" y="1732922"/>
                  </a:lnTo>
                  <a:lnTo>
                    <a:pt x="2580114" y="1688985"/>
                  </a:lnTo>
                  <a:lnTo>
                    <a:pt x="2592377" y="1644402"/>
                  </a:lnTo>
                  <a:lnTo>
                    <a:pt x="2603101" y="1599203"/>
                  </a:lnTo>
                  <a:lnTo>
                    <a:pt x="2612257" y="1553418"/>
                  </a:lnTo>
                  <a:lnTo>
                    <a:pt x="2619815" y="1507075"/>
                  </a:lnTo>
                  <a:lnTo>
                    <a:pt x="2625745" y="1460206"/>
                  </a:lnTo>
                  <a:lnTo>
                    <a:pt x="2630018" y="1412840"/>
                  </a:lnTo>
                  <a:lnTo>
                    <a:pt x="2632603" y="1365007"/>
                  </a:lnTo>
                  <a:lnTo>
                    <a:pt x="2633472" y="1316736"/>
                  </a:lnTo>
                  <a:lnTo>
                    <a:pt x="2632603" y="1268464"/>
                  </a:lnTo>
                  <a:lnTo>
                    <a:pt x="2630018" y="1220631"/>
                  </a:lnTo>
                  <a:lnTo>
                    <a:pt x="2625745" y="1173265"/>
                  </a:lnTo>
                  <a:lnTo>
                    <a:pt x="2619815" y="1126396"/>
                  </a:lnTo>
                  <a:lnTo>
                    <a:pt x="2612257" y="1080053"/>
                  </a:lnTo>
                  <a:lnTo>
                    <a:pt x="2603101" y="1034268"/>
                  </a:lnTo>
                  <a:lnTo>
                    <a:pt x="2592377" y="989069"/>
                  </a:lnTo>
                  <a:lnTo>
                    <a:pt x="2580114" y="944486"/>
                  </a:lnTo>
                  <a:lnTo>
                    <a:pt x="2566342" y="900549"/>
                  </a:lnTo>
                  <a:lnTo>
                    <a:pt x="2551092" y="857288"/>
                  </a:lnTo>
                  <a:lnTo>
                    <a:pt x="2534392" y="814732"/>
                  </a:lnTo>
                  <a:lnTo>
                    <a:pt x="2516273" y="772912"/>
                  </a:lnTo>
                  <a:lnTo>
                    <a:pt x="2496764" y="731856"/>
                  </a:lnTo>
                  <a:lnTo>
                    <a:pt x="2475895" y="691595"/>
                  </a:lnTo>
                  <a:lnTo>
                    <a:pt x="2453696" y="652159"/>
                  </a:lnTo>
                  <a:lnTo>
                    <a:pt x="2430196" y="613576"/>
                  </a:lnTo>
                  <a:lnTo>
                    <a:pt x="2405426" y="575878"/>
                  </a:lnTo>
                  <a:lnTo>
                    <a:pt x="2379415" y="539093"/>
                  </a:lnTo>
                  <a:lnTo>
                    <a:pt x="2352192" y="503252"/>
                  </a:lnTo>
                  <a:lnTo>
                    <a:pt x="2323788" y="468384"/>
                  </a:lnTo>
                  <a:lnTo>
                    <a:pt x="2294232" y="434519"/>
                  </a:lnTo>
                  <a:lnTo>
                    <a:pt x="2263555" y="401686"/>
                  </a:lnTo>
                  <a:lnTo>
                    <a:pt x="2231785" y="369916"/>
                  </a:lnTo>
                  <a:lnTo>
                    <a:pt x="2198952" y="339239"/>
                  </a:lnTo>
                  <a:lnTo>
                    <a:pt x="2165087" y="309683"/>
                  </a:lnTo>
                  <a:lnTo>
                    <a:pt x="2130219" y="281279"/>
                  </a:lnTo>
                  <a:lnTo>
                    <a:pt x="2094378" y="254056"/>
                  </a:lnTo>
                  <a:lnTo>
                    <a:pt x="2057593" y="228045"/>
                  </a:lnTo>
                  <a:lnTo>
                    <a:pt x="2019895" y="203275"/>
                  </a:lnTo>
                  <a:lnTo>
                    <a:pt x="1981312" y="179775"/>
                  </a:lnTo>
                  <a:lnTo>
                    <a:pt x="1941876" y="157576"/>
                  </a:lnTo>
                  <a:lnTo>
                    <a:pt x="1901615" y="136707"/>
                  </a:lnTo>
                  <a:lnTo>
                    <a:pt x="1860559" y="117198"/>
                  </a:lnTo>
                  <a:lnTo>
                    <a:pt x="1818739" y="99079"/>
                  </a:lnTo>
                  <a:lnTo>
                    <a:pt x="1776183" y="82379"/>
                  </a:lnTo>
                  <a:lnTo>
                    <a:pt x="1732922" y="67129"/>
                  </a:lnTo>
                  <a:lnTo>
                    <a:pt x="1688985" y="53357"/>
                  </a:lnTo>
                  <a:lnTo>
                    <a:pt x="1644402" y="41094"/>
                  </a:lnTo>
                  <a:lnTo>
                    <a:pt x="1599203" y="30370"/>
                  </a:lnTo>
                  <a:lnTo>
                    <a:pt x="1553418" y="21214"/>
                  </a:lnTo>
                  <a:lnTo>
                    <a:pt x="1507075" y="13656"/>
                  </a:lnTo>
                  <a:lnTo>
                    <a:pt x="1460206" y="7726"/>
                  </a:lnTo>
                  <a:lnTo>
                    <a:pt x="1412840" y="3453"/>
                  </a:lnTo>
                  <a:lnTo>
                    <a:pt x="1365007" y="868"/>
                  </a:lnTo>
                  <a:lnTo>
                    <a:pt x="131673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9024" y="4797551"/>
              <a:ext cx="1493520" cy="1495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4631" y="306451"/>
            <a:ext cx="2586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DNS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Poisoning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6979" y="760476"/>
            <a:ext cx="37094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29739" y="1882292"/>
            <a:ext cx="117925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16505" marR="5080" indent="-2504440">
              <a:lnSpc>
                <a:spcPct val="114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subverts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queries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names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associated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FQDN.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9455" y="3195827"/>
            <a:ext cx="8442960" cy="995680"/>
          </a:xfrm>
          <a:custGeom>
            <a:avLst/>
            <a:gdLst/>
            <a:ahLst/>
            <a:cxnLst/>
            <a:rect l="l" t="t" r="r" b="b"/>
            <a:pathLst>
              <a:path w="8442960" h="995679">
                <a:moveTo>
                  <a:pt x="8277098" y="0"/>
                </a:moveTo>
                <a:lnTo>
                  <a:pt x="165862" y="0"/>
                </a:lnTo>
                <a:lnTo>
                  <a:pt x="121781" y="5927"/>
                </a:lnTo>
                <a:lnTo>
                  <a:pt x="82164" y="22653"/>
                </a:lnTo>
                <a:lnTo>
                  <a:pt x="48593" y="48593"/>
                </a:lnTo>
                <a:lnTo>
                  <a:pt x="22653" y="82164"/>
                </a:lnTo>
                <a:lnTo>
                  <a:pt x="5927" y="121781"/>
                </a:lnTo>
                <a:lnTo>
                  <a:pt x="0" y="165862"/>
                </a:lnTo>
                <a:lnTo>
                  <a:pt x="0" y="829310"/>
                </a:lnTo>
                <a:lnTo>
                  <a:pt x="5927" y="873390"/>
                </a:lnTo>
                <a:lnTo>
                  <a:pt x="22653" y="913007"/>
                </a:lnTo>
                <a:lnTo>
                  <a:pt x="48593" y="946578"/>
                </a:lnTo>
                <a:lnTo>
                  <a:pt x="82164" y="972518"/>
                </a:lnTo>
                <a:lnTo>
                  <a:pt x="121781" y="989244"/>
                </a:lnTo>
                <a:lnTo>
                  <a:pt x="165862" y="995172"/>
                </a:lnTo>
                <a:lnTo>
                  <a:pt x="8277098" y="995172"/>
                </a:lnTo>
                <a:lnTo>
                  <a:pt x="8321178" y="989244"/>
                </a:lnTo>
                <a:lnTo>
                  <a:pt x="8360795" y="972518"/>
                </a:lnTo>
                <a:lnTo>
                  <a:pt x="8394366" y="946578"/>
                </a:lnTo>
                <a:lnTo>
                  <a:pt x="8420306" y="913007"/>
                </a:lnTo>
                <a:lnTo>
                  <a:pt x="8437032" y="873390"/>
                </a:lnTo>
                <a:lnTo>
                  <a:pt x="8442960" y="829310"/>
                </a:lnTo>
                <a:lnTo>
                  <a:pt x="8442960" y="165862"/>
                </a:lnTo>
                <a:lnTo>
                  <a:pt x="8437032" y="121781"/>
                </a:lnTo>
                <a:lnTo>
                  <a:pt x="8420306" y="82164"/>
                </a:lnTo>
                <a:lnTo>
                  <a:pt x="8394366" y="48593"/>
                </a:lnTo>
                <a:lnTo>
                  <a:pt x="8360795" y="22653"/>
                </a:lnTo>
                <a:lnTo>
                  <a:pt x="8321178" y="5927"/>
                </a:lnTo>
                <a:lnTo>
                  <a:pt x="827709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20410" y="3497961"/>
            <a:ext cx="58591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ways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performing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DNS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poisoning: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4823" y="4631435"/>
            <a:ext cx="2414016" cy="30617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61740" y="6637146"/>
            <a:ext cx="362457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Cache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42042" y="5647690"/>
            <a:ext cx="3714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Cache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1790" y="4954270"/>
            <a:ext cx="2433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Man-in-the-Middle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4659" y="306451"/>
            <a:ext cx="51835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Topology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Zones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9723" y="760476"/>
            <a:ext cx="695705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5711" y="3479291"/>
            <a:ext cx="2380615" cy="3165475"/>
          </a:xfrm>
          <a:prstGeom prst="rect">
            <a:avLst/>
          </a:prstGeom>
          <a:solidFill>
            <a:srgbClr val="EBF3F9"/>
          </a:solidFill>
        </p:spPr>
        <p:txBody>
          <a:bodyPr wrap="square" lIns="0" tIns="205740" rIns="0" bIns="0" rtlCol="0" vert="horz">
            <a:spAutoFit/>
          </a:bodyPr>
          <a:lstStyle/>
          <a:p>
            <a:pPr algn="ctr" marL="123825" marR="117475" indent="-635">
              <a:lnSpc>
                <a:spcPct val="113999"/>
              </a:lnSpc>
              <a:spcBef>
                <a:spcPts val="162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topology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description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how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computer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physically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logically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organized.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3752" y="3479291"/>
            <a:ext cx="2313940" cy="3165475"/>
          </a:xfrm>
          <a:prstGeom prst="rect">
            <a:avLst/>
          </a:prstGeom>
          <a:solidFill>
            <a:srgbClr val="EBF3F9"/>
          </a:solidFill>
        </p:spPr>
        <p:txBody>
          <a:bodyPr wrap="square" lIns="0" tIns="205740" rIns="0" bIns="0" rtlCol="0" vert="horz">
            <a:spAutoFit/>
          </a:bodyPr>
          <a:lstStyle/>
          <a:p>
            <a:pPr algn="ctr" marL="144145" marR="135890">
              <a:lnSpc>
                <a:spcPct val="113999"/>
              </a:lnSpc>
              <a:spcBef>
                <a:spcPts val="162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zone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area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 where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all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37401" y="6232016"/>
            <a:ext cx="4718050" cy="1009650"/>
            <a:chOff x="6637401" y="6232016"/>
            <a:chExt cx="4718050" cy="1009650"/>
          </a:xfrm>
        </p:grpSpPr>
        <p:sp>
          <p:nvSpPr>
            <p:cNvPr id="7" name="object 7"/>
            <p:cNvSpPr/>
            <p:nvPr/>
          </p:nvSpPr>
          <p:spPr>
            <a:xfrm>
              <a:off x="10600182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621029" y="0"/>
                  </a:moveTo>
                  <a:lnTo>
                    <a:pt x="124206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66393"/>
                  </a:lnTo>
                  <a:lnTo>
                    <a:pt x="9763" y="914733"/>
                  </a:lnTo>
                  <a:lnTo>
                    <a:pt x="36385" y="954214"/>
                  </a:lnTo>
                  <a:lnTo>
                    <a:pt x="75866" y="980836"/>
                  </a:lnTo>
                  <a:lnTo>
                    <a:pt x="124206" y="990599"/>
                  </a:lnTo>
                  <a:lnTo>
                    <a:pt x="621029" y="990599"/>
                  </a:lnTo>
                  <a:lnTo>
                    <a:pt x="669369" y="980836"/>
                  </a:lnTo>
                  <a:lnTo>
                    <a:pt x="708850" y="954214"/>
                  </a:lnTo>
                  <a:lnTo>
                    <a:pt x="735472" y="914733"/>
                  </a:lnTo>
                  <a:lnTo>
                    <a:pt x="745236" y="86639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00182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66393"/>
                  </a:lnTo>
                  <a:lnTo>
                    <a:pt x="735472" y="914733"/>
                  </a:lnTo>
                  <a:lnTo>
                    <a:pt x="708850" y="954214"/>
                  </a:lnTo>
                  <a:lnTo>
                    <a:pt x="669369" y="980836"/>
                  </a:lnTo>
                  <a:lnTo>
                    <a:pt x="621029" y="990599"/>
                  </a:lnTo>
                  <a:lnTo>
                    <a:pt x="124206" y="990599"/>
                  </a:lnTo>
                  <a:lnTo>
                    <a:pt x="75866" y="980836"/>
                  </a:lnTo>
                  <a:lnTo>
                    <a:pt x="36385" y="954214"/>
                  </a:lnTo>
                  <a:lnTo>
                    <a:pt x="9763" y="914733"/>
                  </a:lnTo>
                  <a:lnTo>
                    <a:pt x="0" y="86639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81922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621029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66393"/>
                  </a:lnTo>
                  <a:lnTo>
                    <a:pt x="9763" y="914733"/>
                  </a:lnTo>
                  <a:lnTo>
                    <a:pt x="36385" y="954214"/>
                  </a:lnTo>
                  <a:lnTo>
                    <a:pt x="75866" y="980836"/>
                  </a:lnTo>
                  <a:lnTo>
                    <a:pt x="124205" y="990599"/>
                  </a:lnTo>
                  <a:lnTo>
                    <a:pt x="621029" y="990599"/>
                  </a:lnTo>
                  <a:lnTo>
                    <a:pt x="669369" y="980836"/>
                  </a:lnTo>
                  <a:lnTo>
                    <a:pt x="708850" y="954214"/>
                  </a:lnTo>
                  <a:lnTo>
                    <a:pt x="735472" y="914733"/>
                  </a:lnTo>
                  <a:lnTo>
                    <a:pt x="745235" y="866393"/>
                  </a:lnTo>
                  <a:lnTo>
                    <a:pt x="745235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81922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5" y="124205"/>
                  </a:lnTo>
                  <a:lnTo>
                    <a:pt x="745235" y="866393"/>
                  </a:lnTo>
                  <a:lnTo>
                    <a:pt x="735472" y="914733"/>
                  </a:lnTo>
                  <a:lnTo>
                    <a:pt x="708850" y="954214"/>
                  </a:lnTo>
                  <a:lnTo>
                    <a:pt x="669369" y="980836"/>
                  </a:lnTo>
                  <a:lnTo>
                    <a:pt x="621029" y="990599"/>
                  </a:lnTo>
                  <a:lnTo>
                    <a:pt x="124205" y="990599"/>
                  </a:lnTo>
                  <a:lnTo>
                    <a:pt x="75866" y="980836"/>
                  </a:lnTo>
                  <a:lnTo>
                    <a:pt x="36385" y="954214"/>
                  </a:lnTo>
                  <a:lnTo>
                    <a:pt x="9763" y="914733"/>
                  </a:lnTo>
                  <a:lnTo>
                    <a:pt x="0" y="86639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46926" y="6241541"/>
              <a:ext cx="746760" cy="990600"/>
            </a:xfrm>
            <a:custGeom>
              <a:avLst/>
              <a:gdLst/>
              <a:ahLst/>
              <a:cxnLst/>
              <a:rect l="l" t="t" r="r" b="b"/>
              <a:pathLst>
                <a:path w="746759" h="990600">
                  <a:moveTo>
                    <a:pt x="622300" y="0"/>
                  </a:moveTo>
                  <a:lnTo>
                    <a:pt x="124459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59"/>
                  </a:lnTo>
                  <a:lnTo>
                    <a:pt x="0" y="866139"/>
                  </a:lnTo>
                  <a:lnTo>
                    <a:pt x="9784" y="914572"/>
                  </a:lnTo>
                  <a:lnTo>
                    <a:pt x="36464" y="954135"/>
                  </a:lnTo>
                  <a:lnTo>
                    <a:pt x="76027" y="980815"/>
                  </a:lnTo>
                  <a:lnTo>
                    <a:pt x="124459" y="990599"/>
                  </a:lnTo>
                  <a:lnTo>
                    <a:pt x="622300" y="990599"/>
                  </a:lnTo>
                  <a:lnTo>
                    <a:pt x="670732" y="980815"/>
                  </a:lnTo>
                  <a:lnTo>
                    <a:pt x="710295" y="954135"/>
                  </a:lnTo>
                  <a:lnTo>
                    <a:pt x="736975" y="914572"/>
                  </a:lnTo>
                  <a:lnTo>
                    <a:pt x="746759" y="866139"/>
                  </a:lnTo>
                  <a:lnTo>
                    <a:pt x="746759" y="124459"/>
                  </a:lnTo>
                  <a:lnTo>
                    <a:pt x="736975" y="76027"/>
                  </a:lnTo>
                  <a:lnTo>
                    <a:pt x="710295" y="36464"/>
                  </a:lnTo>
                  <a:lnTo>
                    <a:pt x="670732" y="9784"/>
                  </a:lnTo>
                  <a:lnTo>
                    <a:pt x="6223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46926" y="6241541"/>
              <a:ext cx="746760" cy="990600"/>
            </a:xfrm>
            <a:custGeom>
              <a:avLst/>
              <a:gdLst/>
              <a:ahLst/>
              <a:cxnLst/>
              <a:rect l="l" t="t" r="r" b="b"/>
              <a:pathLst>
                <a:path w="746759" h="990600">
                  <a:moveTo>
                    <a:pt x="0" y="124459"/>
                  </a:move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59" y="0"/>
                  </a:lnTo>
                  <a:lnTo>
                    <a:pt x="622300" y="0"/>
                  </a:lnTo>
                  <a:lnTo>
                    <a:pt x="670732" y="9784"/>
                  </a:lnTo>
                  <a:lnTo>
                    <a:pt x="710295" y="36464"/>
                  </a:lnTo>
                  <a:lnTo>
                    <a:pt x="736975" y="76027"/>
                  </a:lnTo>
                  <a:lnTo>
                    <a:pt x="746759" y="124459"/>
                  </a:lnTo>
                  <a:lnTo>
                    <a:pt x="746759" y="866139"/>
                  </a:lnTo>
                  <a:lnTo>
                    <a:pt x="736975" y="914572"/>
                  </a:lnTo>
                  <a:lnTo>
                    <a:pt x="710295" y="954135"/>
                  </a:lnTo>
                  <a:lnTo>
                    <a:pt x="670732" y="980815"/>
                  </a:lnTo>
                  <a:lnTo>
                    <a:pt x="622300" y="990599"/>
                  </a:lnTo>
                  <a:lnTo>
                    <a:pt x="124459" y="990599"/>
                  </a:lnTo>
                  <a:lnTo>
                    <a:pt x="76027" y="980815"/>
                  </a:lnTo>
                  <a:lnTo>
                    <a:pt x="36464" y="954135"/>
                  </a:lnTo>
                  <a:lnTo>
                    <a:pt x="9784" y="914572"/>
                  </a:lnTo>
                  <a:lnTo>
                    <a:pt x="0" y="866139"/>
                  </a:lnTo>
                  <a:lnTo>
                    <a:pt x="0" y="124459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571491" y="6583807"/>
            <a:ext cx="685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VLAN300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404040"/>
                </a:solidFill>
                <a:latin typeface="Tahoma"/>
                <a:cs typeface="Tahoma"/>
              </a:rPr>
              <a:t>(Intranet)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8026" y="2106244"/>
            <a:ext cx="82931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VLAN100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200" spc="55">
                <a:solidFill>
                  <a:srgbClr val="404040"/>
                </a:solidFill>
                <a:latin typeface="Tahoma"/>
                <a:cs typeface="Tahoma"/>
              </a:rPr>
              <a:t>Dep</a:t>
            </a:r>
            <a:r>
              <a:rPr dirty="0" sz="1200" spc="2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dirty="0" sz="1200" spc="-45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1200" spc="-6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45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dirty="0" sz="1200" spc="5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8609" y="4221860"/>
            <a:ext cx="1138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234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VLAN200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200" spc="55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dirty="0" sz="1200" spc="4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rp</a:t>
            </a:r>
            <a:r>
              <a:rPr dirty="0" sz="1200" spc="2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1200" spc="-6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dirty="0" sz="1200" spc="40">
                <a:solidFill>
                  <a:srgbClr val="404040"/>
                </a:solidFill>
                <a:latin typeface="Tahoma"/>
                <a:cs typeface="Tahoma"/>
              </a:rPr>
              <a:t>ire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6605" y="5402402"/>
            <a:ext cx="11709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562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VLAN299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200" spc="45">
                <a:solidFill>
                  <a:srgbClr val="404040"/>
                </a:solidFill>
                <a:latin typeface="Tahoma"/>
                <a:cs typeface="Tahoma"/>
              </a:rPr>
              <a:t>Guest</a:t>
            </a:r>
            <a:r>
              <a:rPr dirty="0" sz="1200" spc="-7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dirty="0" sz="1200" spc="40">
                <a:solidFill>
                  <a:srgbClr val="404040"/>
                </a:solidFill>
                <a:latin typeface="Tahoma"/>
                <a:cs typeface="Tahoma"/>
              </a:rPr>
              <a:t>ire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8478" y="2106244"/>
            <a:ext cx="82931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VLAN110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200" spc="55">
                <a:solidFill>
                  <a:srgbClr val="404040"/>
                </a:solidFill>
                <a:latin typeface="Tahoma"/>
                <a:cs typeface="Tahoma"/>
              </a:rPr>
              <a:t>Dep</a:t>
            </a:r>
            <a:r>
              <a:rPr dirty="0" sz="1200" spc="2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dirty="0" sz="1200" spc="-45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1200" spc="-6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45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dirty="0" sz="1200" spc="5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4592" y="7344917"/>
            <a:ext cx="10090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VLAN310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solidFill>
                  <a:srgbClr val="404040"/>
                </a:solidFill>
                <a:latin typeface="Tahoma"/>
                <a:cs typeface="Tahoma"/>
              </a:rPr>
              <a:t>(App.</a:t>
            </a:r>
            <a:r>
              <a:rPr dirty="0" sz="1200" spc="-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Servers)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69071" y="2288793"/>
            <a:ext cx="623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Extranet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7625" y="7344917"/>
            <a:ext cx="1306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VLAN320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St</a:t>
            </a:r>
            <a:r>
              <a:rPr dirty="0" sz="1200" spc="2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200" spc="6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ge</a:t>
            </a:r>
            <a:r>
              <a:rPr dirty="0" sz="1200" spc="-6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95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dirty="0" sz="1200" spc="50">
                <a:solidFill>
                  <a:srgbClr val="404040"/>
                </a:solidFill>
                <a:latin typeface="Tahoma"/>
                <a:cs typeface="Tahoma"/>
              </a:rPr>
              <a:t>wor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08185" y="2106244"/>
            <a:ext cx="109156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404040"/>
                </a:solidFill>
                <a:latin typeface="Tahoma"/>
                <a:cs typeface="Tahoma"/>
              </a:rPr>
              <a:t>Rem</a:t>
            </a:r>
            <a:r>
              <a:rPr dirty="0" sz="1200" spc="6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dirty="0" sz="1200" spc="4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200" spc="-6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50">
                <a:solidFill>
                  <a:srgbClr val="404040"/>
                </a:solidFill>
                <a:latin typeface="Tahoma"/>
                <a:cs typeface="Tahoma"/>
              </a:rPr>
              <a:t>VPN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92894" y="7359522"/>
            <a:ext cx="9334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VLAN900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200" spc="20">
                <a:solidFill>
                  <a:srgbClr val="404040"/>
                </a:solidFill>
                <a:latin typeface="Tahoma"/>
                <a:cs typeface="Tahoma"/>
              </a:rPr>
              <a:t>(Mgmt.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Workstation)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18191" y="2104720"/>
            <a:ext cx="110934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404040"/>
                </a:solidFill>
                <a:latin typeface="Tahoma"/>
                <a:cs typeface="Tahoma"/>
              </a:rPr>
              <a:t>Corporate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solidFill>
                  <a:srgbClr val="404040"/>
                </a:solidFill>
                <a:latin typeface="Tahoma"/>
                <a:cs typeface="Tahoma"/>
              </a:rPr>
              <a:t>Internet</a:t>
            </a:r>
            <a:r>
              <a:rPr dirty="0" sz="1200" spc="-9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Access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76686" y="7374382"/>
            <a:ext cx="1304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VLAN999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200" spc="70">
                <a:solidFill>
                  <a:srgbClr val="404040"/>
                </a:solidFill>
                <a:latin typeface="Tahoma"/>
                <a:cs typeface="Tahoma"/>
              </a:rPr>
              <a:t>Ho</a:t>
            </a:r>
            <a:r>
              <a:rPr dirty="0" sz="1200" spc="55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200" spc="1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dirty="0" sz="1200" spc="6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et</a:t>
            </a:r>
            <a:r>
              <a:rPr dirty="0" sz="1200" spc="-6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200" spc="80">
                <a:solidFill>
                  <a:srgbClr val="404040"/>
                </a:solidFill>
                <a:latin typeface="Tahoma"/>
                <a:cs typeface="Tahoma"/>
              </a:rPr>
              <a:t>Mgm</a:t>
            </a: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dirty="0" sz="1200" spc="-45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1200" spc="-105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55177" y="4431029"/>
            <a:ext cx="9747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200" spc="20" b="1">
                <a:solidFill>
                  <a:srgbClr val="404040"/>
                </a:solidFill>
                <a:latin typeface="Arial"/>
                <a:cs typeface="Arial"/>
              </a:rPr>
              <a:t>Layer </a:t>
            </a:r>
            <a:r>
              <a:rPr dirty="0" sz="1200" spc="15" b="1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dirty="0" sz="1200" spc="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404040"/>
                </a:solidFill>
                <a:latin typeface="Arial"/>
                <a:cs typeface="Arial"/>
              </a:rPr>
              <a:t>Switches </a:t>
            </a:r>
            <a:r>
              <a:rPr dirty="0" sz="1200" spc="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200" spc="40" b="1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1200" spc="-8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200" spc="15" b="1">
                <a:solidFill>
                  <a:srgbClr val="404040"/>
                </a:solidFill>
                <a:latin typeface="Arial"/>
                <a:cs typeface="Arial"/>
              </a:rPr>
              <a:t>Security </a:t>
            </a:r>
            <a:r>
              <a:rPr dirty="0" sz="1200" spc="-3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200" spc="15" b="1">
                <a:solidFill>
                  <a:srgbClr val="404040"/>
                </a:solidFill>
                <a:latin typeface="Arial"/>
                <a:cs typeface="Arial"/>
              </a:rPr>
              <a:t>Appliance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60354" y="4051808"/>
            <a:ext cx="657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 b="1">
                <a:solidFill>
                  <a:srgbClr val="404040"/>
                </a:solidFill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88243" y="4857115"/>
            <a:ext cx="771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404040"/>
                </a:solidFill>
                <a:latin typeface="Arial"/>
                <a:cs typeface="Arial"/>
              </a:rPr>
              <a:t>Honeynet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322189" y="3807333"/>
            <a:ext cx="764540" cy="2174240"/>
            <a:chOff x="5322189" y="3807333"/>
            <a:chExt cx="764540" cy="2174240"/>
          </a:xfrm>
        </p:grpSpPr>
        <p:sp>
          <p:nvSpPr>
            <p:cNvPr id="29" name="object 29"/>
            <p:cNvSpPr/>
            <p:nvPr/>
          </p:nvSpPr>
          <p:spPr>
            <a:xfrm>
              <a:off x="5331714" y="4996434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89" h="975360">
                  <a:moveTo>
                    <a:pt x="621030" y="0"/>
                  </a:moveTo>
                  <a:lnTo>
                    <a:pt x="124206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51153"/>
                  </a:lnTo>
                  <a:lnTo>
                    <a:pt x="9763" y="899493"/>
                  </a:lnTo>
                  <a:lnTo>
                    <a:pt x="36385" y="938974"/>
                  </a:lnTo>
                  <a:lnTo>
                    <a:pt x="75866" y="965596"/>
                  </a:lnTo>
                  <a:lnTo>
                    <a:pt x="124206" y="975359"/>
                  </a:lnTo>
                  <a:lnTo>
                    <a:pt x="621030" y="975359"/>
                  </a:lnTo>
                  <a:lnTo>
                    <a:pt x="669369" y="965596"/>
                  </a:lnTo>
                  <a:lnTo>
                    <a:pt x="708850" y="938974"/>
                  </a:lnTo>
                  <a:lnTo>
                    <a:pt x="735472" y="899493"/>
                  </a:lnTo>
                  <a:lnTo>
                    <a:pt x="745236" y="85115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31714" y="4996434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89" h="97536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  <a:lnTo>
                    <a:pt x="621030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51153"/>
                  </a:lnTo>
                  <a:lnTo>
                    <a:pt x="735472" y="899493"/>
                  </a:lnTo>
                  <a:lnTo>
                    <a:pt x="708850" y="938974"/>
                  </a:lnTo>
                  <a:lnTo>
                    <a:pt x="669369" y="965596"/>
                  </a:lnTo>
                  <a:lnTo>
                    <a:pt x="621030" y="975359"/>
                  </a:lnTo>
                  <a:lnTo>
                    <a:pt x="124206" y="975359"/>
                  </a:lnTo>
                  <a:lnTo>
                    <a:pt x="75866" y="965596"/>
                  </a:lnTo>
                  <a:lnTo>
                    <a:pt x="36385" y="938974"/>
                  </a:lnTo>
                  <a:lnTo>
                    <a:pt x="9763" y="899493"/>
                  </a:lnTo>
                  <a:lnTo>
                    <a:pt x="0" y="85115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331714" y="3816858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89" h="975360">
                  <a:moveTo>
                    <a:pt x="621030" y="0"/>
                  </a:moveTo>
                  <a:lnTo>
                    <a:pt x="124206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51153"/>
                  </a:lnTo>
                  <a:lnTo>
                    <a:pt x="9763" y="899493"/>
                  </a:lnTo>
                  <a:lnTo>
                    <a:pt x="36385" y="938974"/>
                  </a:lnTo>
                  <a:lnTo>
                    <a:pt x="75866" y="965596"/>
                  </a:lnTo>
                  <a:lnTo>
                    <a:pt x="124206" y="975359"/>
                  </a:lnTo>
                  <a:lnTo>
                    <a:pt x="621030" y="975359"/>
                  </a:lnTo>
                  <a:lnTo>
                    <a:pt x="669369" y="965596"/>
                  </a:lnTo>
                  <a:lnTo>
                    <a:pt x="708850" y="938974"/>
                  </a:lnTo>
                  <a:lnTo>
                    <a:pt x="735472" y="899493"/>
                  </a:lnTo>
                  <a:lnTo>
                    <a:pt x="745236" y="85115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331714" y="3816858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89" h="97536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  <a:lnTo>
                    <a:pt x="621030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51153"/>
                  </a:lnTo>
                  <a:lnTo>
                    <a:pt x="735472" y="899493"/>
                  </a:lnTo>
                  <a:lnTo>
                    <a:pt x="708850" y="938974"/>
                  </a:lnTo>
                  <a:lnTo>
                    <a:pt x="669369" y="965596"/>
                  </a:lnTo>
                  <a:lnTo>
                    <a:pt x="621030" y="975359"/>
                  </a:lnTo>
                  <a:lnTo>
                    <a:pt x="124206" y="975359"/>
                  </a:lnTo>
                  <a:lnTo>
                    <a:pt x="75866" y="965596"/>
                  </a:lnTo>
                  <a:lnTo>
                    <a:pt x="36385" y="938974"/>
                  </a:lnTo>
                  <a:lnTo>
                    <a:pt x="9763" y="899493"/>
                  </a:lnTo>
                  <a:lnTo>
                    <a:pt x="0" y="85115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448427" y="5683377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08472" y="6232016"/>
            <a:ext cx="764540" cy="1009650"/>
            <a:chOff x="5308472" y="6232016"/>
            <a:chExt cx="764540" cy="1009650"/>
          </a:xfrm>
        </p:grpSpPr>
        <p:sp>
          <p:nvSpPr>
            <p:cNvPr id="35" name="object 35"/>
            <p:cNvSpPr/>
            <p:nvPr/>
          </p:nvSpPr>
          <p:spPr>
            <a:xfrm>
              <a:off x="5317997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89" h="990600">
                  <a:moveTo>
                    <a:pt x="621029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66393"/>
                  </a:lnTo>
                  <a:lnTo>
                    <a:pt x="9763" y="914733"/>
                  </a:lnTo>
                  <a:lnTo>
                    <a:pt x="36385" y="954214"/>
                  </a:lnTo>
                  <a:lnTo>
                    <a:pt x="75866" y="980836"/>
                  </a:lnTo>
                  <a:lnTo>
                    <a:pt x="124205" y="990599"/>
                  </a:lnTo>
                  <a:lnTo>
                    <a:pt x="621029" y="990599"/>
                  </a:lnTo>
                  <a:lnTo>
                    <a:pt x="669369" y="980836"/>
                  </a:lnTo>
                  <a:lnTo>
                    <a:pt x="708850" y="954214"/>
                  </a:lnTo>
                  <a:lnTo>
                    <a:pt x="735472" y="914733"/>
                  </a:lnTo>
                  <a:lnTo>
                    <a:pt x="745236" y="86639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317997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89" h="99060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66393"/>
                  </a:lnTo>
                  <a:lnTo>
                    <a:pt x="735472" y="914733"/>
                  </a:lnTo>
                  <a:lnTo>
                    <a:pt x="708850" y="954214"/>
                  </a:lnTo>
                  <a:lnTo>
                    <a:pt x="669369" y="980836"/>
                  </a:lnTo>
                  <a:lnTo>
                    <a:pt x="621029" y="990599"/>
                  </a:lnTo>
                  <a:lnTo>
                    <a:pt x="124205" y="990599"/>
                  </a:lnTo>
                  <a:lnTo>
                    <a:pt x="75866" y="980836"/>
                  </a:lnTo>
                  <a:lnTo>
                    <a:pt x="36385" y="954214"/>
                  </a:lnTo>
                  <a:lnTo>
                    <a:pt x="9763" y="914733"/>
                  </a:lnTo>
                  <a:lnTo>
                    <a:pt x="0" y="86639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440426" y="6938264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0369" y="6938264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51089" y="6232016"/>
            <a:ext cx="764540" cy="1009650"/>
            <a:chOff x="7951089" y="6232016"/>
            <a:chExt cx="764540" cy="1009650"/>
          </a:xfrm>
        </p:grpSpPr>
        <p:sp>
          <p:nvSpPr>
            <p:cNvPr id="40" name="object 40"/>
            <p:cNvSpPr/>
            <p:nvPr/>
          </p:nvSpPr>
          <p:spPr>
            <a:xfrm>
              <a:off x="7960614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621029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66393"/>
                  </a:lnTo>
                  <a:lnTo>
                    <a:pt x="9763" y="914733"/>
                  </a:lnTo>
                  <a:lnTo>
                    <a:pt x="36385" y="954214"/>
                  </a:lnTo>
                  <a:lnTo>
                    <a:pt x="75866" y="980836"/>
                  </a:lnTo>
                  <a:lnTo>
                    <a:pt x="124205" y="990599"/>
                  </a:lnTo>
                  <a:lnTo>
                    <a:pt x="621029" y="990599"/>
                  </a:lnTo>
                  <a:lnTo>
                    <a:pt x="669369" y="980836"/>
                  </a:lnTo>
                  <a:lnTo>
                    <a:pt x="708850" y="954214"/>
                  </a:lnTo>
                  <a:lnTo>
                    <a:pt x="735472" y="914733"/>
                  </a:lnTo>
                  <a:lnTo>
                    <a:pt x="745235" y="866393"/>
                  </a:lnTo>
                  <a:lnTo>
                    <a:pt x="745235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960614" y="6241541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5" y="124205"/>
                  </a:lnTo>
                  <a:lnTo>
                    <a:pt x="745235" y="866393"/>
                  </a:lnTo>
                  <a:lnTo>
                    <a:pt x="735472" y="914733"/>
                  </a:lnTo>
                  <a:lnTo>
                    <a:pt x="708850" y="954214"/>
                  </a:lnTo>
                  <a:lnTo>
                    <a:pt x="669369" y="980836"/>
                  </a:lnTo>
                  <a:lnTo>
                    <a:pt x="621029" y="990599"/>
                  </a:lnTo>
                  <a:lnTo>
                    <a:pt x="124205" y="990599"/>
                  </a:lnTo>
                  <a:lnTo>
                    <a:pt x="75866" y="980836"/>
                  </a:lnTo>
                  <a:lnTo>
                    <a:pt x="36385" y="954214"/>
                  </a:lnTo>
                  <a:lnTo>
                    <a:pt x="9763" y="914733"/>
                  </a:lnTo>
                  <a:lnTo>
                    <a:pt x="0" y="86639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8055991" y="6938264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09938" y="6952868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946517" y="2600325"/>
            <a:ext cx="764540" cy="994410"/>
            <a:chOff x="7946517" y="2600325"/>
            <a:chExt cx="764540" cy="994410"/>
          </a:xfrm>
        </p:grpSpPr>
        <p:sp>
          <p:nvSpPr>
            <p:cNvPr id="45" name="object 45"/>
            <p:cNvSpPr/>
            <p:nvPr/>
          </p:nvSpPr>
          <p:spPr>
            <a:xfrm>
              <a:off x="7956042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90" h="975360">
                  <a:moveTo>
                    <a:pt x="621029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51153"/>
                  </a:lnTo>
                  <a:lnTo>
                    <a:pt x="9763" y="899493"/>
                  </a:lnTo>
                  <a:lnTo>
                    <a:pt x="36385" y="938974"/>
                  </a:lnTo>
                  <a:lnTo>
                    <a:pt x="75866" y="965596"/>
                  </a:lnTo>
                  <a:lnTo>
                    <a:pt x="124205" y="975360"/>
                  </a:lnTo>
                  <a:lnTo>
                    <a:pt x="621029" y="975360"/>
                  </a:lnTo>
                  <a:lnTo>
                    <a:pt x="669369" y="965596"/>
                  </a:lnTo>
                  <a:lnTo>
                    <a:pt x="708850" y="938974"/>
                  </a:lnTo>
                  <a:lnTo>
                    <a:pt x="735472" y="899493"/>
                  </a:lnTo>
                  <a:lnTo>
                    <a:pt x="745235" y="851153"/>
                  </a:lnTo>
                  <a:lnTo>
                    <a:pt x="745235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956042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90" h="97536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5" y="124205"/>
                  </a:lnTo>
                  <a:lnTo>
                    <a:pt x="745235" y="851153"/>
                  </a:lnTo>
                  <a:lnTo>
                    <a:pt x="735472" y="899493"/>
                  </a:lnTo>
                  <a:lnTo>
                    <a:pt x="708850" y="938974"/>
                  </a:lnTo>
                  <a:lnTo>
                    <a:pt x="669369" y="965596"/>
                  </a:lnTo>
                  <a:lnTo>
                    <a:pt x="621029" y="975360"/>
                  </a:lnTo>
                  <a:lnTo>
                    <a:pt x="124205" y="975360"/>
                  </a:lnTo>
                  <a:lnTo>
                    <a:pt x="75866" y="965596"/>
                  </a:lnTo>
                  <a:lnTo>
                    <a:pt x="36385" y="938974"/>
                  </a:lnTo>
                  <a:lnTo>
                    <a:pt x="9763" y="899493"/>
                  </a:lnTo>
                  <a:lnTo>
                    <a:pt x="0" y="85115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8127872" y="3158490"/>
            <a:ext cx="417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solidFill>
                  <a:srgbClr val="404040"/>
                </a:solidFill>
                <a:latin typeface="Tahoma"/>
                <a:cs typeface="Tahoma"/>
              </a:rPr>
              <a:t>DM</a:t>
            </a:r>
            <a:r>
              <a:rPr dirty="0" sz="1200" spc="60">
                <a:solidFill>
                  <a:srgbClr val="404040"/>
                </a:solidFill>
                <a:latin typeface="Tahoma"/>
                <a:cs typeface="Tahoma"/>
              </a:rPr>
              <a:t>Z</a:t>
            </a:r>
            <a:r>
              <a:rPr dirty="0" sz="1200" spc="-20">
                <a:solidFill>
                  <a:srgbClr val="404040"/>
                </a:solidFill>
                <a:latin typeface="Tahoma"/>
                <a:cs typeface="Tahoma"/>
              </a:rPr>
              <a:t>/</a:t>
            </a:r>
            <a:endParaRPr sz="12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</a:pP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Edge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182356" y="2600325"/>
            <a:ext cx="1842135" cy="994410"/>
            <a:chOff x="8182356" y="2600325"/>
            <a:chExt cx="1842135" cy="994410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2356" y="2695956"/>
              <a:ext cx="344424" cy="33832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268206" y="2609850"/>
              <a:ext cx="746760" cy="975360"/>
            </a:xfrm>
            <a:custGeom>
              <a:avLst/>
              <a:gdLst/>
              <a:ahLst/>
              <a:cxnLst/>
              <a:rect l="l" t="t" r="r" b="b"/>
              <a:pathLst>
                <a:path w="746759" h="975360">
                  <a:moveTo>
                    <a:pt x="622300" y="0"/>
                  </a:moveTo>
                  <a:lnTo>
                    <a:pt x="124460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850900"/>
                  </a:lnTo>
                  <a:lnTo>
                    <a:pt x="9784" y="899332"/>
                  </a:lnTo>
                  <a:lnTo>
                    <a:pt x="36464" y="938895"/>
                  </a:lnTo>
                  <a:lnTo>
                    <a:pt x="76027" y="965575"/>
                  </a:lnTo>
                  <a:lnTo>
                    <a:pt x="124460" y="975360"/>
                  </a:lnTo>
                  <a:lnTo>
                    <a:pt x="622300" y="975360"/>
                  </a:lnTo>
                  <a:lnTo>
                    <a:pt x="670732" y="965575"/>
                  </a:lnTo>
                  <a:lnTo>
                    <a:pt x="710295" y="938895"/>
                  </a:lnTo>
                  <a:lnTo>
                    <a:pt x="736975" y="899332"/>
                  </a:lnTo>
                  <a:lnTo>
                    <a:pt x="746760" y="850900"/>
                  </a:lnTo>
                  <a:lnTo>
                    <a:pt x="746760" y="124460"/>
                  </a:lnTo>
                  <a:lnTo>
                    <a:pt x="736975" y="76027"/>
                  </a:lnTo>
                  <a:lnTo>
                    <a:pt x="710295" y="36464"/>
                  </a:lnTo>
                  <a:lnTo>
                    <a:pt x="670732" y="9784"/>
                  </a:lnTo>
                  <a:lnTo>
                    <a:pt x="6223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268206" y="2609850"/>
              <a:ext cx="746760" cy="975360"/>
            </a:xfrm>
            <a:custGeom>
              <a:avLst/>
              <a:gdLst/>
              <a:ahLst/>
              <a:cxnLst/>
              <a:rect l="l" t="t" r="r" b="b"/>
              <a:pathLst>
                <a:path w="746759" h="975360">
                  <a:moveTo>
                    <a:pt x="0" y="124460"/>
                  </a:moveTo>
                  <a:lnTo>
                    <a:pt x="9784" y="76027"/>
                  </a:lnTo>
                  <a:lnTo>
                    <a:pt x="36464" y="36464"/>
                  </a:lnTo>
                  <a:lnTo>
                    <a:pt x="76027" y="9784"/>
                  </a:lnTo>
                  <a:lnTo>
                    <a:pt x="124460" y="0"/>
                  </a:lnTo>
                  <a:lnTo>
                    <a:pt x="622300" y="0"/>
                  </a:lnTo>
                  <a:lnTo>
                    <a:pt x="670732" y="9784"/>
                  </a:lnTo>
                  <a:lnTo>
                    <a:pt x="710295" y="36464"/>
                  </a:lnTo>
                  <a:lnTo>
                    <a:pt x="736975" y="76027"/>
                  </a:lnTo>
                  <a:lnTo>
                    <a:pt x="746760" y="124460"/>
                  </a:lnTo>
                  <a:lnTo>
                    <a:pt x="746760" y="850900"/>
                  </a:lnTo>
                  <a:lnTo>
                    <a:pt x="736975" y="899332"/>
                  </a:lnTo>
                  <a:lnTo>
                    <a:pt x="710295" y="938895"/>
                  </a:lnTo>
                  <a:lnTo>
                    <a:pt x="670732" y="965575"/>
                  </a:lnTo>
                  <a:lnTo>
                    <a:pt x="622300" y="975360"/>
                  </a:lnTo>
                  <a:lnTo>
                    <a:pt x="124460" y="975360"/>
                  </a:lnTo>
                  <a:lnTo>
                    <a:pt x="76027" y="965575"/>
                  </a:lnTo>
                  <a:lnTo>
                    <a:pt x="36464" y="938895"/>
                  </a:lnTo>
                  <a:lnTo>
                    <a:pt x="9784" y="899332"/>
                  </a:lnTo>
                  <a:lnTo>
                    <a:pt x="0" y="850900"/>
                  </a:lnTo>
                  <a:lnTo>
                    <a:pt x="0" y="124460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9452229" y="3145663"/>
            <a:ext cx="417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solidFill>
                  <a:srgbClr val="404040"/>
                </a:solidFill>
                <a:latin typeface="Tahoma"/>
                <a:cs typeface="Tahoma"/>
              </a:rPr>
              <a:t>DM</a:t>
            </a:r>
            <a:r>
              <a:rPr dirty="0" sz="1200" spc="60">
                <a:solidFill>
                  <a:srgbClr val="404040"/>
                </a:solidFill>
                <a:latin typeface="Tahoma"/>
                <a:cs typeface="Tahoma"/>
              </a:rPr>
              <a:t>Z</a:t>
            </a:r>
            <a:r>
              <a:rPr dirty="0" sz="1200" spc="-20">
                <a:solidFill>
                  <a:srgbClr val="404040"/>
                </a:solidFill>
                <a:latin typeface="Tahoma"/>
                <a:cs typeface="Tahoma"/>
              </a:rPr>
              <a:t>/</a:t>
            </a:r>
            <a:endParaRPr sz="12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</a:pP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Edge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383268" y="2600325"/>
            <a:ext cx="1971675" cy="994410"/>
            <a:chOff x="9383268" y="2600325"/>
            <a:chExt cx="1971675" cy="994410"/>
          </a:xfrm>
        </p:grpSpPr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3268" y="2744723"/>
              <a:ext cx="518159" cy="2667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600182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90" h="975360">
                  <a:moveTo>
                    <a:pt x="621029" y="0"/>
                  </a:moveTo>
                  <a:lnTo>
                    <a:pt x="124206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51153"/>
                  </a:lnTo>
                  <a:lnTo>
                    <a:pt x="9763" y="899493"/>
                  </a:lnTo>
                  <a:lnTo>
                    <a:pt x="36385" y="938974"/>
                  </a:lnTo>
                  <a:lnTo>
                    <a:pt x="75866" y="965596"/>
                  </a:lnTo>
                  <a:lnTo>
                    <a:pt x="124206" y="975360"/>
                  </a:lnTo>
                  <a:lnTo>
                    <a:pt x="621029" y="975360"/>
                  </a:lnTo>
                  <a:lnTo>
                    <a:pt x="669369" y="965596"/>
                  </a:lnTo>
                  <a:lnTo>
                    <a:pt x="708850" y="938974"/>
                  </a:lnTo>
                  <a:lnTo>
                    <a:pt x="735472" y="899493"/>
                  </a:lnTo>
                  <a:lnTo>
                    <a:pt x="745236" y="85115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600182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90" h="97536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51153"/>
                  </a:lnTo>
                  <a:lnTo>
                    <a:pt x="735472" y="899493"/>
                  </a:lnTo>
                  <a:lnTo>
                    <a:pt x="708850" y="938974"/>
                  </a:lnTo>
                  <a:lnTo>
                    <a:pt x="669369" y="965596"/>
                  </a:lnTo>
                  <a:lnTo>
                    <a:pt x="621029" y="975360"/>
                  </a:lnTo>
                  <a:lnTo>
                    <a:pt x="124206" y="975360"/>
                  </a:lnTo>
                  <a:lnTo>
                    <a:pt x="75866" y="965596"/>
                  </a:lnTo>
                  <a:lnTo>
                    <a:pt x="36385" y="938974"/>
                  </a:lnTo>
                  <a:lnTo>
                    <a:pt x="9763" y="899493"/>
                  </a:lnTo>
                  <a:lnTo>
                    <a:pt x="0" y="85115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0764393" y="3145663"/>
            <a:ext cx="417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solidFill>
                  <a:srgbClr val="404040"/>
                </a:solidFill>
                <a:latin typeface="Tahoma"/>
                <a:cs typeface="Tahoma"/>
              </a:rPr>
              <a:t>DM</a:t>
            </a:r>
            <a:r>
              <a:rPr dirty="0" sz="1200" spc="60">
                <a:solidFill>
                  <a:srgbClr val="404040"/>
                </a:solidFill>
                <a:latin typeface="Tahoma"/>
                <a:cs typeface="Tahoma"/>
              </a:rPr>
              <a:t>Z</a:t>
            </a:r>
            <a:r>
              <a:rPr dirty="0" sz="1200" spc="-20">
                <a:solidFill>
                  <a:srgbClr val="404040"/>
                </a:solidFill>
                <a:latin typeface="Tahoma"/>
                <a:cs typeface="Tahoma"/>
              </a:rPr>
              <a:t>/</a:t>
            </a:r>
            <a:endParaRPr sz="12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</a:pPr>
            <a:r>
              <a:rPr dirty="0" sz="1200" spc="25">
                <a:solidFill>
                  <a:srgbClr val="404040"/>
                </a:solidFill>
                <a:latin typeface="Tahoma"/>
                <a:cs typeface="Tahoma"/>
              </a:rPr>
              <a:t>Edge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634353" y="2600325"/>
            <a:ext cx="4579620" cy="994410"/>
            <a:chOff x="6634353" y="2600325"/>
            <a:chExt cx="4579620" cy="994410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432" y="2758439"/>
              <a:ext cx="518159" cy="26517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643878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90" h="975360">
                  <a:moveTo>
                    <a:pt x="621029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51153"/>
                  </a:lnTo>
                  <a:lnTo>
                    <a:pt x="9763" y="899493"/>
                  </a:lnTo>
                  <a:lnTo>
                    <a:pt x="36385" y="938974"/>
                  </a:lnTo>
                  <a:lnTo>
                    <a:pt x="75866" y="965596"/>
                  </a:lnTo>
                  <a:lnTo>
                    <a:pt x="124205" y="975360"/>
                  </a:lnTo>
                  <a:lnTo>
                    <a:pt x="621029" y="975360"/>
                  </a:lnTo>
                  <a:lnTo>
                    <a:pt x="669369" y="965596"/>
                  </a:lnTo>
                  <a:lnTo>
                    <a:pt x="708850" y="938974"/>
                  </a:lnTo>
                  <a:lnTo>
                    <a:pt x="735472" y="899493"/>
                  </a:lnTo>
                  <a:lnTo>
                    <a:pt x="745236" y="85115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643878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90" h="97536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51153"/>
                  </a:lnTo>
                  <a:lnTo>
                    <a:pt x="735472" y="899493"/>
                  </a:lnTo>
                  <a:lnTo>
                    <a:pt x="708850" y="938974"/>
                  </a:lnTo>
                  <a:lnTo>
                    <a:pt x="669369" y="965596"/>
                  </a:lnTo>
                  <a:lnTo>
                    <a:pt x="621029" y="975360"/>
                  </a:lnTo>
                  <a:lnTo>
                    <a:pt x="124205" y="975360"/>
                  </a:lnTo>
                  <a:lnTo>
                    <a:pt x="75866" y="965596"/>
                  </a:lnTo>
                  <a:lnTo>
                    <a:pt x="36385" y="938974"/>
                  </a:lnTo>
                  <a:lnTo>
                    <a:pt x="9763" y="899493"/>
                  </a:lnTo>
                  <a:lnTo>
                    <a:pt x="0" y="85115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766306" y="3315080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434584" y="2702051"/>
            <a:ext cx="5989320" cy="4192904"/>
            <a:chOff x="5434584" y="2702051"/>
            <a:chExt cx="5989320" cy="4192904"/>
          </a:xfrm>
        </p:grpSpPr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7164" y="6513575"/>
              <a:ext cx="269748" cy="34899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1472" y="6492239"/>
              <a:ext cx="376427" cy="3703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5780" y="6524243"/>
              <a:ext cx="376427" cy="37033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257794" y="5500877"/>
              <a:ext cx="1397000" cy="741045"/>
            </a:xfrm>
            <a:custGeom>
              <a:avLst/>
              <a:gdLst/>
              <a:ahLst/>
              <a:cxnLst/>
              <a:rect l="l" t="t" r="r" b="b"/>
              <a:pathLst>
                <a:path w="1397000" h="741045">
                  <a:moveTo>
                    <a:pt x="1397000" y="74104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9508" y="3973067"/>
              <a:ext cx="842772" cy="6705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735062" y="3547109"/>
              <a:ext cx="2889250" cy="1010919"/>
            </a:xfrm>
            <a:custGeom>
              <a:avLst/>
              <a:gdLst/>
              <a:ahLst/>
              <a:cxnLst/>
              <a:rect l="l" t="t" r="r" b="b"/>
              <a:pathLst>
                <a:path w="2889250" h="1010920">
                  <a:moveTo>
                    <a:pt x="2888742" y="0"/>
                  </a:moveTo>
                  <a:lnTo>
                    <a:pt x="534924" y="1010538"/>
                  </a:lnTo>
                </a:path>
                <a:path w="2889250" h="1010920">
                  <a:moveTo>
                    <a:pt x="594741" y="38100"/>
                  </a:moveTo>
                  <a:lnTo>
                    <a:pt x="0" y="625348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23676" y="4280915"/>
              <a:ext cx="300227" cy="30022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514838" y="4426457"/>
              <a:ext cx="610235" cy="5715"/>
            </a:xfrm>
            <a:custGeom>
              <a:avLst/>
              <a:gdLst/>
              <a:ahLst/>
              <a:cxnLst/>
              <a:rect l="l" t="t" r="r" b="b"/>
              <a:pathLst>
                <a:path w="610234" h="5714">
                  <a:moveTo>
                    <a:pt x="609853" y="533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E63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216646" y="3585209"/>
              <a:ext cx="1424940" cy="678180"/>
            </a:xfrm>
            <a:custGeom>
              <a:avLst/>
              <a:gdLst/>
              <a:ahLst/>
              <a:cxnLst/>
              <a:rect l="l" t="t" r="r" b="b"/>
              <a:pathLst>
                <a:path w="1424940" h="678179">
                  <a:moveTo>
                    <a:pt x="1424812" y="0"/>
                  </a:moveTo>
                  <a:lnTo>
                    <a:pt x="0" y="677672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561070" y="3601973"/>
              <a:ext cx="2041525" cy="1646555"/>
            </a:xfrm>
            <a:custGeom>
              <a:avLst/>
              <a:gdLst/>
              <a:ahLst/>
              <a:cxnLst/>
              <a:rect l="l" t="t" r="r" b="b"/>
              <a:pathLst>
                <a:path w="2041525" h="1646554">
                  <a:moveTo>
                    <a:pt x="0" y="0"/>
                  </a:moveTo>
                  <a:lnTo>
                    <a:pt x="1340865" y="808227"/>
                  </a:lnTo>
                </a:path>
                <a:path w="2041525" h="1646554">
                  <a:moveTo>
                    <a:pt x="2041525" y="1646301"/>
                  </a:moveTo>
                  <a:lnTo>
                    <a:pt x="1885187" y="912876"/>
                  </a:lnTo>
                </a:path>
                <a:path w="2041525" h="1646554">
                  <a:moveTo>
                    <a:pt x="1164335" y="0"/>
                  </a:moveTo>
                  <a:lnTo>
                    <a:pt x="1347597" y="817499"/>
                  </a:lnTo>
                </a:path>
              </a:pathLst>
            </a:custGeom>
            <a:ln w="19050">
              <a:solidFill>
                <a:srgbClr val="EE63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020306" y="5066537"/>
              <a:ext cx="3573145" cy="1201420"/>
            </a:xfrm>
            <a:custGeom>
              <a:avLst/>
              <a:gdLst/>
              <a:ahLst/>
              <a:cxnLst/>
              <a:rect l="l" t="t" r="r" b="b"/>
              <a:pathLst>
                <a:path w="3573145" h="1201420">
                  <a:moveTo>
                    <a:pt x="3572891" y="1201293"/>
                  </a:moveTo>
                  <a:lnTo>
                    <a:pt x="1249679" y="0"/>
                  </a:lnTo>
                </a:path>
                <a:path w="3573145" h="1201420">
                  <a:moveTo>
                    <a:pt x="1313052" y="1175639"/>
                  </a:moveTo>
                  <a:lnTo>
                    <a:pt x="896112" y="664463"/>
                  </a:lnTo>
                </a:path>
                <a:path w="3573145" h="1201420">
                  <a:moveTo>
                    <a:pt x="0" y="1175258"/>
                  </a:moveTo>
                  <a:lnTo>
                    <a:pt x="314578" y="681227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0240" y="5500116"/>
              <a:ext cx="214884" cy="14935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6628" y="5279135"/>
              <a:ext cx="102106" cy="17068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4584" y="5332475"/>
              <a:ext cx="316991" cy="26822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076950" y="5107685"/>
              <a:ext cx="799465" cy="377190"/>
            </a:xfrm>
            <a:custGeom>
              <a:avLst/>
              <a:gdLst/>
              <a:ahLst/>
              <a:cxnLst/>
              <a:rect l="l" t="t" r="r" b="b"/>
              <a:pathLst>
                <a:path w="799465" h="377189">
                  <a:moveTo>
                    <a:pt x="0" y="376809"/>
                  </a:moveTo>
                  <a:lnTo>
                    <a:pt x="798956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8404" y="6524243"/>
              <a:ext cx="344424" cy="33832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063234" y="5613653"/>
              <a:ext cx="833755" cy="1123315"/>
            </a:xfrm>
            <a:custGeom>
              <a:avLst/>
              <a:gdLst/>
              <a:ahLst/>
              <a:cxnLst/>
              <a:rect l="l" t="t" r="r" b="b"/>
              <a:pathLst>
                <a:path w="833754" h="1123315">
                  <a:moveTo>
                    <a:pt x="0" y="1122934"/>
                  </a:moveTo>
                  <a:lnTo>
                    <a:pt x="833755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3804" y="2950463"/>
              <a:ext cx="419100" cy="3901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40880" y="2702051"/>
              <a:ext cx="257555" cy="25146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072378" y="3542537"/>
              <a:ext cx="1221105" cy="1052195"/>
            </a:xfrm>
            <a:custGeom>
              <a:avLst/>
              <a:gdLst/>
              <a:ahLst/>
              <a:cxnLst/>
              <a:rect l="l" t="t" r="r" b="b"/>
              <a:pathLst>
                <a:path w="1221104" h="1052195">
                  <a:moveTo>
                    <a:pt x="990600" y="13715"/>
                  </a:moveTo>
                  <a:lnTo>
                    <a:pt x="1220851" y="641985"/>
                  </a:lnTo>
                </a:path>
                <a:path w="1221104" h="1052195">
                  <a:moveTo>
                    <a:pt x="0" y="0"/>
                  </a:moveTo>
                  <a:lnTo>
                    <a:pt x="889635" y="688466"/>
                  </a:lnTo>
                </a:path>
                <a:path w="1221104" h="1052195">
                  <a:moveTo>
                    <a:pt x="4572" y="762000"/>
                  </a:moveTo>
                  <a:lnTo>
                    <a:pt x="803528" y="1052195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10723244" y="6925436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904856" y="4602607"/>
            <a:ext cx="546100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35"/>
              </a:lnSpc>
              <a:spcBef>
                <a:spcPts val="100"/>
              </a:spcBef>
            </a:pPr>
            <a:r>
              <a:rPr dirty="0" sz="1200" spc="-50" b="1">
                <a:solidFill>
                  <a:srgbClr val="404040"/>
                </a:solidFill>
                <a:latin typeface="Arial"/>
                <a:cs typeface="Arial"/>
              </a:rPr>
              <a:t>ISP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5"/>
              </a:lnSpc>
            </a:pPr>
            <a:r>
              <a:rPr dirty="0" sz="1200" spc="35" b="1">
                <a:solidFill>
                  <a:srgbClr val="404040"/>
                </a:solidFill>
                <a:latin typeface="Arial"/>
                <a:cs typeface="Arial"/>
              </a:rPr>
              <a:t>Router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0446257" y="3617214"/>
            <a:ext cx="601980" cy="764540"/>
          </a:xfrm>
          <a:custGeom>
            <a:avLst/>
            <a:gdLst/>
            <a:ahLst/>
            <a:cxnLst/>
            <a:rect l="l" t="t" r="r" b="b"/>
            <a:pathLst>
              <a:path w="601979" h="764539">
                <a:moveTo>
                  <a:pt x="601852" y="0"/>
                </a:moveTo>
                <a:lnTo>
                  <a:pt x="0" y="764539"/>
                </a:lnTo>
              </a:path>
            </a:pathLst>
          </a:custGeom>
          <a:ln w="19050">
            <a:solidFill>
              <a:srgbClr val="EE636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10067670" y="3733038"/>
            <a:ext cx="661670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9539" marR="5080" indent="-117475">
              <a:lnSpc>
                <a:spcPts val="1430"/>
              </a:lnSpc>
              <a:spcBef>
                <a:spcPts val="155"/>
              </a:spcBef>
            </a:pPr>
            <a:r>
              <a:rPr dirty="0" sz="1200" spc="10" b="1">
                <a:solidFill>
                  <a:srgbClr val="EE6360"/>
                </a:solidFill>
                <a:latin typeface="Arial"/>
                <a:cs typeface="Arial"/>
              </a:rPr>
              <a:t>Exte</a:t>
            </a:r>
            <a:r>
              <a:rPr dirty="0" sz="1200" spc="70" b="1">
                <a:solidFill>
                  <a:srgbClr val="EE6360"/>
                </a:solidFill>
                <a:latin typeface="Arial"/>
                <a:cs typeface="Arial"/>
              </a:rPr>
              <a:t>r</a:t>
            </a:r>
            <a:r>
              <a:rPr dirty="0" sz="1200" spc="55" b="1">
                <a:solidFill>
                  <a:srgbClr val="EE6360"/>
                </a:solidFill>
                <a:latin typeface="Arial"/>
                <a:cs typeface="Arial"/>
              </a:rPr>
              <a:t>n</a:t>
            </a:r>
            <a:r>
              <a:rPr dirty="0" sz="1200" spc="50" b="1">
                <a:solidFill>
                  <a:srgbClr val="EE6360"/>
                </a:solidFill>
                <a:latin typeface="Arial"/>
                <a:cs typeface="Arial"/>
              </a:rPr>
              <a:t>a</a:t>
            </a:r>
            <a:r>
              <a:rPr dirty="0" sz="1200" spc="30" b="1">
                <a:solidFill>
                  <a:srgbClr val="EE6360"/>
                </a:solidFill>
                <a:latin typeface="Arial"/>
                <a:cs typeface="Arial"/>
              </a:rPr>
              <a:t>l  </a:t>
            </a:r>
            <a:r>
              <a:rPr dirty="0" sz="1200" b="1">
                <a:solidFill>
                  <a:srgbClr val="EE6360"/>
                </a:solidFill>
                <a:latin typeface="Arial"/>
                <a:cs typeface="Arial"/>
              </a:rPr>
              <a:t>Links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6866001" y="4157853"/>
            <a:ext cx="1413510" cy="1579880"/>
            <a:chOff x="6866001" y="4157853"/>
            <a:chExt cx="1413510" cy="1579880"/>
          </a:xfrm>
        </p:grpSpPr>
        <p:sp>
          <p:nvSpPr>
            <p:cNvPr id="89" name="object 89"/>
            <p:cNvSpPr/>
            <p:nvPr/>
          </p:nvSpPr>
          <p:spPr>
            <a:xfrm>
              <a:off x="6875526" y="4167378"/>
              <a:ext cx="1394460" cy="1560830"/>
            </a:xfrm>
            <a:custGeom>
              <a:avLst/>
              <a:gdLst/>
              <a:ahLst/>
              <a:cxnLst/>
              <a:rect l="l" t="t" r="r" b="b"/>
              <a:pathLst>
                <a:path w="1394459" h="1560829">
                  <a:moveTo>
                    <a:pt x="1162050" y="0"/>
                  </a:moveTo>
                  <a:lnTo>
                    <a:pt x="232409" y="0"/>
                  </a:lnTo>
                  <a:lnTo>
                    <a:pt x="185559" y="4720"/>
                  </a:lnTo>
                  <a:lnTo>
                    <a:pt x="141928" y="18258"/>
                  </a:lnTo>
                  <a:lnTo>
                    <a:pt x="102449" y="39681"/>
                  </a:lnTo>
                  <a:lnTo>
                    <a:pt x="68056" y="68056"/>
                  </a:lnTo>
                  <a:lnTo>
                    <a:pt x="39681" y="102449"/>
                  </a:lnTo>
                  <a:lnTo>
                    <a:pt x="18258" y="141928"/>
                  </a:lnTo>
                  <a:lnTo>
                    <a:pt x="4720" y="185559"/>
                  </a:lnTo>
                  <a:lnTo>
                    <a:pt x="0" y="232410"/>
                  </a:lnTo>
                  <a:lnTo>
                    <a:pt x="0" y="1328166"/>
                  </a:lnTo>
                  <a:lnTo>
                    <a:pt x="4720" y="1375016"/>
                  </a:lnTo>
                  <a:lnTo>
                    <a:pt x="18258" y="1418647"/>
                  </a:lnTo>
                  <a:lnTo>
                    <a:pt x="39681" y="1458126"/>
                  </a:lnTo>
                  <a:lnTo>
                    <a:pt x="68056" y="1492519"/>
                  </a:lnTo>
                  <a:lnTo>
                    <a:pt x="102449" y="1520894"/>
                  </a:lnTo>
                  <a:lnTo>
                    <a:pt x="141928" y="1542317"/>
                  </a:lnTo>
                  <a:lnTo>
                    <a:pt x="185559" y="1555855"/>
                  </a:lnTo>
                  <a:lnTo>
                    <a:pt x="232409" y="1560576"/>
                  </a:lnTo>
                  <a:lnTo>
                    <a:pt x="1162050" y="1560576"/>
                  </a:lnTo>
                  <a:lnTo>
                    <a:pt x="1208900" y="1555855"/>
                  </a:lnTo>
                  <a:lnTo>
                    <a:pt x="1252531" y="1542317"/>
                  </a:lnTo>
                  <a:lnTo>
                    <a:pt x="1292010" y="1520894"/>
                  </a:lnTo>
                  <a:lnTo>
                    <a:pt x="1326403" y="1492519"/>
                  </a:lnTo>
                  <a:lnTo>
                    <a:pt x="1354778" y="1458126"/>
                  </a:lnTo>
                  <a:lnTo>
                    <a:pt x="1376201" y="1418647"/>
                  </a:lnTo>
                  <a:lnTo>
                    <a:pt x="1389739" y="1375016"/>
                  </a:lnTo>
                  <a:lnTo>
                    <a:pt x="1394459" y="1328166"/>
                  </a:lnTo>
                  <a:lnTo>
                    <a:pt x="1394459" y="232410"/>
                  </a:lnTo>
                  <a:lnTo>
                    <a:pt x="1389739" y="185559"/>
                  </a:lnTo>
                  <a:lnTo>
                    <a:pt x="1376201" y="141928"/>
                  </a:lnTo>
                  <a:lnTo>
                    <a:pt x="1354778" y="102449"/>
                  </a:lnTo>
                  <a:lnTo>
                    <a:pt x="1326403" y="68056"/>
                  </a:lnTo>
                  <a:lnTo>
                    <a:pt x="1292010" y="39681"/>
                  </a:lnTo>
                  <a:lnTo>
                    <a:pt x="1252531" y="18258"/>
                  </a:lnTo>
                  <a:lnTo>
                    <a:pt x="1208900" y="4720"/>
                  </a:lnTo>
                  <a:lnTo>
                    <a:pt x="116205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875526" y="4167378"/>
              <a:ext cx="1394460" cy="1560830"/>
            </a:xfrm>
            <a:custGeom>
              <a:avLst/>
              <a:gdLst/>
              <a:ahLst/>
              <a:cxnLst/>
              <a:rect l="l" t="t" r="r" b="b"/>
              <a:pathLst>
                <a:path w="1394459" h="1560829">
                  <a:moveTo>
                    <a:pt x="0" y="232410"/>
                  </a:moveTo>
                  <a:lnTo>
                    <a:pt x="4720" y="185559"/>
                  </a:lnTo>
                  <a:lnTo>
                    <a:pt x="18258" y="141928"/>
                  </a:lnTo>
                  <a:lnTo>
                    <a:pt x="39681" y="102449"/>
                  </a:lnTo>
                  <a:lnTo>
                    <a:pt x="68056" y="68056"/>
                  </a:lnTo>
                  <a:lnTo>
                    <a:pt x="102449" y="39681"/>
                  </a:lnTo>
                  <a:lnTo>
                    <a:pt x="141928" y="18258"/>
                  </a:lnTo>
                  <a:lnTo>
                    <a:pt x="185559" y="4720"/>
                  </a:lnTo>
                  <a:lnTo>
                    <a:pt x="232409" y="0"/>
                  </a:lnTo>
                  <a:lnTo>
                    <a:pt x="1162050" y="0"/>
                  </a:lnTo>
                  <a:lnTo>
                    <a:pt x="1208900" y="4720"/>
                  </a:lnTo>
                  <a:lnTo>
                    <a:pt x="1252531" y="18258"/>
                  </a:lnTo>
                  <a:lnTo>
                    <a:pt x="1292010" y="39681"/>
                  </a:lnTo>
                  <a:lnTo>
                    <a:pt x="1326403" y="68056"/>
                  </a:lnTo>
                  <a:lnTo>
                    <a:pt x="1354778" y="102449"/>
                  </a:lnTo>
                  <a:lnTo>
                    <a:pt x="1376201" y="141928"/>
                  </a:lnTo>
                  <a:lnTo>
                    <a:pt x="1389739" y="185559"/>
                  </a:lnTo>
                  <a:lnTo>
                    <a:pt x="1394459" y="232410"/>
                  </a:lnTo>
                  <a:lnTo>
                    <a:pt x="1394459" y="1328166"/>
                  </a:lnTo>
                  <a:lnTo>
                    <a:pt x="1389739" y="1375016"/>
                  </a:lnTo>
                  <a:lnTo>
                    <a:pt x="1376201" y="1418647"/>
                  </a:lnTo>
                  <a:lnTo>
                    <a:pt x="1354778" y="1458126"/>
                  </a:lnTo>
                  <a:lnTo>
                    <a:pt x="1326403" y="1492519"/>
                  </a:lnTo>
                  <a:lnTo>
                    <a:pt x="1292010" y="1520894"/>
                  </a:lnTo>
                  <a:lnTo>
                    <a:pt x="1252531" y="1542317"/>
                  </a:lnTo>
                  <a:lnTo>
                    <a:pt x="1208900" y="1555855"/>
                  </a:lnTo>
                  <a:lnTo>
                    <a:pt x="1162050" y="1560576"/>
                  </a:lnTo>
                  <a:lnTo>
                    <a:pt x="232409" y="1560576"/>
                  </a:lnTo>
                  <a:lnTo>
                    <a:pt x="185559" y="1555855"/>
                  </a:lnTo>
                  <a:lnTo>
                    <a:pt x="141928" y="1542317"/>
                  </a:lnTo>
                  <a:lnTo>
                    <a:pt x="102449" y="1520894"/>
                  </a:lnTo>
                  <a:lnTo>
                    <a:pt x="68056" y="1492519"/>
                  </a:lnTo>
                  <a:lnTo>
                    <a:pt x="39681" y="1458126"/>
                  </a:lnTo>
                  <a:lnTo>
                    <a:pt x="18258" y="1418647"/>
                  </a:lnTo>
                  <a:lnTo>
                    <a:pt x="4720" y="1375016"/>
                  </a:lnTo>
                  <a:lnTo>
                    <a:pt x="0" y="1328166"/>
                  </a:lnTo>
                  <a:lnTo>
                    <a:pt x="0" y="232410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6944106" y="5361813"/>
            <a:ext cx="1256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404040"/>
                </a:solidFill>
                <a:latin typeface="Tahoma"/>
                <a:cs typeface="Tahoma"/>
              </a:rPr>
              <a:t>Core/Distribution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847331" y="4353660"/>
            <a:ext cx="1320165" cy="2509520"/>
            <a:chOff x="6847331" y="4353660"/>
            <a:chExt cx="1320165" cy="2509520"/>
          </a:xfrm>
        </p:grpSpPr>
        <p:sp>
          <p:nvSpPr>
            <p:cNvPr id="93" name="object 93"/>
            <p:cNvSpPr/>
            <p:nvPr/>
          </p:nvSpPr>
          <p:spPr>
            <a:xfrm>
              <a:off x="7375317" y="4363185"/>
              <a:ext cx="329565" cy="264160"/>
            </a:xfrm>
            <a:custGeom>
              <a:avLst/>
              <a:gdLst/>
              <a:ahLst/>
              <a:cxnLst/>
              <a:rect l="l" t="t" r="r" b="b"/>
              <a:pathLst>
                <a:path w="329565" h="264160">
                  <a:moveTo>
                    <a:pt x="1731" y="90704"/>
                  </a:moveTo>
                  <a:lnTo>
                    <a:pt x="20050" y="53199"/>
                  </a:lnTo>
                  <a:lnTo>
                    <a:pt x="51848" y="24662"/>
                  </a:lnTo>
                  <a:lnTo>
                    <a:pt x="93930" y="6469"/>
                  </a:lnTo>
                  <a:lnTo>
                    <a:pt x="143101" y="0"/>
                  </a:lnTo>
                  <a:lnTo>
                    <a:pt x="196168" y="6630"/>
                  </a:lnTo>
                  <a:lnTo>
                    <a:pt x="246009" y="26030"/>
                  </a:lnTo>
                  <a:lnTo>
                    <a:pt x="286193" y="55124"/>
                  </a:lnTo>
                  <a:lnTo>
                    <a:pt x="314564" y="91166"/>
                  </a:lnTo>
                  <a:lnTo>
                    <a:pt x="328963" y="131415"/>
                  </a:lnTo>
                  <a:lnTo>
                    <a:pt x="327232" y="173127"/>
                  </a:lnTo>
                  <a:lnTo>
                    <a:pt x="308900" y="210583"/>
                  </a:lnTo>
                  <a:lnTo>
                    <a:pt x="277078" y="239114"/>
                  </a:lnTo>
                  <a:lnTo>
                    <a:pt x="234978" y="257325"/>
                  </a:lnTo>
                  <a:lnTo>
                    <a:pt x="185813" y="263819"/>
                  </a:lnTo>
                  <a:lnTo>
                    <a:pt x="132795" y="257201"/>
                  </a:lnTo>
                  <a:lnTo>
                    <a:pt x="82954" y="237752"/>
                  </a:lnTo>
                  <a:lnTo>
                    <a:pt x="42769" y="208652"/>
                  </a:lnTo>
                  <a:lnTo>
                    <a:pt x="14398" y="172628"/>
                  </a:lnTo>
                  <a:lnTo>
                    <a:pt x="0" y="132404"/>
                  </a:lnTo>
                  <a:lnTo>
                    <a:pt x="1731" y="90704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148321" y="5129022"/>
              <a:ext cx="890905" cy="0"/>
            </a:xfrm>
            <a:custGeom>
              <a:avLst/>
              <a:gdLst/>
              <a:ahLst/>
              <a:cxnLst/>
              <a:rect l="l" t="t" r="r" b="b"/>
              <a:pathLst>
                <a:path w="890904" h="0">
                  <a:moveTo>
                    <a:pt x="0" y="0"/>
                  </a:moveTo>
                  <a:lnTo>
                    <a:pt x="890904" y="0"/>
                  </a:lnTo>
                </a:path>
              </a:pathLst>
            </a:custGeom>
            <a:ln w="19050">
              <a:solidFill>
                <a:srgbClr val="0075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90587" y="4425696"/>
              <a:ext cx="504444" cy="19812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62671" y="4425696"/>
              <a:ext cx="504444" cy="19812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0355" y="4873752"/>
              <a:ext cx="376427" cy="37033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152893" y="4624578"/>
              <a:ext cx="890269" cy="488950"/>
            </a:xfrm>
            <a:custGeom>
              <a:avLst/>
              <a:gdLst/>
              <a:ahLst/>
              <a:cxnLst/>
              <a:rect l="l" t="t" r="r" b="b"/>
              <a:pathLst>
                <a:path w="890270" h="488950">
                  <a:moveTo>
                    <a:pt x="890015" y="488442"/>
                  </a:moveTo>
                  <a:lnTo>
                    <a:pt x="890015" y="0"/>
                  </a:lnTo>
                </a:path>
                <a:path w="890270" h="488950">
                  <a:moveTo>
                    <a:pt x="0" y="48844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7331" y="6524244"/>
              <a:ext cx="344424" cy="338327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0723244" y="5823966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326760" y="2600325"/>
            <a:ext cx="6028690" cy="3500120"/>
            <a:chOff x="5326760" y="2600325"/>
            <a:chExt cx="6028690" cy="3500120"/>
          </a:xfrm>
        </p:grpSpPr>
        <p:sp>
          <p:nvSpPr>
            <p:cNvPr id="102" name="object 102"/>
            <p:cNvSpPr/>
            <p:nvPr/>
          </p:nvSpPr>
          <p:spPr>
            <a:xfrm>
              <a:off x="10600182" y="5100066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621029" y="0"/>
                  </a:moveTo>
                  <a:lnTo>
                    <a:pt x="124206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6"/>
                  </a:lnTo>
                  <a:lnTo>
                    <a:pt x="0" y="866394"/>
                  </a:lnTo>
                  <a:lnTo>
                    <a:pt x="9763" y="914733"/>
                  </a:lnTo>
                  <a:lnTo>
                    <a:pt x="36385" y="954214"/>
                  </a:lnTo>
                  <a:lnTo>
                    <a:pt x="75866" y="980836"/>
                  </a:lnTo>
                  <a:lnTo>
                    <a:pt x="124206" y="990600"/>
                  </a:lnTo>
                  <a:lnTo>
                    <a:pt x="621029" y="990600"/>
                  </a:lnTo>
                  <a:lnTo>
                    <a:pt x="669369" y="980836"/>
                  </a:lnTo>
                  <a:lnTo>
                    <a:pt x="708850" y="954214"/>
                  </a:lnTo>
                  <a:lnTo>
                    <a:pt x="735472" y="914733"/>
                  </a:lnTo>
                  <a:lnTo>
                    <a:pt x="745236" y="866394"/>
                  </a:lnTo>
                  <a:lnTo>
                    <a:pt x="745236" y="124206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0600182" y="5100066"/>
              <a:ext cx="745490" cy="990600"/>
            </a:xfrm>
            <a:custGeom>
              <a:avLst/>
              <a:gdLst/>
              <a:ahLst/>
              <a:cxnLst/>
              <a:rect l="l" t="t" r="r" b="b"/>
              <a:pathLst>
                <a:path w="745490" h="990600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6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6"/>
                  </a:lnTo>
                  <a:lnTo>
                    <a:pt x="745236" y="866394"/>
                  </a:lnTo>
                  <a:lnTo>
                    <a:pt x="735472" y="914733"/>
                  </a:lnTo>
                  <a:lnTo>
                    <a:pt x="708850" y="954214"/>
                  </a:lnTo>
                  <a:lnTo>
                    <a:pt x="669369" y="980836"/>
                  </a:lnTo>
                  <a:lnTo>
                    <a:pt x="621029" y="990600"/>
                  </a:lnTo>
                  <a:lnTo>
                    <a:pt x="124206" y="990600"/>
                  </a:lnTo>
                  <a:lnTo>
                    <a:pt x="75866" y="980836"/>
                  </a:lnTo>
                  <a:lnTo>
                    <a:pt x="36385" y="954214"/>
                  </a:lnTo>
                  <a:lnTo>
                    <a:pt x="9763" y="914733"/>
                  </a:lnTo>
                  <a:lnTo>
                    <a:pt x="0" y="866394"/>
                  </a:lnTo>
                  <a:lnTo>
                    <a:pt x="0" y="124206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355329" y="4745101"/>
              <a:ext cx="363220" cy="76200"/>
            </a:xfrm>
            <a:custGeom>
              <a:avLst/>
              <a:gdLst/>
              <a:ahLst/>
              <a:cxnLst/>
              <a:rect l="l" t="t" r="r" b="b"/>
              <a:pathLst>
                <a:path w="363220" h="76200">
                  <a:moveTo>
                    <a:pt x="76326" y="0"/>
                  </a:moveTo>
                  <a:lnTo>
                    <a:pt x="0" y="37973"/>
                  </a:lnTo>
                  <a:lnTo>
                    <a:pt x="76073" y="76200"/>
                  </a:lnTo>
                  <a:lnTo>
                    <a:pt x="57126" y="47637"/>
                  </a:lnTo>
                  <a:lnTo>
                    <a:pt x="50800" y="47625"/>
                  </a:lnTo>
                  <a:lnTo>
                    <a:pt x="50800" y="28575"/>
                  </a:lnTo>
                  <a:lnTo>
                    <a:pt x="57181" y="28575"/>
                  </a:lnTo>
                  <a:lnTo>
                    <a:pt x="76326" y="0"/>
                  </a:lnTo>
                  <a:close/>
                </a:path>
                <a:path w="363220" h="76200">
                  <a:moveTo>
                    <a:pt x="57173" y="28587"/>
                  </a:moveTo>
                  <a:lnTo>
                    <a:pt x="50800" y="38100"/>
                  </a:lnTo>
                  <a:lnTo>
                    <a:pt x="57126" y="47637"/>
                  </a:lnTo>
                  <a:lnTo>
                    <a:pt x="362712" y="48260"/>
                  </a:lnTo>
                  <a:lnTo>
                    <a:pt x="362712" y="29210"/>
                  </a:lnTo>
                  <a:lnTo>
                    <a:pt x="57173" y="28587"/>
                  </a:lnTo>
                  <a:close/>
                </a:path>
                <a:path w="363220" h="76200">
                  <a:moveTo>
                    <a:pt x="50800" y="38100"/>
                  </a:moveTo>
                  <a:lnTo>
                    <a:pt x="50800" y="47625"/>
                  </a:lnTo>
                  <a:lnTo>
                    <a:pt x="57126" y="47637"/>
                  </a:lnTo>
                  <a:lnTo>
                    <a:pt x="50800" y="38100"/>
                  </a:lnTo>
                  <a:close/>
                </a:path>
                <a:path w="363220" h="76200">
                  <a:moveTo>
                    <a:pt x="50800" y="28575"/>
                  </a:moveTo>
                  <a:lnTo>
                    <a:pt x="50800" y="38100"/>
                  </a:lnTo>
                  <a:lnTo>
                    <a:pt x="57173" y="28587"/>
                  </a:lnTo>
                  <a:lnTo>
                    <a:pt x="50800" y="28575"/>
                  </a:lnTo>
                  <a:close/>
                </a:path>
                <a:path w="363220" h="76200">
                  <a:moveTo>
                    <a:pt x="57181" y="28575"/>
                  </a:moveTo>
                  <a:lnTo>
                    <a:pt x="50800" y="28575"/>
                  </a:lnTo>
                  <a:lnTo>
                    <a:pt x="57173" y="28587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7003" y="4309872"/>
              <a:ext cx="213360" cy="14935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01867" y="4088891"/>
              <a:ext cx="103632" cy="17068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36107" y="4142232"/>
              <a:ext cx="316991" cy="26822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1255" y="5390388"/>
              <a:ext cx="344424" cy="338327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336285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89" h="975360">
                  <a:moveTo>
                    <a:pt x="621029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5"/>
                  </a:lnTo>
                  <a:lnTo>
                    <a:pt x="0" y="851153"/>
                  </a:lnTo>
                  <a:lnTo>
                    <a:pt x="9763" y="899493"/>
                  </a:lnTo>
                  <a:lnTo>
                    <a:pt x="36385" y="938974"/>
                  </a:lnTo>
                  <a:lnTo>
                    <a:pt x="75866" y="965596"/>
                  </a:lnTo>
                  <a:lnTo>
                    <a:pt x="124205" y="975360"/>
                  </a:lnTo>
                  <a:lnTo>
                    <a:pt x="621029" y="975360"/>
                  </a:lnTo>
                  <a:lnTo>
                    <a:pt x="669369" y="965596"/>
                  </a:lnTo>
                  <a:lnTo>
                    <a:pt x="708850" y="938974"/>
                  </a:lnTo>
                  <a:lnTo>
                    <a:pt x="735472" y="899493"/>
                  </a:lnTo>
                  <a:lnTo>
                    <a:pt x="745236" y="851153"/>
                  </a:lnTo>
                  <a:lnTo>
                    <a:pt x="745236" y="124205"/>
                  </a:lnTo>
                  <a:lnTo>
                    <a:pt x="735472" y="75866"/>
                  </a:lnTo>
                  <a:lnTo>
                    <a:pt x="708850" y="36385"/>
                  </a:lnTo>
                  <a:lnTo>
                    <a:pt x="669369" y="9763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336285" y="2609850"/>
              <a:ext cx="745490" cy="975360"/>
            </a:xfrm>
            <a:custGeom>
              <a:avLst/>
              <a:gdLst/>
              <a:ahLst/>
              <a:cxnLst/>
              <a:rect l="l" t="t" r="r" b="b"/>
              <a:pathLst>
                <a:path w="745489" h="975360">
                  <a:moveTo>
                    <a:pt x="0" y="124205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621029" y="0"/>
                  </a:lnTo>
                  <a:lnTo>
                    <a:pt x="669369" y="9763"/>
                  </a:lnTo>
                  <a:lnTo>
                    <a:pt x="708850" y="36385"/>
                  </a:lnTo>
                  <a:lnTo>
                    <a:pt x="735472" y="75866"/>
                  </a:lnTo>
                  <a:lnTo>
                    <a:pt x="745236" y="124205"/>
                  </a:lnTo>
                  <a:lnTo>
                    <a:pt x="745236" y="851153"/>
                  </a:lnTo>
                  <a:lnTo>
                    <a:pt x="735472" y="899493"/>
                  </a:lnTo>
                  <a:lnTo>
                    <a:pt x="708850" y="938974"/>
                  </a:lnTo>
                  <a:lnTo>
                    <a:pt x="669369" y="965596"/>
                  </a:lnTo>
                  <a:lnTo>
                    <a:pt x="621029" y="975360"/>
                  </a:lnTo>
                  <a:lnTo>
                    <a:pt x="124205" y="975360"/>
                  </a:lnTo>
                  <a:lnTo>
                    <a:pt x="75866" y="965596"/>
                  </a:lnTo>
                  <a:lnTo>
                    <a:pt x="36385" y="938974"/>
                  </a:lnTo>
                  <a:lnTo>
                    <a:pt x="9763" y="899493"/>
                  </a:lnTo>
                  <a:lnTo>
                    <a:pt x="0" y="851153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CCCF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446521" y="4526356"/>
            <a:ext cx="49910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458714" y="3318128"/>
            <a:ext cx="49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200" spc="15">
                <a:solidFill>
                  <a:srgbClr val="404040"/>
                </a:solidFill>
                <a:latin typeface="Tahoma"/>
                <a:cs typeface="Tahoma"/>
              </a:rPr>
              <a:t>cc</a:t>
            </a:r>
            <a:r>
              <a:rPr dirty="0" sz="1200" spc="35">
                <a:solidFill>
                  <a:srgbClr val="404040"/>
                </a:solidFill>
                <a:latin typeface="Tahoma"/>
                <a:cs typeface="Tahoma"/>
              </a:rPr>
              <a:t>ess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5506211" y="2667000"/>
            <a:ext cx="485140" cy="664845"/>
            <a:chOff x="5506211" y="2667000"/>
            <a:chExt cx="485140" cy="664845"/>
          </a:xfrm>
        </p:grpSpPr>
        <p:pic>
          <p:nvPicPr>
            <p:cNvPr id="114" name="object 1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6211" y="2939795"/>
              <a:ext cx="419100" cy="39166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3287" y="2667000"/>
              <a:ext cx="257556" cy="251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4631" y="306451"/>
            <a:ext cx="2586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DNS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Poisoning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6979" y="760476"/>
            <a:ext cx="370941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87473" y="2992373"/>
            <a:ext cx="6160135" cy="2525395"/>
          </a:xfrm>
          <a:custGeom>
            <a:avLst/>
            <a:gdLst/>
            <a:ahLst/>
            <a:cxnLst/>
            <a:rect l="l" t="t" r="r" b="b"/>
            <a:pathLst>
              <a:path w="6160134" h="2525395">
                <a:moveTo>
                  <a:pt x="0" y="420877"/>
                </a:moveTo>
                <a:lnTo>
                  <a:pt x="2832" y="371801"/>
                </a:lnTo>
                <a:lnTo>
                  <a:pt x="11117" y="324385"/>
                </a:lnTo>
                <a:lnTo>
                  <a:pt x="24540" y="278946"/>
                </a:lnTo>
                <a:lnTo>
                  <a:pt x="42784" y="235801"/>
                </a:lnTo>
                <a:lnTo>
                  <a:pt x="65534" y="195265"/>
                </a:lnTo>
                <a:lnTo>
                  <a:pt x="92473" y="157654"/>
                </a:lnTo>
                <a:lnTo>
                  <a:pt x="123285" y="123285"/>
                </a:lnTo>
                <a:lnTo>
                  <a:pt x="157654" y="92473"/>
                </a:lnTo>
                <a:lnTo>
                  <a:pt x="195265" y="65534"/>
                </a:lnTo>
                <a:lnTo>
                  <a:pt x="235801" y="42784"/>
                </a:lnTo>
                <a:lnTo>
                  <a:pt x="278946" y="24540"/>
                </a:lnTo>
                <a:lnTo>
                  <a:pt x="324385" y="11117"/>
                </a:lnTo>
                <a:lnTo>
                  <a:pt x="371801" y="2832"/>
                </a:lnTo>
                <a:lnTo>
                  <a:pt x="420877" y="0"/>
                </a:lnTo>
                <a:lnTo>
                  <a:pt x="5739130" y="0"/>
                </a:lnTo>
                <a:lnTo>
                  <a:pt x="5788206" y="2832"/>
                </a:lnTo>
                <a:lnTo>
                  <a:pt x="5835622" y="11117"/>
                </a:lnTo>
                <a:lnTo>
                  <a:pt x="5881061" y="24540"/>
                </a:lnTo>
                <a:lnTo>
                  <a:pt x="5924206" y="42784"/>
                </a:lnTo>
                <a:lnTo>
                  <a:pt x="5964742" y="65534"/>
                </a:lnTo>
                <a:lnTo>
                  <a:pt x="6002353" y="92473"/>
                </a:lnTo>
                <a:lnTo>
                  <a:pt x="6036722" y="123285"/>
                </a:lnTo>
                <a:lnTo>
                  <a:pt x="6067534" y="157654"/>
                </a:lnTo>
                <a:lnTo>
                  <a:pt x="6094473" y="195265"/>
                </a:lnTo>
                <a:lnTo>
                  <a:pt x="6117223" y="235801"/>
                </a:lnTo>
                <a:lnTo>
                  <a:pt x="6135467" y="278946"/>
                </a:lnTo>
                <a:lnTo>
                  <a:pt x="6148890" y="324385"/>
                </a:lnTo>
                <a:lnTo>
                  <a:pt x="6157175" y="371801"/>
                </a:lnTo>
                <a:lnTo>
                  <a:pt x="6160008" y="420877"/>
                </a:lnTo>
                <a:lnTo>
                  <a:pt x="6160008" y="2104390"/>
                </a:lnTo>
                <a:lnTo>
                  <a:pt x="6157175" y="2153466"/>
                </a:lnTo>
                <a:lnTo>
                  <a:pt x="6148890" y="2200882"/>
                </a:lnTo>
                <a:lnTo>
                  <a:pt x="6135467" y="2246321"/>
                </a:lnTo>
                <a:lnTo>
                  <a:pt x="6117223" y="2289466"/>
                </a:lnTo>
                <a:lnTo>
                  <a:pt x="6094473" y="2330002"/>
                </a:lnTo>
                <a:lnTo>
                  <a:pt x="6067534" y="2367613"/>
                </a:lnTo>
                <a:lnTo>
                  <a:pt x="6036722" y="2401982"/>
                </a:lnTo>
                <a:lnTo>
                  <a:pt x="6002353" y="2432794"/>
                </a:lnTo>
                <a:lnTo>
                  <a:pt x="5964742" y="2459733"/>
                </a:lnTo>
                <a:lnTo>
                  <a:pt x="5924206" y="2482483"/>
                </a:lnTo>
                <a:lnTo>
                  <a:pt x="5881061" y="2500727"/>
                </a:lnTo>
                <a:lnTo>
                  <a:pt x="5835622" y="2514150"/>
                </a:lnTo>
                <a:lnTo>
                  <a:pt x="5788206" y="2522435"/>
                </a:lnTo>
                <a:lnTo>
                  <a:pt x="5739130" y="2525267"/>
                </a:lnTo>
                <a:lnTo>
                  <a:pt x="420877" y="2525267"/>
                </a:lnTo>
                <a:lnTo>
                  <a:pt x="371801" y="2522435"/>
                </a:lnTo>
                <a:lnTo>
                  <a:pt x="324385" y="2514150"/>
                </a:lnTo>
                <a:lnTo>
                  <a:pt x="278946" y="2500727"/>
                </a:lnTo>
                <a:lnTo>
                  <a:pt x="235801" y="2482483"/>
                </a:lnTo>
                <a:lnTo>
                  <a:pt x="195265" y="2459733"/>
                </a:lnTo>
                <a:lnTo>
                  <a:pt x="157654" y="2432794"/>
                </a:lnTo>
                <a:lnTo>
                  <a:pt x="123285" y="2401982"/>
                </a:lnTo>
                <a:lnTo>
                  <a:pt x="92473" y="2367613"/>
                </a:lnTo>
                <a:lnTo>
                  <a:pt x="65534" y="2330002"/>
                </a:lnTo>
                <a:lnTo>
                  <a:pt x="42784" y="2289466"/>
                </a:lnTo>
                <a:lnTo>
                  <a:pt x="24540" y="2246321"/>
                </a:lnTo>
                <a:lnTo>
                  <a:pt x="11117" y="2200882"/>
                </a:lnTo>
                <a:lnTo>
                  <a:pt x="2832" y="2153466"/>
                </a:lnTo>
                <a:lnTo>
                  <a:pt x="0" y="2104390"/>
                </a:lnTo>
                <a:lnTo>
                  <a:pt x="0" y="42087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05557" y="3628796"/>
            <a:ext cx="5372100" cy="155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3999"/>
              </a:lnSpc>
              <a:spcBef>
                <a:spcPts val="100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thr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victim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'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 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network,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send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spoofed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response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victim's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query.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3200" y="2468879"/>
            <a:ext cx="4410710" cy="986155"/>
          </a:xfrm>
          <a:custGeom>
            <a:avLst/>
            <a:gdLst/>
            <a:ahLst/>
            <a:cxnLst/>
            <a:rect l="l" t="t" r="r" b="b"/>
            <a:pathLst>
              <a:path w="4410709" h="986154">
                <a:moveTo>
                  <a:pt x="4246118" y="0"/>
                </a:moveTo>
                <a:lnTo>
                  <a:pt x="164337" y="0"/>
                </a:lnTo>
                <a:lnTo>
                  <a:pt x="120635" y="5867"/>
                </a:lnTo>
                <a:lnTo>
                  <a:pt x="81374" y="22427"/>
                </a:lnTo>
                <a:lnTo>
                  <a:pt x="48117" y="48117"/>
                </a:lnTo>
                <a:lnTo>
                  <a:pt x="22427" y="81374"/>
                </a:lnTo>
                <a:lnTo>
                  <a:pt x="5867" y="120635"/>
                </a:lnTo>
                <a:lnTo>
                  <a:pt x="0" y="164338"/>
                </a:lnTo>
                <a:lnTo>
                  <a:pt x="0" y="821690"/>
                </a:lnTo>
                <a:lnTo>
                  <a:pt x="5867" y="865392"/>
                </a:lnTo>
                <a:lnTo>
                  <a:pt x="22427" y="904653"/>
                </a:lnTo>
                <a:lnTo>
                  <a:pt x="48117" y="937910"/>
                </a:lnTo>
                <a:lnTo>
                  <a:pt x="81374" y="963600"/>
                </a:lnTo>
                <a:lnTo>
                  <a:pt x="120635" y="980160"/>
                </a:lnTo>
                <a:lnTo>
                  <a:pt x="164337" y="986028"/>
                </a:lnTo>
                <a:lnTo>
                  <a:pt x="4246118" y="986028"/>
                </a:lnTo>
                <a:lnTo>
                  <a:pt x="4289820" y="980160"/>
                </a:lnTo>
                <a:lnTo>
                  <a:pt x="4329081" y="963600"/>
                </a:lnTo>
                <a:lnTo>
                  <a:pt x="4362338" y="937910"/>
                </a:lnTo>
                <a:lnTo>
                  <a:pt x="4388028" y="904653"/>
                </a:lnTo>
                <a:lnTo>
                  <a:pt x="4404588" y="865392"/>
                </a:lnTo>
                <a:lnTo>
                  <a:pt x="4410456" y="821690"/>
                </a:lnTo>
                <a:lnTo>
                  <a:pt x="4410456" y="164338"/>
                </a:lnTo>
                <a:lnTo>
                  <a:pt x="4404588" y="120635"/>
                </a:lnTo>
                <a:lnTo>
                  <a:pt x="4388028" y="81374"/>
                </a:lnTo>
                <a:lnTo>
                  <a:pt x="4362338" y="48117"/>
                </a:lnTo>
                <a:lnTo>
                  <a:pt x="4329081" y="22427"/>
                </a:lnTo>
                <a:lnTo>
                  <a:pt x="4289820" y="5867"/>
                </a:lnTo>
                <a:lnTo>
                  <a:pt x="424611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31514" y="2766186"/>
            <a:ext cx="2433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Man-in-the-Middle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07730" y="2996945"/>
            <a:ext cx="6160135" cy="2520950"/>
          </a:xfrm>
          <a:custGeom>
            <a:avLst/>
            <a:gdLst/>
            <a:ahLst/>
            <a:cxnLst/>
            <a:rect l="l" t="t" r="r" b="b"/>
            <a:pathLst>
              <a:path w="6160134" h="2520950">
                <a:moveTo>
                  <a:pt x="0" y="420115"/>
                </a:moveTo>
                <a:lnTo>
                  <a:pt x="2826" y="371120"/>
                </a:lnTo>
                <a:lnTo>
                  <a:pt x="11095" y="323785"/>
                </a:lnTo>
                <a:lnTo>
                  <a:pt x="24491" y="278426"/>
                </a:lnTo>
                <a:lnTo>
                  <a:pt x="42700" y="235357"/>
                </a:lnTo>
                <a:lnTo>
                  <a:pt x="65405" y="194894"/>
                </a:lnTo>
                <a:lnTo>
                  <a:pt x="92293" y="157352"/>
                </a:lnTo>
                <a:lnTo>
                  <a:pt x="123047" y="123047"/>
                </a:lnTo>
                <a:lnTo>
                  <a:pt x="157352" y="92293"/>
                </a:lnTo>
                <a:lnTo>
                  <a:pt x="194894" y="65405"/>
                </a:lnTo>
                <a:lnTo>
                  <a:pt x="235357" y="42700"/>
                </a:lnTo>
                <a:lnTo>
                  <a:pt x="278426" y="24491"/>
                </a:lnTo>
                <a:lnTo>
                  <a:pt x="323785" y="11095"/>
                </a:lnTo>
                <a:lnTo>
                  <a:pt x="371120" y="2826"/>
                </a:lnTo>
                <a:lnTo>
                  <a:pt x="420116" y="0"/>
                </a:lnTo>
                <a:lnTo>
                  <a:pt x="5739891" y="0"/>
                </a:lnTo>
                <a:lnTo>
                  <a:pt x="5788887" y="2826"/>
                </a:lnTo>
                <a:lnTo>
                  <a:pt x="5836222" y="11095"/>
                </a:lnTo>
                <a:lnTo>
                  <a:pt x="5881581" y="24491"/>
                </a:lnTo>
                <a:lnTo>
                  <a:pt x="5924650" y="42700"/>
                </a:lnTo>
                <a:lnTo>
                  <a:pt x="5965113" y="65405"/>
                </a:lnTo>
                <a:lnTo>
                  <a:pt x="6002655" y="92293"/>
                </a:lnTo>
                <a:lnTo>
                  <a:pt x="6036960" y="123047"/>
                </a:lnTo>
                <a:lnTo>
                  <a:pt x="6067714" y="157352"/>
                </a:lnTo>
                <a:lnTo>
                  <a:pt x="6094602" y="194894"/>
                </a:lnTo>
                <a:lnTo>
                  <a:pt x="6117307" y="235357"/>
                </a:lnTo>
                <a:lnTo>
                  <a:pt x="6135516" y="278426"/>
                </a:lnTo>
                <a:lnTo>
                  <a:pt x="6148912" y="323785"/>
                </a:lnTo>
                <a:lnTo>
                  <a:pt x="6157181" y="371120"/>
                </a:lnTo>
                <a:lnTo>
                  <a:pt x="6160008" y="420115"/>
                </a:lnTo>
                <a:lnTo>
                  <a:pt x="6160008" y="2100579"/>
                </a:lnTo>
                <a:lnTo>
                  <a:pt x="6157181" y="2149575"/>
                </a:lnTo>
                <a:lnTo>
                  <a:pt x="6148912" y="2196910"/>
                </a:lnTo>
                <a:lnTo>
                  <a:pt x="6135516" y="2242269"/>
                </a:lnTo>
                <a:lnTo>
                  <a:pt x="6117307" y="2285338"/>
                </a:lnTo>
                <a:lnTo>
                  <a:pt x="6094602" y="2325801"/>
                </a:lnTo>
                <a:lnTo>
                  <a:pt x="6067714" y="2363343"/>
                </a:lnTo>
                <a:lnTo>
                  <a:pt x="6036960" y="2397648"/>
                </a:lnTo>
                <a:lnTo>
                  <a:pt x="6002655" y="2428402"/>
                </a:lnTo>
                <a:lnTo>
                  <a:pt x="5965113" y="2455290"/>
                </a:lnTo>
                <a:lnTo>
                  <a:pt x="5924650" y="2477995"/>
                </a:lnTo>
                <a:lnTo>
                  <a:pt x="5881581" y="2496204"/>
                </a:lnTo>
                <a:lnTo>
                  <a:pt x="5836222" y="2509600"/>
                </a:lnTo>
                <a:lnTo>
                  <a:pt x="5788887" y="2517869"/>
                </a:lnTo>
                <a:lnTo>
                  <a:pt x="5739891" y="2520695"/>
                </a:lnTo>
                <a:lnTo>
                  <a:pt x="420116" y="2520695"/>
                </a:lnTo>
                <a:lnTo>
                  <a:pt x="371120" y="2517869"/>
                </a:lnTo>
                <a:lnTo>
                  <a:pt x="323785" y="2509600"/>
                </a:lnTo>
                <a:lnTo>
                  <a:pt x="278426" y="2496204"/>
                </a:lnTo>
                <a:lnTo>
                  <a:pt x="235357" y="2477995"/>
                </a:lnTo>
                <a:lnTo>
                  <a:pt x="194894" y="2455290"/>
                </a:lnTo>
                <a:lnTo>
                  <a:pt x="157352" y="2428402"/>
                </a:lnTo>
                <a:lnTo>
                  <a:pt x="123047" y="2397648"/>
                </a:lnTo>
                <a:lnTo>
                  <a:pt x="92293" y="2363343"/>
                </a:lnTo>
                <a:lnTo>
                  <a:pt x="65405" y="2325801"/>
                </a:lnTo>
                <a:lnTo>
                  <a:pt x="42700" y="2285338"/>
                </a:lnTo>
                <a:lnTo>
                  <a:pt x="24491" y="2242269"/>
                </a:lnTo>
                <a:lnTo>
                  <a:pt x="11095" y="2196910"/>
                </a:lnTo>
                <a:lnTo>
                  <a:pt x="2826" y="2149575"/>
                </a:lnTo>
                <a:lnTo>
                  <a:pt x="0" y="2100579"/>
                </a:lnTo>
                <a:lnTo>
                  <a:pt x="0" y="420115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29802" y="3631209"/>
            <a:ext cx="5564505" cy="155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who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insert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false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name: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into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HOSTS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file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effectively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destroy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cache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redirect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traffic.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92995" y="2474976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3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886950" y="2770708"/>
            <a:ext cx="362457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DNS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Client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Cache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Poisoning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29034" y="5812535"/>
            <a:ext cx="6190615" cy="2330450"/>
            <a:chOff x="5229034" y="5812535"/>
            <a:chExt cx="6190615" cy="2330450"/>
          </a:xfrm>
        </p:grpSpPr>
        <p:sp>
          <p:nvSpPr>
            <p:cNvPr id="13" name="object 13"/>
            <p:cNvSpPr/>
            <p:nvPr/>
          </p:nvSpPr>
          <p:spPr>
            <a:xfrm>
              <a:off x="5243321" y="6334505"/>
              <a:ext cx="6162040" cy="1793875"/>
            </a:xfrm>
            <a:custGeom>
              <a:avLst/>
              <a:gdLst/>
              <a:ahLst/>
              <a:cxnLst/>
              <a:rect l="l" t="t" r="r" b="b"/>
              <a:pathLst>
                <a:path w="6162040" h="1793875">
                  <a:moveTo>
                    <a:pt x="0" y="298958"/>
                  </a:moveTo>
                  <a:lnTo>
                    <a:pt x="3913" y="250467"/>
                  </a:lnTo>
                  <a:lnTo>
                    <a:pt x="15242" y="204467"/>
                  </a:lnTo>
                  <a:lnTo>
                    <a:pt x="33371" y="161573"/>
                  </a:lnTo>
                  <a:lnTo>
                    <a:pt x="57684" y="122401"/>
                  </a:lnTo>
                  <a:lnTo>
                    <a:pt x="87566" y="87566"/>
                  </a:lnTo>
                  <a:lnTo>
                    <a:pt x="122401" y="57684"/>
                  </a:lnTo>
                  <a:lnTo>
                    <a:pt x="161573" y="33371"/>
                  </a:lnTo>
                  <a:lnTo>
                    <a:pt x="204467" y="15242"/>
                  </a:lnTo>
                  <a:lnTo>
                    <a:pt x="250467" y="3913"/>
                  </a:lnTo>
                  <a:lnTo>
                    <a:pt x="298957" y="0"/>
                  </a:lnTo>
                  <a:lnTo>
                    <a:pt x="5862574" y="0"/>
                  </a:lnTo>
                  <a:lnTo>
                    <a:pt x="5911064" y="3913"/>
                  </a:lnTo>
                  <a:lnTo>
                    <a:pt x="5957064" y="15242"/>
                  </a:lnTo>
                  <a:lnTo>
                    <a:pt x="5999958" y="33371"/>
                  </a:lnTo>
                  <a:lnTo>
                    <a:pt x="6039130" y="57684"/>
                  </a:lnTo>
                  <a:lnTo>
                    <a:pt x="6073965" y="87566"/>
                  </a:lnTo>
                  <a:lnTo>
                    <a:pt x="6103847" y="122401"/>
                  </a:lnTo>
                  <a:lnTo>
                    <a:pt x="6128160" y="161573"/>
                  </a:lnTo>
                  <a:lnTo>
                    <a:pt x="6146289" y="204467"/>
                  </a:lnTo>
                  <a:lnTo>
                    <a:pt x="6157618" y="250467"/>
                  </a:lnTo>
                  <a:lnTo>
                    <a:pt x="6161532" y="298958"/>
                  </a:lnTo>
                  <a:lnTo>
                    <a:pt x="6161532" y="1494790"/>
                  </a:lnTo>
                  <a:lnTo>
                    <a:pt x="6157618" y="1543280"/>
                  </a:lnTo>
                  <a:lnTo>
                    <a:pt x="6146289" y="1589280"/>
                  </a:lnTo>
                  <a:lnTo>
                    <a:pt x="6128160" y="1632174"/>
                  </a:lnTo>
                  <a:lnTo>
                    <a:pt x="6103847" y="1671346"/>
                  </a:lnTo>
                  <a:lnTo>
                    <a:pt x="6073965" y="1706181"/>
                  </a:lnTo>
                  <a:lnTo>
                    <a:pt x="6039130" y="1736063"/>
                  </a:lnTo>
                  <a:lnTo>
                    <a:pt x="5999958" y="1760376"/>
                  </a:lnTo>
                  <a:lnTo>
                    <a:pt x="5957064" y="1778505"/>
                  </a:lnTo>
                  <a:lnTo>
                    <a:pt x="5911064" y="1789834"/>
                  </a:lnTo>
                  <a:lnTo>
                    <a:pt x="5862574" y="1793748"/>
                  </a:lnTo>
                  <a:lnTo>
                    <a:pt x="298957" y="1793748"/>
                  </a:lnTo>
                  <a:lnTo>
                    <a:pt x="250467" y="1789834"/>
                  </a:lnTo>
                  <a:lnTo>
                    <a:pt x="204467" y="1778505"/>
                  </a:lnTo>
                  <a:lnTo>
                    <a:pt x="161573" y="1760376"/>
                  </a:lnTo>
                  <a:lnTo>
                    <a:pt x="122401" y="1736063"/>
                  </a:lnTo>
                  <a:lnTo>
                    <a:pt x="87566" y="1706181"/>
                  </a:lnTo>
                  <a:lnTo>
                    <a:pt x="57684" y="1671346"/>
                  </a:lnTo>
                  <a:lnTo>
                    <a:pt x="33371" y="1632174"/>
                  </a:lnTo>
                  <a:lnTo>
                    <a:pt x="15242" y="1589280"/>
                  </a:lnTo>
                  <a:lnTo>
                    <a:pt x="3913" y="1543280"/>
                  </a:lnTo>
                  <a:lnTo>
                    <a:pt x="0" y="1494790"/>
                  </a:lnTo>
                  <a:lnTo>
                    <a:pt x="0" y="298958"/>
                  </a:lnTo>
                  <a:close/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12763" y="5812535"/>
              <a:ext cx="4411980" cy="984885"/>
            </a:xfrm>
            <a:custGeom>
              <a:avLst/>
              <a:gdLst/>
              <a:ahLst/>
              <a:cxnLst/>
              <a:rect l="l" t="t" r="r" b="b"/>
              <a:pathLst>
                <a:path w="4411980" h="984884">
                  <a:moveTo>
                    <a:pt x="4247895" y="0"/>
                  </a:moveTo>
                  <a:lnTo>
                    <a:pt x="164084" y="0"/>
                  </a:lnTo>
                  <a:lnTo>
                    <a:pt x="120444" y="5857"/>
                  </a:lnTo>
                  <a:lnTo>
                    <a:pt x="81242" y="22389"/>
                  </a:lnTo>
                  <a:lnTo>
                    <a:pt x="48037" y="48037"/>
                  </a:lnTo>
                  <a:lnTo>
                    <a:pt x="22389" y="81242"/>
                  </a:lnTo>
                  <a:lnTo>
                    <a:pt x="5857" y="120444"/>
                  </a:lnTo>
                  <a:lnTo>
                    <a:pt x="0" y="164083"/>
                  </a:lnTo>
                  <a:lnTo>
                    <a:pt x="0" y="820419"/>
                  </a:lnTo>
                  <a:lnTo>
                    <a:pt x="5857" y="864059"/>
                  </a:lnTo>
                  <a:lnTo>
                    <a:pt x="22389" y="903261"/>
                  </a:lnTo>
                  <a:lnTo>
                    <a:pt x="48037" y="936466"/>
                  </a:lnTo>
                  <a:lnTo>
                    <a:pt x="81242" y="962114"/>
                  </a:lnTo>
                  <a:lnTo>
                    <a:pt x="120444" y="978646"/>
                  </a:lnTo>
                  <a:lnTo>
                    <a:pt x="164084" y="984503"/>
                  </a:lnTo>
                  <a:lnTo>
                    <a:pt x="4247895" y="984503"/>
                  </a:lnTo>
                  <a:lnTo>
                    <a:pt x="4291535" y="978646"/>
                  </a:lnTo>
                  <a:lnTo>
                    <a:pt x="4330737" y="962114"/>
                  </a:lnTo>
                  <a:lnTo>
                    <a:pt x="4363942" y="936466"/>
                  </a:lnTo>
                  <a:lnTo>
                    <a:pt x="4389590" y="903261"/>
                  </a:lnTo>
                  <a:lnTo>
                    <a:pt x="4406122" y="864059"/>
                  </a:lnTo>
                  <a:lnTo>
                    <a:pt x="4411980" y="820419"/>
                  </a:lnTo>
                  <a:lnTo>
                    <a:pt x="4411980" y="164083"/>
                  </a:lnTo>
                  <a:lnTo>
                    <a:pt x="4406122" y="120444"/>
                  </a:lnTo>
                  <a:lnTo>
                    <a:pt x="4389590" y="81242"/>
                  </a:lnTo>
                  <a:lnTo>
                    <a:pt x="4363942" y="48037"/>
                  </a:lnTo>
                  <a:lnTo>
                    <a:pt x="4330737" y="22389"/>
                  </a:lnTo>
                  <a:lnTo>
                    <a:pt x="4291535" y="5857"/>
                  </a:lnTo>
                  <a:lnTo>
                    <a:pt x="424789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685535" y="6109842"/>
            <a:ext cx="5320665" cy="1478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47625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DNS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Cache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Poisoning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DoS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launched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37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corrupt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server’s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own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records.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1792" y="306451"/>
            <a:ext cx="2312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DNS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475" y="1882292"/>
            <a:ext cx="1220914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83304" marR="5080" indent="-3571240">
              <a:lnSpc>
                <a:spcPct val="114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mission-critical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should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fault-tolerant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default.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manager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window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shown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below: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6144" y="760476"/>
            <a:ext cx="3276600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2898648"/>
            <a:ext cx="9960864" cy="5689092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1792" y="306451"/>
            <a:ext cx="2312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DNS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9779" y="1882292"/>
            <a:ext cx="11151235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network,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accept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recursive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queries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host,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Internet.</a:t>
            </a:r>
            <a:endParaRPr sz="2200">
              <a:latin typeface="Tahoma"/>
              <a:cs typeface="Tahoma"/>
            </a:endParaRPr>
          </a:p>
          <a:p>
            <a:pPr algn="ctr" marL="1905">
              <a:lnSpc>
                <a:spcPct val="100000"/>
              </a:lnSpc>
              <a:spcBef>
                <a:spcPts val="13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6144" y="760476"/>
            <a:ext cx="327660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625927" y="4369308"/>
            <a:ext cx="1319530" cy="1752600"/>
            <a:chOff x="12625927" y="4369308"/>
            <a:chExt cx="1319530" cy="1752600"/>
          </a:xfrm>
        </p:grpSpPr>
        <p:sp>
          <p:nvSpPr>
            <p:cNvPr id="6" name="object 6"/>
            <p:cNvSpPr/>
            <p:nvPr/>
          </p:nvSpPr>
          <p:spPr>
            <a:xfrm>
              <a:off x="13272515" y="4523232"/>
              <a:ext cx="26034" cy="387350"/>
            </a:xfrm>
            <a:custGeom>
              <a:avLst/>
              <a:gdLst/>
              <a:ahLst/>
              <a:cxnLst/>
              <a:rect l="l" t="t" r="r" b="b"/>
              <a:pathLst>
                <a:path w="26034" h="387350">
                  <a:moveTo>
                    <a:pt x="20320" y="0"/>
                  </a:moveTo>
                  <a:lnTo>
                    <a:pt x="12953" y="0"/>
                  </a:lnTo>
                  <a:lnTo>
                    <a:pt x="5588" y="0"/>
                  </a:lnTo>
                  <a:lnTo>
                    <a:pt x="0" y="5714"/>
                  </a:lnTo>
                  <a:lnTo>
                    <a:pt x="0" y="381380"/>
                  </a:lnTo>
                  <a:lnTo>
                    <a:pt x="5588" y="387095"/>
                  </a:lnTo>
                  <a:lnTo>
                    <a:pt x="19939" y="387095"/>
                  </a:lnTo>
                  <a:lnTo>
                    <a:pt x="25907" y="381380"/>
                  </a:lnTo>
                  <a:lnTo>
                    <a:pt x="25907" y="5714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4791" y="4369308"/>
              <a:ext cx="181355" cy="181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665963" y="4884420"/>
              <a:ext cx="1239520" cy="429895"/>
            </a:xfrm>
            <a:custGeom>
              <a:avLst/>
              <a:gdLst/>
              <a:ahLst/>
              <a:cxnLst/>
              <a:rect l="l" t="t" r="r" b="b"/>
              <a:pathLst>
                <a:path w="1239519" h="429895">
                  <a:moveTo>
                    <a:pt x="930655" y="0"/>
                  </a:moveTo>
                  <a:lnTo>
                    <a:pt x="308355" y="0"/>
                  </a:lnTo>
                  <a:lnTo>
                    <a:pt x="277995" y="4048"/>
                  </a:lnTo>
                  <a:lnTo>
                    <a:pt x="250158" y="15621"/>
                  </a:lnTo>
                  <a:lnTo>
                    <a:pt x="226274" y="33861"/>
                  </a:lnTo>
                  <a:lnTo>
                    <a:pt x="207771" y="57912"/>
                  </a:lnTo>
                  <a:lnTo>
                    <a:pt x="3809" y="409828"/>
                  </a:lnTo>
                  <a:lnTo>
                    <a:pt x="0" y="416051"/>
                  </a:lnTo>
                  <a:lnTo>
                    <a:pt x="2412" y="424560"/>
                  </a:lnTo>
                  <a:lnTo>
                    <a:pt x="10794" y="429132"/>
                  </a:lnTo>
                  <a:lnTo>
                    <a:pt x="13080" y="429640"/>
                  </a:lnTo>
                  <a:lnTo>
                    <a:pt x="20065" y="429640"/>
                  </a:lnTo>
                  <a:lnTo>
                    <a:pt x="24637" y="427227"/>
                  </a:lnTo>
                  <a:lnTo>
                    <a:pt x="27177" y="423163"/>
                  </a:lnTo>
                  <a:lnTo>
                    <a:pt x="230631" y="71246"/>
                  </a:lnTo>
                  <a:lnTo>
                    <a:pt x="245133" y="52655"/>
                  </a:lnTo>
                  <a:lnTo>
                    <a:pt x="263588" y="38623"/>
                  </a:lnTo>
                  <a:lnTo>
                    <a:pt x="284995" y="29759"/>
                  </a:lnTo>
                  <a:lnTo>
                    <a:pt x="308355" y="26669"/>
                  </a:lnTo>
                  <a:lnTo>
                    <a:pt x="930655" y="26669"/>
                  </a:lnTo>
                  <a:lnTo>
                    <a:pt x="975423" y="38623"/>
                  </a:lnTo>
                  <a:lnTo>
                    <a:pt x="1008379" y="71246"/>
                  </a:lnTo>
                  <a:lnTo>
                    <a:pt x="1211833" y="423163"/>
                  </a:lnTo>
                  <a:lnTo>
                    <a:pt x="1214627" y="427354"/>
                  </a:lnTo>
                  <a:lnTo>
                    <a:pt x="1218945" y="429767"/>
                  </a:lnTo>
                  <a:lnTo>
                    <a:pt x="1226184" y="429767"/>
                  </a:lnTo>
                  <a:lnTo>
                    <a:pt x="1227962" y="429259"/>
                  </a:lnTo>
                  <a:lnTo>
                    <a:pt x="1236599" y="424560"/>
                  </a:lnTo>
                  <a:lnTo>
                    <a:pt x="1239012" y="416051"/>
                  </a:lnTo>
                  <a:lnTo>
                    <a:pt x="1235201" y="409828"/>
                  </a:lnTo>
                  <a:lnTo>
                    <a:pt x="1031239" y="57912"/>
                  </a:lnTo>
                  <a:lnTo>
                    <a:pt x="1012684" y="33861"/>
                  </a:lnTo>
                  <a:lnTo>
                    <a:pt x="988806" y="15621"/>
                  </a:lnTo>
                  <a:lnTo>
                    <a:pt x="960999" y="4048"/>
                  </a:lnTo>
                  <a:lnTo>
                    <a:pt x="93065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625927" y="4954524"/>
              <a:ext cx="1319530" cy="1167765"/>
            </a:xfrm>
            <a:custGeom>
              <a:avLst/>
              <a:gdLst/>
              <a:ahLst/>
              <a:cxnLst/>
              <a:rect l="l" t="t" r="r" b="b"/>
              <a:pathLst>
                <a:path w="1319530" h="1167764">
                  <a:moveTo>
                    <a:pt x="942244" y="0"/>
                  </a:moveTo>
                  <a:lnTo>
                    <a:pt x="376840" y="0"/>
                  </a:lnTo>
                  <a:lnTo>
                    <a:pt x="352135" y="3292"/>
                  </a:lnTo>
                  <a:lnTo>
                    <a:pt x="310296" y="27592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5306" y="1120648"/>
                  </a:lnTo>
                  <a:lnTo>
                    <a:pt x="329596" y="1154922"/>
                  </a:lnTo>
                  <a:lnTo>
                    <a:pt x="376840" y="1167383"/>
                  </a:lnTo>
                  <a:lnTo>
                    <a:pt x="942244" y="1167383"/>
                  </a:lnTo>
                  <a:lnTo>
                    <a:pt x="989488" y="1154922"/>
                  </a:lnTo>
                  <a:lnTo>
                    <a:pt x="1023778" y="1120648"/>
                  </a:lnTo>
                  <a:lnTo>
                    <a:pt x="1306607" y="630681"/>
                  </a:lnTo>
                  <a:lnTo>
                    <a:pt x="1319085" y="583692"/>
                  </a:lnTo>
                  <a:lnTo>
                    <a:pt x="1315966" y="559565"/>
                  </a:lnTo>
                  <a:lnTo>
                    <a:pt x="1023778" y="47243"/>
                  </a:lnTo>
                  <a:lnTo>
                    <a:pt x="989488" y="12715"/>
                  </a:lnTo>
                  <a:lnTo>
                    <a:pt x="9422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693649" y="5021580"/>
              <a:ext cx="1183640" cy="1035050"/>
            </a:xfrm>
            <a:custGeom>
              <a:avLst/>
              <a:gdLst/>
              <a:ahLst/>
              <a:cxnLst/>
              <a:rect l="l" t="t" r="r" b="b"/>
              <a:pathLst>
                <a:path w="1183640" h="1035050">
                  <a:moveTo>
                    <a:pt x="868298" y="0"/>
                  </a:moveTo>
                  <a:lnTo>
                    <a:pt x="315340" y="0"/>
                  </a:lnTo>
                  <a:lnTo>
                    <a:pt x="305220" y="1305"/>
                  </a:lnTo>
                  <a:lnTo>
                    <a:pt x="5333" y="497840"/>
                  </a:lnTo>
                  <a:lnTo>
                    <a:pt x="0" y="517398"/>
                  </a:lnTo>
                  <a:lnTo>
                    <a:pt x="1333" y="527486"/>
                  </a:lnTo>
                  <a:lnTo>
                    <a:pt x="281431" y="1015238"/>
                  </a:lnTo>
                  <a:lnTo>
                    <a:pt x="315340" y="1034796"/>
                  </a:lnTo>
                  <a:lnTo>
                    <a:pt x="868298" y="1034796"/>
                  </a:lnTo>
                  <a:lnTo>
                    <a:pt x="902207" y="1015238"/>
                  </a:lnTo>
                  <a:lnTo>
                    <a:pt x="1178305" y="536956"/>
                  </a:lnTo>
                  <a:lnTo>
                    <a:pt x="1183640" y="517398"/>
                  </a:lnTo>
                  <a:lnTo>
                    <a:pt x="1182306" y="507309"/>
                  </a:lnTo>
                  <a:lnTo>
                    <a:pt x="902207" y="19558"/>
                  </a:lnTo>
                  <a:lnTo>
                    <a:pt x="86829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3200380" y="5359400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11217" y="7114793"/>
            <a:ext cx="3653154" cy="963294"/>
          </a:xfrm>
          <a:custGeom>
            <a:avLst/>
            <a:gdLst/>
            <a:ahLst/>
            <a:cxnLst/>
            <a:rect l="l" t="t" r="r" b="b"/>
            <a:pathLst>
              <a:path w="3653154" h="963295">
                <a:moveTo>
                  <a:pt x="0" y="160527"/>
                </a:moveTo>
                <a:lnTo>
                  <a:pt x="8184" y="109793"/>
                </a:lnTo>
                <a:lnTo>
                  <a:pt x="30975" y="65727"/>
                </a:lnTo>
                <a:lnTo>
                  <a:pt x="65727" y="30975"/>
                </a:lnTo>
                <a:lnTo>
                  <a:pt x="109793" y="8184"/>
                </a:lnTo>
                <a:lnTo>
                  <a:pt x="160528" y="0"/>
                </a:lnTo>
                <a:lnTo>
                  <a:pt x="3492500" y="0"/>
                </a:lnTo>
                <a:lnTo>
                  <a:pt x="3543234" y="8184"/>
                </a:lnTo>
                <a:lnTo>
                  <a:pt x="3587300" y="30975"/>
                </a:lnTo>
                <a:lnTo>
                  <a:pt x="3622052" y="65727"/>
                </a:lnTo>
                <a:lnTo>
                  <a:pt x="3644843" y="109793"/>
                </a:lnTo>
                <a:lnTo>
                  <a:pt x="3653028" y="160527"/>
                </a:lnTo>
                <a:lnTo>
                  <a:pt x="3653028" y="802639"/>
                </a:lnTo>
                <a:lnTo>
                  <a:pt x="3644843" y="853379"/>
                </a:lnTo>
                <a:lnTo>
                  <a:pt x="3622052" y="897446"/>
                </a:lnTo>
                <a:lnTo>
                  <a:pt x="3587300" y="932195"/>
                </a:lnTo>
                <a:lnTo>
                  <a:pt x="3543234" y="954984"/>
                </a:lnTo>
                <a:lnTo>
                  <a:pt x="3492500" y="963167"/>
                </a:lnTo>
                <a:lnTo>
                  <a:pt x="160528" y="963167"/>
                </a:lnTo>
                <a:lnTo>
                  <a:pt x="109793" y="954984"/>
                </a:lnTo>
                <a:lnTo>
                  <a:pt x="65727" y="932195"/>
                </a:lnTo>
                <a:lnTo>
                  <a:pt x="30975" y="897446"/>
                </a:lnTo>
                <a:lnTo>
                  <a:pt x="8184" y="853379"/>
                </a:lnTo>
                <a:lnTo>
                  <a:pt x="0" y="802639"/>
                </a:lnTo>
                <a:lnTo>
                  <a:pt x="0" y="160527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71617" y="7441183"/>
            <a:ext cx="23323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ma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ageme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3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78951" y="5280659"/>
            <a:ext cx="1317625" cy="1755775"/>
            <a:chOff x="5578951" y="5280659"/>
            <a:chExt cx="1317625" cy="1755775"/>
          </a:xfrm>
        </p:grpSpPr>
        <p:sp>
          <p:nvSpPr>
            <p:cNvPr id="15" name="object 15"/>
            <p:cNvSpPr/>
            <p:nvPr/>
          </p:nvSpPr>
          <p:spPr>
            <a:xfrm>
              <a:off x="6224016" y="6495287"/>
              <a:ext cx="26034" cy="387350"/>
            </a:xfrm>
            <a:custGeom>
              <a:avLst/>
              <a:gdLst/>
              <a:ahLst/>
              <a:cxnLst/>
              <a:rect l="l" t="t" r="r" b="b"/>
              <a:pathLst>
                <a:path w="26035" h="387350">
                  <a:moveTo>
                    <a:pt x="19938" y="0"/>
                  </a:moveTo>
                  <a:lnTo>
                    <a:pt x="12954" y="0"/>
                  </a:lnTo>
                  <a:lnTo>
                    <a:pt x="5587" y="0"/>
                  </a:lnTo>
                  <a:lnTo>
                    <a:pt x="0" y="6223"/>
                  </a:lnTo>
                  <a:lnTo>
                    <a:pt x="0" y="381381"/>
                  </a:lnTo>
                  <a:lnTo>
                    <a:pt x="5587" y="387095"/>
                  </a:lnTo>
                  <a:lnTo>
                    <a:pt x="19938" y="387095"/>
                  </a:lnTo>
                  <a:lnTo>
                    <a:pt x="25908" y="381381"/>
                  </a:lnTo>
                  <a:lnTo>
                    <a:pt x="25908" y="6223"/>
                  </a:lnTo>
                  <a:lnTo>
                    <a:pt x="1993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6292" y="6856475"/>
              <a:ext cx="181356" cy="1798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17464" y="6091427"/>
              <a:ext cx="1239520" cy="431800"/>
            </a:xfrm>
            <a:custGeom>
              <a:avLst/>
              <a:gdLst/>
              <a:ahLst/>
              <a:cxnLst/>
              <a:rect l="l" t="t" r="r" b="b"/>
              <a:pathLst>
                <a:path w="1239520" h="431800">
                  <a:moveTo>
                    <a:pt x="1225804" y="0"/>
                  </a:moveTo>
                  <a:lnTo>
                    <a:pt x="1218818" y="0"/>
                  </a:lnTo>
                  <a:lnTo>
                    <a:pt x="1214374" y="2413"/>
                  </a:lnTo>
                  <a:lnTo>
                    <a:pt x="1008380" y="359791"/>
                  </a:lnTo>
                  <a:lnTo>
                    <a:pt x="993860" y="378475"/>
                  </a:lnTo>
                  <a:lnTo>
                    <a:pt x="975375" y="392588"/>
                  </a:lnTo>
                  <a:lnTo>
                    <a:pt x="953962" y="401510"/>
                  </a:lnTo>
                  <a:lnTo>
                    <a:pt x="930656" y="404622"/>
                  </a:lnTo>
                  <a:lnTo>
                    <a:pt x="308356" y="404622"/>
                  </a:lnTo>
                  <a:lnTo>
                    <a:pt x="263588" y="392588"/>
                  </a:lnTo>
                  <a:lnTo>
                    <a:pt x="230632" y="359791"/>
                  </a:lnTo>
                  <a:lnTo>
                    <a:pt x="24511" y="2413"/>
                  </a:lnTo>
                  <a:lnTo>
                    <a:pt x="20065" y="0"/>
                  </a:lnTo>
                  <a:lnTo>
                    <a:pt x="15366" y="0"/>
                  </a:lnTo>
                  <a:lnTo>
                    <a:pt x="13208" y="0"/>
                  </a:lnTo>
                  <a:lnTo>
                    <a:pt x="10795" y="635"/>
                  </a:lnTo>
                  <a:lnTo>
                    <a:pt x="2412" y="5588"/>
                  </a:lnTo>
                  <a:lnTo>
                    <a:pt x="0" y="13716"/>
                  </a:lnTo>
                  <a:lnTo>
                    <a:pt x="3810" y="19939"/>
                  </a:lnTo>
                  <a:lnTo>
                    <a:pt x="207772" y="373126"/>
                  </a:lnTo>
                  <a:lnTo>
                    <a:pt x="226327" y="397484"/>
                  </a:lnTo>
                  <a:lnTo>
                    <a:pt x="250205" y="415782"/>
                  </a:lnTo>
                  <a:lnTo>
                    <a:pt x="278012" y="427293"/>
                  </a:lnTo>
                  <a:lnTo>
                    <a:pt x="308356" y="431292"/>
                  </a:lnTo>
                  <a:lnTo>
                    <a:pt x="930656" y="431292"/>
                  </a:lnTo>
                  <a:lnTo>
                    <a:pt x="988806" y="415782"/>
                  </a:lnTo>
                  <a:lnTo>
                    <a:pt x="1031239" y="373126"/>
                  </a:lnTo>
                  <a:lnTo>
                    <a:pt x="1235202" y="19939"/>
                  </a:lnTo>
                  <a:lnTo>
                    <a:pt x="1239012" y="13716"/>
                  </a:lnTo>
                  <a:lnTo>
                    <a:pt x="1236599" y="5588"/>
                  </a:lnTo>
                  <a:lnTo>
                    <a:pt x="1228216" y="635"/>
                  </a:lnTo>
                  <a:lnTo>
                    <a:pt x="122580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78951" y="5280659"/>
              <a:ext cx="1317625" cy="1165860"/>
            </a:xfrm>
            <a:custGeom>
              <a:avLst/>
              <a:gdLst/>
              <a:ahLst/>
              <a:cxnLst/>
              <a:rect l="l" t="t" r="r" b="b"/>
              <a:pathLst>
                <a:path w="1317625" h="1165860">
                  <a:moveTo>
                    <a:pt x="941228" y="0"/>
                  </a:moveTo>
                  <a:lnTo>
                    <a:pt x="376332" y="0"/>
                  </a:lnTo>
                  <a:lnTo>
                    <a:pt x="351700" y="3212"/>
                  </a:lnTo>
                  <a:lnTo>
                    <a:pt x="309913" y="27164"/>
                  </a:lnTo>
                  <a:lnTo>
                    <a:pt x="12477" y="536066"/>
                  </a:lnTo>
                  <a:lnTo>
                    <a:pt x="0" y="582977"/>
                  </a:lnTo>
                  <a:lnTo>
                    <a:pt x="3119" y="607022"/>
                  </a:lnTo>
                  <a:lnTo>
                    <a:pt x="294925" y="1118742"/>
                  </a:lnTo>
                  <a:lnTo>
                    <a:pt x="329199" y="1153159"/>
                  </a:lnTo>
                  <a:lnTo>
                    <a:pt x="376332" y="1165859"/>
                  </a:lnTo>
                  <a:lnTo>
                    <a:pt x="941228" y="1165859"/>
                  </a:lnTo>
                  <a:lnTo>
                    <a:pt x="988171" y="1153159"/>
                  </a:lnTo>
                  <a:lnTo>
                    <a:pt x="1022635" y="1118742"/>
                  </a:lnTo>
                  <a:lnTo>
                    <a:pt x="1305083" y="629792"/>
                  </a:lnTo>
                  <a:lnTo>
                    <a:pt x="1317561" y="582977"/>
                  </a:lnTo>
                  <a:lnTo>
                    <a:pt x="1314442" y="558909"/>
                  </a:lnTo>
                  <a:lnTo>
                    <a:pt x="1022635" y="46736"/>
                  </a:lnTo>
                  <a:lnTo>
                    <a:pt x="988171" y="12461"/>
                  </a:lnTo>
                  <a:lnTo>
                    <a:pt x="9412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45054" y="5346191"/>
              <a:ext cx="1184275" cy="1035050"/>
            </a:xfrm>
            <a:custGeom>
              <a:avLst/>
              <a:gdLst/>
              <a:ahLst/>
              <a:cxnLst/>
              <a:rect l="l" t="t" r="r" b="b"/>
              <a:pathLst>
                <a:path w="1184275" h="1035050">
                  <a:moveTo>
                    <a:pt x="868013" y="0"/>
                  </a:moveTo>
                  <a:lnTo>
                    <a:pt x="315436" y="0"/>
                  </a:lnTo>
                  <a:lnTo>
                    <a:pt x="305315" y="1377"/>
                  </a:lnTo>
                  <a:lnTo>
                    <a:pt x="5048" y="497840"/>
                  </a:lnTo>
                  <a:lnTo>
                    <a:pt x="0" y="517588"/>
                  </a:lnTo>
                  <a:lnTo>
                    <a:pt x="1262" y="527558"/>
                  </a:lnTo>
                  <a:lnTo>
                    <a:pt x="281527" y="1015238"/>
                  </a:lnTo>
                  <a:lnTo>
                    <a:pt x="315436" y="1034796"/>
                  </a:lnTo>
                  <a:lnTo>
                    <a:pt x="868013" y="1034796"/>
                  </a:lnTo>
                  <a:lnTo>
                    <a:pt x="902303" y="1015238"/>
                  </a:lnTo>
                  <a:lnTo>
                    <a:pt x="1178401" y="536956"/>
                  </a:lnTo>
                  <a:lnTo>
                    <a:pt x="1183735" y="517588"/>
                  </a:lnTo>
                  <a:lnTo>
                    <a:pt x="1182401" y="507523"/>
                  </a:lnTo>
                  <a:lnTo>
                    <a:pt x="902303" y="19558"/>
                  </a:lnTo>
                  <a:lnTo>
                    <a:pt x="86801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151879" y="5684011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277570" y="5362955"/>
            <a:ext cx="1317625" cy="1757680"/>
            <a:chOff x="10277570" y="5362955"/>
            <a:chExt cx="1317625" cy="1757680"/>
          </a:xfrm>
        </p:grpSpPr>
        <p:sp>
          <p:nvSpPr>
            <p:cNvPr id="22" name="object 22"/>
            <p:cNvSpPr/>
            <p:nvPr/>
          </p:nvSpPr>
          <p:spPr>
            <a:xfrm>
              <a:off x="10922508" y="6577583"/>
              <a:ext cx="27940" cy="387350"/>
            </a:xfrm>
            <a:custGeom>
              <a:avLst/>
              <a:gdLst/>
              <a:ahLst/>
              <a:cxnLst/>
              <a:rect l="l" t="t" r="r" b="b"/>
              <a:pathLst>
                <a:path w="27940" h="387350">
                  <a:moveTo>
                    <a:pt x="21082" y="0"/>
                  </a:moveTo>
                  <a:lnTo>
                    <a:pt x="13716" y="0"/>
                  </a:lnTo>
                  <a:lnTo>
                    <a:pt x="5969" y="0"/>
                  </a:lnTo>
                  <a:lnTo>
                    <a:pt x="0" y="6223"/>
                  </a:lnTo>
                  <a:lnTo>
                    <a:pt x="0" y="381381"/>
                  </a:lnTo>
                  <a:lnTo>
                    <a:pt x="5969" y="387096"/>
                  </a:lnTo>
                  <a:lnTo>
                    <a:pt x="21082" y="387096"/>
                  </a:lnTo>
                  <a:lnTo>
                    <a:pt x="27432" y="381381"/>
                  </a:lnTo>
                  <a:lnTo>
                    <a:pt x="27432" y="6223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6308" y="6938772"/>
              <a:ext cx="179832" cy="1813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317480" y="6173723"/>
              <a:ext cx="1239520" cy="431800"/>
            </a:xfrm>
            <a:custGeom>
              <a:avLst/>
              <a:gdLst/>
              <a:ahLst/>
              <a:cxnLst/>
              <a:rect l="l" t="t" r="r" b="b"/>
              <a:pathLst>
                <a:path w="1239520" h="431800">
                  <a:moveTo>
                    <a:pt x="1225930" y="0"/>
                  </a:moveTo>
                  <a:lnTo>
                    <a:pt x="1218819" y="0"/>
                  </a:lnTo>
                  <a:lnTo>
                    <a:pt x="1214374" y="2412"/>
                  </a:lnTo>
                  <a:lnTo>
                    <a:pt x="1007872" y="359790"/>
                  </a:lnTo>
                  <a:lnTo>
                    <a:pt x="993584" y="378475"/>
                  </a:lnTo>
                  <a:lnTo>
                    <a:pt x="975105" y="392588"/>
                  </a:lnTo>
                  <a:lnTo>
                    <a:pt x="953579" y="401510"/>
                  </a:lnTo>
                  <a:lnTo>
                    <a:pt x="930148" y="404621"/>
                  </a:lnTo>
                  <a:lnTo>
                    <a:pt x="308355" y="404621"/>
                  </a:lnTo>
                  <a:lnTo>
                    <a:pt x="263588" y="392588"/>
                  </a:lnTo>
                  <a:lnTo>
                    <a:pt x="230631" y="359790"/>
                  </a:lnTo>
                  <a:lnTo>
                    <a:pt x="26670" y="6603"/>
                  </a:lnTo>
                  <a:lnTo>
                    <a:pt x="24511" y="2412"/>
                  </a:lnTo>
                  <a:lnTo>
                    <a:pt x="19812" y="0"/>
                  </a:lnTo>
                  <a:lnTo>
                    <a:pt x="15113" y="0"/>
                  </a:lnTo>
                  <a:lnTo>
                    <a:pt x="12826" y="0"/>
                  </a:lnTo>
                  <a:lnTo>
                    <a:pt x="10668" y="634"/>
                  </a:lnTo>
                  <a:lnTo>
                    <a:pt x="1904" y="5587"/>
                  </a:lnTo>
                  <a:lnTo>
                    <a:pt x="0" y="13715"/>
                  </a:lnTo>
                  <a:lnTo>
                    <a:pt x="3810" y="19938"/>
                  </a:lnTo>
                  <a:lnTo>
                    <a:pt x="207264" y="373125"/>
                  </a:lnTo>
                  <a:lnTo>
                    <a:pt x="226060" y="397484"/>
                  </a:lnTo>
                  <a:lnTo>
                    <a:pt x="250094" y="415782"/>
                  </a:lnTo>
                  <a:lnTo>
                    <a:pt x="277987" y="427293"/>
                  </a:lnTo>
                  <a:lnTo>
                    <a:pt x="308355" y="431292"/>
                  </a:lnTo>
                  <a:lnTo>
                    <a:pt x="930148" y="431292"/>
                  </a:lnTo>
                  <a:lnTo>
                    <a:pt x="988552" y="415782"/>
                  </a:lnTo>
                  <a:lnTo>
                    <a:pt x="1031240" y="373125"/>
                  </a:lnTo>
                  <a:lnTo>
                    <a:pt x="1235202" y="19938"/>
                  </a:lnTo>
                  <a:lnTo>
                    <a:pt x="1239012" y="13715"/>
                  </a:lnTo>
                  <a:lnTo>
                    <a:pt x="1236599" y="5587"/>
                  </a:lnTo>
                  <a:lnTo>
                    <a:pt x="1228217" y="634"/>
                  </a:lnTo>
                  <a:lnTo>
                    <a:pt x="122593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277570" y="5362955"/>
              <a:ext cx="1317625" cy="1165860"/>
            </a:xfrm>
            <a:custGeom>
              <a:avLst/>
              <a:gdLst/>
              <a:ahLst/>
              <a:cxnLst/>
              <a:rect l="l" t="t" r="r" b="b"/>
              <a:pathLst>
                <a:path w="1317625" h="1165859">
                  <a:moveTo>
                    <a:pt x="941228" y="0"/>
                  </a:moveTo>
                  <a:lnTo>
                    <a:pt x="376078" y="0"/>
                  </a:lnTo>
                  <a:lnTo>
                    <a:pt x="351740" y="3212"/>
                  </a:lnTo>
                  <a:lnTo>
                    <a:pt x="310159" y="27164"/>
                  </a:lnTo>
                  <a:lnTo>
                    <a:pt x="12858" y="536067"/>
                  </a:lnTo>
                  <a:lnTo>
                    <a:pt x="0" y="582977"/>
                  </a:lnTo>
                  <a:lnTo>
                    <a:pt x="3214" y="607022"/>
                  </a:lnTo>
                  <a:lnTo>
                    <a:pt x="295179" y="1118743"/>
                  </a:lnTo>
                  <a:lnTo>
                    <a:pt x="329390" y="1153160"/>
                  </a:lnTo>
                  <a:lnTo>
                    <a:pt x="376078" y="1165860"/>
                  </a:lnTo>
                  <a:lnTo>
                    <a:pt x="941228" y="1165860"/>
                  </a:lnTo>
                  <a:lnTo>
                    <a:pt x="987917" y="1153160"/>
                  </a:lnTo>
                  <a:lnTo>
                    <a:pt x="1022127" y="1118743"/>
                  </a:lnTo>
                  <a:lnTo>
                    <a:pt x="1304956" y="629793"/>
                  </a:lnTo>
                  <a:lnTo>
                    <a:pt x="1317434" y="582977"/>
                  </a:lnTo>
                  <a:lnTo>
                    <a:pt x="1314315" y="558909"/>
                  </a:lnTo>
                  <a:lnTo>
                    <a:pt x="1022127" y="46736"/>
                  </a:lnTo>
                  <a:lnTo>
                    <a:pt x="987917" y="12461"/>
                  </a:lnTo>
                  <a:lnTo>
                    <a:pt x="9412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345070" y="5428487"/>
              <a:ext cx="1182370" cy="1035050"/>
            </a:xfrm>
            <a:custGeom>
              <a:avLst/>
              <a:gdLst/>
              <a:ahLst/>
              <a:cxnLst/>
              <a:rect l="l" t="t" r="r" b="b"/>
              <a:pathLst>
                <a:path w="1182370" h="1035050">
                  <a:moveTo>
                    <a:pt x="866870" y="0"/>
                  </a:moveTo>
                  <a:lnTo>
                    <a:pt x="315055" y="0"/>
                  </a:lnTo>
                  <a:lnTo>
                    <a:pt x="304934" y="1377"/>
                  </a:lnTo>
                  <a:lnTo>
                    <a:pt x="5048" y="497839"/>
                  </a:lnTo>
                  <a:lnTo>
                    <a:pt x="0" y="517588"/>
                  </a:lnTo>
                  <a:lnTo>
                    <a:pt x="1262" y="527557"/>
                  </a:lnTo>
                  <a:lnTo>
                    <a:pt x="281146" y="1015238"/>
                  </a:lnTo>
                  <a:lnTo>
                    <a:pt x="315055" y="1034795"/>
                  </a:lnTo>
                  <a:lnTo>
                    <a:pt x="866870" y="1034795"/>
                  </a:lnTo>
                  <a:lnTo>
                    <a:pt x="901160" y="1015238"/>
                  </a:lnTo>
                  <a:lnTo>
                    <a:pt x="1176877" y="536956"/>
                  </a:lnTo>
                  <a:lnTo>
                    <a:pt x="1182211" y="517588"/>
                  </a:lnTo>
                  <a:lnTo>
                    <a:pt x="1180877" y="507523"/>
                  </a:lnTo>
                  <a:lnTo>
                    <a:pt x="901160" y="19558"/>
                  </a:lnTo>
                  <a:lnTo>
                    <a:pt x="86687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851260" y="5766561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922862" y="4369308"/>
            <a:ext cx="1317625" cy="1752600"/>
            <a:chOff x="7922862" y="4369308"/>
            <a:chExt cx="1317625" cy="1752600"/>
          </a:xfrm>
        </p:grpSpPr>
        <p:sp>
          <p:nvSpPr>
            <p:cNvPr id="29" name="object 29"/>
            <p:cNvSpPr/>
            <p:nvPr/>
          </p:nvSpPr>
          <p:spPr>
            <a:xfrm>
              <a:off x="8567927" y="4523232"/>
              <a:ext cx="27940" cy="387350"/>
            </a:xfrm>
            <a:custGeom>
              <a:avLst/>
              <a:gdLst/>
              <a:ahLst/>
              <a:cxnLst/>
              <a:rect l="l" t="t" r="r" b="b"/>
              <a:pathLst>
                <a:path w="27940" h="387350">
                  <a:moveTo>
                    <a:pt x="21463" y="0"/>
                  </a:moveTo>
                  <a:lnTo>
                    <a:pt x="13716" y="0"/>
                  </a:lnTo>
                  <a:lnTo>
                    <a:pt x="6350" y="0"/>
                  </a:lnTo>
                  <a:lnTo>
                    <a:pt x="0" y="5714"/>
                  </a:lnTo>
                  <a:lnTo>
                    <a:pt x="0" y="381380"/>
                  </a:lnTo>
                  <a:lnTo>
                    <a:pt x="6350" y="387095"/>
                  </a:lnTo>
                  <a:lnTo>
                    <a:pt x="21463" y="387095"/>
                  </a:lnTo>
                  <a:lnTo>
                    <a:pt x="27431" y="381380"/>
                  </a:lnTo>
                  <a:lnTo>
                    <a:pt x="27431" y="5714"/>
                  </a:lnTo>
                  <a:lnTo>
                    <a:pt x="2146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1727" y="4369308"/>
              <a:ext cx="179831" cy="1813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62899" y="4884420"/>
              <a:ext cx="1237615" cy="429895"/>
            </a:xfrm>
            <a:custGeom>
              <a:avLst/>
              <a:gdLst/>
              <a:ahLst/>
              <a:cxnLst/>
              <a:rect l="l" t="t" r="r" b="b"/>
              <a:pathLst>
                <a:path w="1237615" h="429895">
                  <a:moveTo>
                    <a:pt x="929513" y="0"/>
                  </a:moveTo>
                  <a:lnTo>
                    <a:pt x="307975" y="0"/>
                  </a:lnTo>
                  <a:lnTo>
                    <a:pt x="277687" y="4048"/>
                  </a:lnTo>
                  <a:lnTo>
                    <a:pt x="249888" y="15621"/>
                  </a:lnTo>
                  <a:lnTo>
                    <a:pt x="226018" y="33861"/>
                  </a:lnTo>
                  <a:lnTo>
                    <a:pt x="207518" y="57912"/>
                  </a:lnTo>
                  <a:lnTo>
                    <a:pt x="3809" y="409828"/>
                  </a:lnTo>
                  <a:lnTo>
                    <a:pt x="0" y="416051"/>
                  </a:lnTo>
                  <a:lnTo>
                    <a:pt x="2413" y="424560"/>
                  </a:lnTo>
                  <a:lnTo>
                    <a:pt x="10795" y="429132"/>
                  </a:lnTo>
                  <a:lnTo>
                    <a:pt x="13207" y="429640"/>
                  </a:lnTo>
                  <a:lnTo>
                    <a:pt x="20066" y="429640"/>
                  </a:lnTo>
                  <a:lnTo>
                    <a:pt x="24638" y="427227"/>
                  </a:lnTo>
                  <a:lnTo>
                    <a:pt x="27177" y="423163"/>
                  </a:lnTo>
                  <a:lnTo>
                    <a:pt x="230377" y="71246"/>
                  </a:lnTo>
                  <a:lnTo>
                    <a:pt x="244824" y="52655"/>
                  </a:lnTo>
                  <a:lnTo>
                    <a:pt x="263271" y="38623"/>
                  </a:lnTo>
                  <a:lnTo>
                    <a:pt x="284670" y="29759"/>
                  </a:lnTo>
                  <a:lnTo>
                    <a:pt x="307975" y="26669"/>
                  </a:lnTo>
                  <a:lnTo>
                    <a:pt x="929513" y="26669"/>
                  </a:lnTo>
                  <a:lnTo>
                    <a:pt x="974217" y="38623"/>
                  </a:lnTo>
                  <a:lnTo>
                    <a:pt x="1007109" y="71246"/>
                  </a:lnTo>
                  <a:lnTo>
                    <a:pt x="1213230" y="427354"/>
                  </a:lnTo>
                  <a:lnTo>
                    <a:pt x="1217422" y="429767"/>
                  </a:lnTo>
                  <a:lnTo>
                    <a:pt x="1224660" y="429767"/>
                  </a:lnTo>
                  <a:lnTo>
                    <a:pt x="1226947" y="429259"/>
                  </a:lnTo>
                  <a:lnTo>
                    <a:pt x="1228852" y="427863"/>
                  </a:lnTo>
                  <a:lnTo>
                    <a:pt x="1235075" y="424560"/>
                  </a:lnTo>
                  <a:lnTo>
                    <a:pt x="1237488" y="416051"/>
                  </a:lnTo>
                  <a:lnTo>
                    <a:pt x="1233677" y="409828"/>
                  </a:lnTo>
                  <a:lnTo>
                    <a:pt x="1030477" y="57912"/>
                  </a:lnTo>
                  <a:lnTo>
                    <a:pt x="1011683" y="33861"/>
                  </a:lnTo>
                  <a:lnTo>
                    <a:pt x="987663" y="15621"/>
                  </a:lnTo>
                  <a:lnTo>
                    <a:pt x="959808" y="4048"/>
                  </a:lnTo>
                  <a:lnTo>
                    <a:pt x="92951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922862" y="4954524"/>
              <a:ext cx="1317625" cy="1167765"/>
            </a:xfrm>
            <a:custGeom>
              <a:avLst/>
              <a:gdLst/>
              <a:ahLst/>
              <a:cxnLst/>
              <a:rect l="l" t="t" r="r" b="b"/>
              <a:pathLst>
                <a:path w="1317625" h="1167764">
                  <a:moveTo>
                    <a:pt x="941609" y="0"/>
                  </a:moveTo>
                  <a:lnTo>
                    <a:pt x="376332" y="0"/>
                  </a:lnTo>
                  <a:lnTo>
                    <a:pt x="351986" y="3292"/>
                  </a:lnTo>
                  <a:lnTo>
                    <a:pt x="310199" y="27592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4925" y="1120648"/>
                  </a:lnTo>
                  <a:lnTo>
                    <a:pt x="329580" y="1154922"/>
                  </a:lnTo>
                  <a:lnTo>
                    <a:pt x="376332" y="1167383"/>
                  </a:lnTo>
                  <a:lnTo>
                    <a:pt x="941609" y="1167383"/>
                  </a:lnTo>
                  <a:lnTo>
                    <a:pt x="988409" y="1154922"/>
                  </a:lnTo>
                  <a:lnTo>
                    <a:pt x="1022635" y="1120648"/>
                  </a:lnTo>
                  <a:lnTo>
                    <a:pt x="1305083" y="630681"/>
                  </a:lnTo>
                  <a:lnTo>
                    <a:pt x="1317561" y="583692"/>
                  </a:lnTo>
                  <a:lnTo>
                    <a:pt x="1314442" y="559565"/>
                  </a:lnTo>
                  <a:lnTo>
                    <a:pt x="1022635" y="47243"/>
                  </a:lnTo>
                  <a:lnTo>
                    <a:pt x="988409" y="12715"/>
                  </a:lnTo>
                  <a:lnTo>
                    <a:pt x="94160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990585" y="5021580"/>
              <a:ext cx="1182370" cy="1035050"/>
            </a:xfrm>
            <a:custGeom>
              <a:avLst/>
              <a:gdLst/>
              <a:ahLst/>
              <a:cxnLst/>
              <a:rect l="l" t="t" r="r" b="b"/>
              <a:pathLst>
                <a:path w="1182370" h="1035050">
                  <a:moveTo>
                    <a:pt x="867283" y="0"/>
                  </a:moveTo>
                  <a:lnTo>
                    <a:pt x="315341" y="0"/>
                  </a:lnTo>
                  <a:lnTo>
                    <a:pt x="305000" y="1305"/>
                  </a:lnTo>
                  <a:lnTo>
                    <a:pt x="5334" y="497840"/>
                  </a:lnTo>
                  <a:lnTo>
                    <a:pt x="0" y="517398"/>
                  </a:lnTo>
                  <a:lnTo>
                    <a:pt x="1333" y="527486"/>
                  </a:lnTo>
                  <a:lnTo>
                    <a:pt x="281050" y="1015238"/>
                  </a:lnTo>
                  <a:lnTo>
                    <a:pt x="315341" y="1034796"/>
                  </a:lnTo>
                  <a:lnTo>
                    <a:pt x="867283" y="1034796"/>
                  </a:lnTo>
                  <a:lnTo>
                    <a:pt x="901065" y="1015238"/>
                  </a:lnTo>
                  <a:lnTo>
                    <a:pt x="1177163" y="536956"/>
                  </a:lnTo>
                  <a:lnTo>
                    <a:pt x="1182211" y="517398"/>
                  </a:lnTo>
                  <a:lnTo>
                    <a:pt x="1180949" y="507309"/>
                  </a:lnTo>
                  <a:lnTo>
                    <a:pt x="901065" y="19558"/>
                  </a:lnTo>
                  <a:lnTo>
                    <a:pt x="86728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496427" y="5359400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02714" y="3531870"/>
            <a:ext cx="3971925" cy="826135"/>
          </a:xfrm>
          <a:custGeom>
            <a:avLst/>
            <a:gdLst/>
            <a:ahLst/>
            <a:cxnLst/>
            <a:rect l="l" t="t" r="r" b="b"/>
            <a:pathLst>
              <a:path w="3971925" h="826135">
                <a:moveTo>
                  <a:pt x="0" y="137667"/>
                </a:moveTo>
                <a:lnTo>
                  <a:pt x="7014" y="94138"/>
                </a:lnTo>
                <a:lnTo>
                  <a:pt x="26550" y="56345"/>
                </a:lnTo>
                <a:lnTo>
                  <a:pt x="56345" y="26550"/>
                </a:lnTo>
                <a:lnTo>
                  <a:pt x="94138" y="7014"/>
                </a:lnTo>
                <a:lnTo>
                  <a:pt x="137668" y="0"/>
                </a:lnTo>
                <a:lnTo>
                  <a:pt x="3833876" y="0"/>
                </a:lnTo>
                <a:lnTo>
                  <a:pt x="3877405" y="7014"/>
                </a:lnTo>
                <a:lnTo>
                  <a:pt x="3915198" y="26550"/>
                </a:lnTo>
                <a:lnTo>
                  <a:pt x="3944993" y="56345"/>
                </a:lnTo>
                <a:lnTo>
                  <a:pt x="3964529" y="94138"/>
                </a:lnTo>
                <a:lnTo>
                  <a:pt x="3971544" y="137667"/>
                </a:lnTo>
                <a:lnTo>
                  <a:pt x="3971544" y="688339"/>
                </a:lnTo>
                <a:lnTo>
                  <a:pt x="3964529" y="731869"/>
                </a:lnTo>
                <a:lnTo>
                  <a:pt x="3944993" y="769662"/>
                </a:lnTo>
                <a:lnTo>
                  <a:pt x="3915198" y="799457"/>
                </a:lnTo>
                <a:lnTo>
                  <a:pt x="3877405" y="818993"/>
                </a:lnTo>
                <a:lnTo>
                  <a:pt x="3833876" y="826007"/>
                </a:lnTo>
                <a:lnTo>
                  <a:pt x="137668" y="826007"/>
                </a:lnTo>
                <a:lnTo>
                  <a:pt x="94138" y="818993"/>
                </a:lnTo>
                <a:lnTo>
                  <a:pt x="56345" y="799457"/>
                </a:lnTo>
                <a:lnTo>
                  <a:pt x="26550" y="769662"/>
                </a:lnTo>
                <a:lnTo>
                  <a:pt x="7014" y="731869"/>
                </a:lnTo>
                <a:lnTo>
                  <a:pt x="0" y="688339"/>
                </a:lnTo>
                <a:lnTo>
                  <a:pt x="0" y="137667"/>
                </a:lnTo>
                <a:close/>
              </a:path>
            </a:pathLst>
          </a:custGeom>
          <a:ln w="28574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992627" y="3743070"/>
            <a:ext cx="17894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Fault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tolerance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28943" y="4369308"/>
            <a:ext cx="1317625" cy="1752600"/>
            <a:chOff x="3228943" y="4369308"/>
            <a:chExt cx="1317625" cy="175260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7807" y="4369308"/>
              <a:ext cx="179831" cy="1813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267443" y="4523231"/>
              <a:ext cx="1239520" cy="791210"/>
            </a:xfrm>
            <a:custGeom>
              <a:avLst/>
              <a:gdLst/>
              <a:ahLst/>
              <a:cxnLst/>
              <a:rect l="l" t="t" r="r" b="b"/>
              <a:pathLst>
                <a:path w="1239520" h="791210">
                  <a:moveTo>
                    <a:pt x="1239024" y="777240"/>
                  </a:moveTo>
                  <a:lnTo>
                    <a:pt x="1235214" y="771017"/>
                  </a:lnTo>
                  <a:lnTo>
                    <a:pt x="1031760" y="419100"/>
                  </a:lnTo>
                  <a:lnTo>
                    <a:pt x="1012952" y="395058"/>
                  </a:lnTo>
                  <a:lnTo>
                    <a:pt x="988923" y="376821"/>
                  </a:lnTo>
                  <a:lnTo>
                    <a:pt x="961034" y="365239"/>
                  </a:lnTo>
                  <a:lnTo>
                    <a:pt x="930668" y="361188"/>
                  </a:lnTo>
                  <a:lnTo>
                    <a:pt x="632472" y="361188"/>
                  </a:lnTo>
                  <a:lnTo>
                    <a:pt x="632472" y="5715"/>
                  </a:lnTo>
                  <a:lnTo>
                    <a:pt x="626884" y="0"/>
                  </a:lnTo>
                  <a:lnTo>
                    <a:pt x="619518" y="0"/>
                  </a:lnTo>
                  <a:lnTo>
                    <a:pt x="612533" y="0"/>
                  </a:lnTo>
                  <a:lnTo>
                    <a:pt x="606564" y="5715"/>
                  </a:lnTo>
                  <a:lnTo>
                    <a:pt x="606564" y="361188"/>
                  </a:lnTo>
                  <a:lnTo>
                    <a:pt x="308876" y="361188"/>
                  </a:lnTo>
                  <a:lnTo>
                    <a:pt x="250469" y="376821"/>
                  </a:lnTo>
                  <a:lnTo>
                    <a:pt x="207784" y="419100"/>
                  </a:lnTo>
                  <a:lnTo>
                    <a:pt x="3810" y="771017"/>
                  </a:lnTo>
                  <a:lnTo>
                    <a:pt x="0" y="777240"/>
                  </a:lnTo>
                  <a:lnTo>
                    <a:pt x="2425" y="785749"/>
                  </a:lnTo>
                  <a:lnTo>
                    <a:pt x="9156" y="789051"/>
                  </a:lnTo>
                  <a:lnTo>
                    <a:pt x="11188" y="790321"/>
                  </a:lnTo>
                  <a:lnTo>
                    <a:pt x="13335" y="790829"/>
                  </a:lnTo>
                  <a:lnTo>
                    <a:pt x="20205" y="790829"/>
                  </a:lnTo>
                  <a:lnTo>
                    <a:pt x="24650" y="788416"/>
                  </a:lnTo>
                  <a:lnTo>
                    <a:pt x="27190" y="784352"/>
                  </a:lnTo>
                  <a:lnTo>
                    <a:pt x="231152" y="432435"/>
                  </a:lnTo>
                  <a:lnTo>
                    <a:pt x="245440" y="413854"/>
                  </a:lnTo>
                  <a:lnTo>
                    <a:pt x="263918" y="399821"/>
                  </a:lnTo>
                  <a:lnTo>
                    <a:pt x="285445" y="390956"/>
                  </a:lnTo>
                  <a:lnTo>
                    <a:pt x="308876" y="387858"/>
                  </a:lnTo>
                  <a:lnTo>
                    <a:pt x="930668" y="387858"/>
                  </a:lnTo>
                  <a:lnTo>
                    <a:pt x="975614" y="399821"/>
                  </a:lnTo>
                  <a:lnTo>
                    <a:pt x="1008392" y="432435"/>
                  </a:lnTo>
                  <a:lnTo>
                    <a:pt x="1214767" y="788543"/>
                  </a:lnTo>
                  <a:lnTo>
                    <a:pt x="1218958" y="790956"/>
                  </a:lnTo>
                  <a:lnTo>
                    <a:pt x="1226197" y="790956"/>
                  </a:lnTo>
                  <a:lnTo>
                    <a:pt x="1228483" y="790448"/>
                  </a:lnTo>
                  <a:lnTo>
                    <a:pt x="1230515" y="789051"/>
                  </a:lnTo>
                  <a:lnTo>
                    <a:pt x="1237119" y="785749"/>
                  </a:lnTo>
                  <a:lnTo>
                    <a:pt x="1239024" y="77724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228943" y="4954524"/>
              <a:ext cx="1317625" cy="1167765"/>
            </a:xfrm>
            <a:custGeom>
              <a:avLst/>
              <a:gdLst/>
              <a:ahLst/>
              <a:cxnLst/>
              <a:rect l="l" t="t" r="r" b="b"/>
              <a:pathLst>
                <a:path w="1317625" h="1167764">
                  <a:moveTo>
                    <a:pt x="941355" y="0"/>
                  </a:moveTo>
                  <a:lnTo>
                    <a:pt x="376205" y="0"/>
                  </a:lnTo>
                  <a:lnTo>
                    <a:pt x="351867" y="3292"/>
                  </a:lnTo>
                  <a:lnTo>
                    <a:pt x="310286" y="27592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5306" y="1120648"/>
                  </a:lnTo>
                  <a:lnTo>
                    <a:pt x="329517" y="1154922"/>
                  </a:lnTo>
                  <a:lnTo>
                    <a:pt x="376205" y="1167383"/>
                  </a:lnTo>
                  <a:lnTo>
                    <a:pt x="941355" y="1167383"/>
                  </a:lnTo>
                  <a:lnTo>
                    <a:pt x="988044" y="1154922"/>
                  </a:lnTo>
                  <a:lnTo>
                    <a:pt x="1022254" y="1120648"/>
                  </a:lnTo>
                  <a:lnTo>
                    <a:pt x="1304575" y="630681"/>
                  </a:lnTo>
                  <a:lnTo>
                    <a:pt x="1317434" y="583692"/>
                  </a:lnTo>
                  <a:lnTo>
                    <a:pt x="1314219" y="559565"/>
                  </a:lnTo>
                  <a:lnTo>
                    <a:pt x="1022254" y="47243"/>
                  </a:lnTo>
                  <a:lnTo>
                    <a:pt x="988044" y="12715"/>
                  </a:lnTo>
                  <a:lnTo>
                    <a:pt x="9413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296665" y="5021580"/>
              <a:ext cx="1182370" cy="1035050"/>
            </a:xfrm>
            <a:custGeom>
              <a:avLst/>
              <a:gdLst/>
              <a:ahLst/>
              <a:cxnLst/>
              <a:rect l="l" t="t" r="r" b="b"/>
              <a:pathLst>
                <a:path w="1182370" h="1035050">
                  <a:moveTo>
                    <a:pt x="867156" y="0"/>
                  </a:moveTo>
                  <a:lnTo>
                    <a:pt x="315341" y="0"/>
                  </a:lnTo>
                  <a:lnTo>
                    <a:pt x="304982" y="1305"/>
                  </a:lnTo>
                  <a:lnTo>
                    <a:pt x="5334" y="497840"/>
                  </a:lnTo>
                  <a:lnTo>
                    <a:pt x="0" y="517398"/>
                  </a:lnTo>
                  <a:lnTo>
                    <a:pt x="1333" y="527486"/>
                  </a:lnTo>
                  <a:lnTo>
                    <a:pt x="281559" y="1015238"/>
                  </a:lnTo>
                  <a:lnTo>
                    <a:pt x="315341" y="1034796"/>
                  </a:lnTo>
                  <a:lnTo>
                    <a:pt x="867156" y="1034796"/>
                  </a:lnTo>
                  <a:lnTo>
                    <a:pt x="901064" y="1015238"/>
                  </a:lnTo>
                  <a:lnTo>
                    <a:pt x="1177163" y="536956"/>
                  </a:lnTo>
                  <a:lnTo>
                    <a:pt x="1182211" y="517398"/>
                  </a:lnTo>
                  <a:lnTo>
                    <a:pt x="1180949" y="507309"/>
                  </a:lnTo>
                  <a:lnTo>
                    <a:pt x="901064" y="19558"/>
                  </a:lnTo>
                  <a:lnTo>
                    <a:pt x="86715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801617" y="5359400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70954" y="3531870"/>
            <a:ext cx="3423285" cy="830580"/>
          </a:xfrm>
          <a:custGeom>
            <a:avLst/>
            <a:gdLst/>
            <a:ahLst/>
            <a:cxnLst/>
            <a:rect l="l" t="t" r="r" b="b"/>
            <a:pathLst>
              <a:path w="3423284" h="830579">
                <a:moveTo>
                  <a:pt x="0" y="138429"/>
                </a:moveTo>
                <a:lnTo>
                  <a:pt x="7057" y="94674"/>
                </a:lnTo>
                <a:lnTo>
                  <a:pt x="26708" y="56674"/>
                </a:lnTo>
                <a:lnTo>
                  <a:pt x="56674" y="26708"/>
                </a:lnTo>
                <a:lnTo>
                  <a:pt x="94674" y="7057"/>
                </a:lnTo>
                <a:lnTo>
                  <a:pt x="138429" y="0"/>
                </a:lnTo>
                <a:lnTo>
                  <a:pt x="3284474" y="0"/>
                </a:lnTo>
                <a:lnTo>
                  <a:pt x="3328229" y="7057"/>
                </a:lnTo>
                <a:lnTo>
                  <a:pt x="3366229" y="26708"/>
                </a:lnTo>
                <a:lnTo>
                  <a:pt x="3396195" y="56674"/>
                </a:lnTo>
                <a:lnTo>
                  <a:pt x="3415846" y="94674"/>
                </a:lnTo>
                <a:lnTo>
                  <a:pt x="3422904" y="138429"/>
                </a:lnTo>
                <a:lnTo>
                  <a:pt x="3422904" y="692150"/>
                </a:lnTo>
                <a:lnTo>
                  <a:pt x="3415846" y="735905"/>
                </a:lnTo>
                <a:lnTo>
                  <a:pt x="3396195" y="773905"/>
                </a:lnTo>
                <a:lnTo>
                  <a:pt x="3366229" y="803871"/>
                </a:lnTo>
                <a:lnTo>
                  <a:pt x="3328229" y="823522"/>
                </a:lnTo>
                <a:lnTo>
                  <a:pt x="3284474" y="830579"/>
                </a:lnTo>
                <a:lnTo>
                  <a:pt x="138429" y="830579"/>
                </a:lnTo>
                <a:lnTo>
                  <a:pt x="94674" y="823522"/>
                </a:lnTo>
                <a:lnTo>
                  <a:pt x="56674" y="803871"/>
                </a:lnTo>
                <a:lnTo>
                  <a:pt x="26708" y="773905"/>
                </a:lnTo>
                <a:lnTo>
                  <a:pt x="7057" y="735905"/>
                </a:lnTo>
                <a:lnTo>
                  <a:pt x="0" y="692150"/>
                </a:lnTo>
                <a:lnTo>
                  <a:pt x="0" y="138429"/>
                </a:lnTo>
                <a:close/>
              </a:path>
            </a:pathLst>
          </a:custGeom>
          <a:ln w="28574">
            <a:solidFill>
              <a:srgbClr val="0ECF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163816" y="3591813"/>
            <a:ext cx="2835910" cy="637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19125" marR="5080" indent="-607060">
              <a:lnSpc>
                <a:spcPct val="100499"/>
              </a:lnSpc>
              <a:spcBef>
                <a:spcPts val="90"/>
              </a:spcBef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Aut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entic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3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rsive 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requests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574018" y="3531870"/>
            <a:ext cx="3424554" cy="791210"/>
          </a:xfrm>
          <a:custGeom>
            <a:avLst/>
            <a:gdLst/>
            <a:ahLst/>
            <a:cxnLst/>
            <a:rect l="l" t="t" r="r" b="b"/>
            <a:pathLst>
              <a:path w="3424555" h="791210">
                <a:moveTo>
                  <a:pt x="200786" y="0"/>
                </a:moveTo>
                <a:lnTo>
                  <a:pt x="137330" y="4512"/>
                </a:lnTo>
                <a:lnTo>
                  <a:pt x="82213" y="17076"/>
                </a:lnTo>
                <a:lnTo>
                  <a:pt x="38746" y="36237"/>
                </a:lnTo>
                <a:lnTo>
                  <a:pt x="0" y="88518"/>
                </a:lnTo>
                <a:lnTo>
                  <a:pt x="0" y="623188"/>
                </a:lnTo>
                <a:lnTo>
                  <a:pt x="38746" y="675470"/>
                </a:lnTo>
                <a:lnTo>
                  <a:pt x="82213" y="694631"/>
                </a:lnTo>
                <a:lnTo>
                  <a:pt x="137330" y="707195"/>
                </a:lnTo>
                <a:lnTo>
                  <a:pt x="200786" y="711707"/>
                </a:lnTo>
                <a:lnTo>
                  <a:pt x="1568449" y="711707"/>
                </a:lnTo>
                <a:lnTo>
                  <a:pt x="1704339" y="790955"/>
                </a:lnTo>
                <a:lnTo>
                  <a:pt x="1840229" y="711707"/>
                </a:lnTo>
                <a:lnTo>
                  <a:pt x="3223641" y="711707"/>
                </a:lnTo>
                <a:lnTo>
                  <a:pt x="3287035" y="707195"/>
                </a:lnTo>
                <a:lnTo>
                  <a:pt x="3342114" y="694631"/>
                </a:lnTo>
                <a:lnTo>
                  <a:pt x="3385562" y="675470"/>
                </a:lnTo>
                <a:lnTo>
                  <a:pt x="3414063" y="651170"/>
                </a:lnTo>
                <a:lnTo>
                  <a:pt x="3424301" y="623188"/>
                </a:lnTo>
                <a:lnTo>
                  <a:pt x="3424301" y="88518"/>
                </a:lnTo>
                <a:lnTo>
                  <a:pt x="3385562" y="36237"/>
                </a:lnTo>
                <a:lnTo>
                  <a:pt x="3342114" y="17076"/>
                </a:lnTo>
                <a:lnTo>
                  <a:pt x="3287035" y="4512"/>
                </a:lnTo>
                <a:lnTo>
                  <a:pt x="3223641" y="0"/>
                </a:lnTo>
                <a:lnTo>
                  <a:pt x="200786" y="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2426442" y="3725671"/>
            <a:ext cx="1720214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es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ontrol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109709" y="7149845"/>
            <a:ext cx="3655060" cy="928369"/>
          </a:xfrm>
          <a:custGeom>
            <a:avLst/>
            <a:gdLst/>
            <a:ahLst/>
            <a:cxnLst/>
            <a:rect l="l" t="t" r="r" b="b"/>
            <a:pathLst>
              <a:path w="3655059" h="928370">
                <a:moveTo>
                  <a:pt x="0" y="154685"/>
                </a:moveTo>
                <a:lnTo>
                  <a:pt x="7882" y="105777"/>
                </a:lnTo>
                <a:lnTo>
                  <a:pt x="29833" y="63313"/>
                </a:lnTo>
                <a:lnTo>
                  <a:pt x="63313" y="29833"/>
                </a:lnTo>
                <a:lnTo>
                  <a:pt x="105777" y="7882"/>
                </a:lnTo>
                <a:lnTo>
                  <a:pt x="154686" y="0"/>
                </a:lnTo>
                <a:lnTo>
                  <a:pt x="3499866" y="0"/>
                </a:lnTo>
                <a:lnTo>
                  <a:pt x="3548774" y="7882"/>
                </a:lnTo>
                <a:lnTo>
                  <a:pt x="3591238" y="29833"/>
                </a:lnTo>
                <a:lnTo>
                  <a:pt x="3624718" y="63313"/>
                </a:lnTo>
                <a:lnTo>
                  <a:pt x="3646669" y="105777"/>
                </a:lnTo>
                <a:lnTo>
                  <a:pt x="3654552" y="154685"/>
                </a:lnTo>
                <a:lnTo>
                  <a:pt x="3654552" y="773429"/>
                </a:lnTo>
                <a:lnTo>
                  <a:pt x="3646669" y="822323"/>
                </a:lnTo>
                <a:lnTo>
                  <a:pt x="3624718" y="864786"/>
                </a:lnTo>
                <a:lnTo>
                  <a:pt x="3591238" y="898271"/>
                </a:lnTo>
                <a:lnTo>
                  <a:pt x="3548774" y="920230"/>
                </a:lnTo>
                <a:lnTo>
                  <a:pt x="3499866" y="928115"/>
                </a:lnTo>
                <a:lnTo>
                  <a:pt x="154686" y="928115"/>
                </a:lnTo>
                <a:lnTo>
                  <a:pt x="105777" y="920230"/>
                </a:lnTo>
                <a:lnTo>
                  <a:pt x="63313" y="898271"/>
                </a:lnTo>
                <a:lnTo>
                  <a:pt x="29833" y="864786"/>
                </a:lnTo>
                <a:lnTo>
                  <a:pt x="7882" y="822323"/>
                </a:lnTo>
                <a:lnTo>
                  <a:pt x="0" y="773429"/>
                </a:lnTo>
                <a:lnTo>
                  <a:pt x="0" y="154685"/>
                </a:lnTo>
                <a:close/>
              </a:path>
            </a:pathLst>
          </a:custGeom>
          <a:ln w="28575">
            <a:solidFill>
              <a:srgbClr val="4279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9517760" y="7458582"/>
            <a:ext cx="28397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Footpr</a:t>
            </a: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ti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-1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v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ention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1792" y="306451"/>
            <a:ext cx="2312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DNS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6144" y="760476"/>
            <a:ext cx="32766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10400" y="3211067"/>
            <a:ext cx="7629525" cy="1167765"/>
          </a:xfrm>
          <a:custGeom>
            <a:avLst/>
            <a:gdLst/>
            <a:ahLst/>
            <a:cxnLst/>
            <a:rect l="l" t="t" r="r" b="b"/>
            <a:pathLst>
              <a:path w="7629525" h="1167764">
                <a:moveTo>
                  <a:pt x="7434580" y="0"/>
                </a:moveTo>
                <a:lnTo>
                  <a:pt x="194564" y="0"/>
                </a:lnTo>
                <a:lnTo>
                  <a:pt x="149956" y="5139"/>
                </a:lnTo>
                <a:lnTo>
                  <a:pt x="109005" y="19777"/>
                </a:lnTo>
                <a:lnTo>
                  <a:pt x="72879" y="42747"/>
                </a:lnTo>
                <a:lnTo>
                  <a:pt x="42747" y="72879"/>
                </a:lnTo>
                <a:lnTo>
                  <a:pt x="19777" y="109005"/>
                </a:lnTo>
                <a:lnTo>
                  <a:pt x="5139" y="149956"/>
                </a:lnTo>
                <a:lnTo>
                  <a:pt x="0" y="194564"/>
                </a:lnTo>
                <a:lnTo>
                  <a:pt x="0" y="972820"/>
                </a:lnTo>
                <a:lnTo>
                  <a:pt x="5139" y="1017427"/>
                </a:lnTo>
                <a:lnTo>
                  <a:pt x="19777" y="1058378"/>
                </a:lnTo>
                <a:lnTo>
                  <a:pt x="42747" y="1094504"/>
                </a:lnTo>
                <a:lnTo>
                  <a:pt x="72879" y="1124636"/>
                </a:lnTo>
                <a:lnTo>
                  <a:pt x="109005" y="1147606"/>
                </a:lnTo>
                <a:lnTo>
                  <a:pt x="149956" y="1162244"/>
                </a:lnTo>
                <a:lnTo>
                  <a:pt x="194564" y="1167384"/>
                </a:lnTo>
                <a:lnTo>
                  <a:pt x="7434580" y="1167384"/>
                </a:lnTo>
                <a:lnTo>
                  <a:pt x="7479187" y="1162244"/>
                </a:lnTo>
                <a:lnTo>
                  <a:pt x="7520138" y="1147606"/>
                </a:lnTo>
                <a:lnTo>
                  <a:pt x="7556264" y="1124636"/>
                </a:lnTo>
                <a:lnTo>
                  <a:pt x="7586396" y="1094504"/>
                </a:lnTo>
                <a:lnTo>
                  <a:pt x="7609366" y="1058378"/>
                </a:lnTo>
                <a:lnTo>
                  <a:pt x="7624004" y="1017427"/>
                </a:lnTo>
                <a:lnTo>
                  <a:pt x="7629144" y="972820"/>
                </a:lnTo>
                <a:lnTo>
                  <a:pt x="7629144" y="194564"/>
                </a:lnTo>
                <a:lnTo>
                  <a:pt x="7624004" y="149956"/>
                </a:lnTo>
                <a:lnTo>
                  <a:pt x="7609366" y="109005"/>
                </a:lnTo>
                <a:lnTo>
                  <a:pt x="7586396" y="72879"/>
                </a:lnTo>
                <a:lnTo>
                  <a:pt x="7556264" y="42747"/>
                </a:lnTo>
                <a:lnTo>
                  <a:pt x="7520138" y="19777"/>
                </a:lnTo>
                <a:lnTo>
                  <a:pt x="7479187" y="5139"/>
                </a:lnTo>
                <a:lnTo>
                  <a:pt x="743458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10400" y="4585715"/>
            <a:ext cx="7629525" cy="1045844"/>
          </a:xfrm>
          <a:custGeom>
            <a:avLst/>
            <a:gdLst/>
            <a:ahLst/>
            <a:cxnLst/>
            <a:rect l="l" t="t" r="r" b="b"/>
            <a:pathLst>
              <a:path w="7629525" h="1045845">
                <a:moveTo>
                  <a:pt x="7454900" y="0"/>
                </a:moveTo>
                <a:lnTo>
                  <a:pt x="174244" y="0"/>
                </a:lnTo>
                <a:lnTo>
                  <a:pt x="127911" y="6221"/>
                </a:lnTo>
                <a:lnTo>
                  <a:pt x="86284" y="23781"/>
                </a:lnTo>
                <a:lnTo>
                  <a:pt x="51022" y="51022"/>
                </a:lnTo>
                <a:lnTo>
                  <a:pt x="23781" y="86284"/>
                </a:lnTo>
                <a:lnTo>
                  <a:pt x="6221" y="127911"/>
                </a:lnTo>
                <a:lnTo>
                  <a:pt x="0" y="174244"/>
                </a:lnTo>
                <a:lnTo>
                  <a:pt x="0" y="871220"/>
                </a:lnTo>
                <a:lnTo>
                  <a:pt x="6221" y="917552"/>
                </a:lnTo>
                <a:lnTo>
                  <a:pt x="23781" y="959179"/>
                </a:lnTo>
                <a:lnTo>
                  <a:pt x="51022" y="994441"/>
                </a:lnTo>
                <a:lnTo>
                  <a:pt x="86284" y="1021682"/>
                </a:lnTo>
                <a:lnTo>
                  <a:pt x="127911" y="1039242"/>
                </a:lnTo>
                <a:lnTo>
                  <a:pt x="174244" y="1045463"/>
                </a:lnTo>
                <a:lnTo>
                  <a:pt x="7454900" y="1045463"/>
                </a:lnTo>
                <a:lnTo>
                  <a:pt x="7501232" y="1039242"/>
                </a:lnTo>
                <a:lnTo>
                  <a:pt x="7542859" y="1021682"/>
                </a:lnTo>
                <a:lnTo>
                  <a:pt x="7578121" y="994441"/>
                </a:lnTo>
                <a:lnTo>
                  <a:pt x="7605362" y="959179"/>
                </a:lnTo>
                <a:lnTo>
                  <a:pt x="7622922" y="917552"/>
                </a:lnTo>
                <a:lnTo>
                  <a:pt x="7629144" y="871220"/>
                </a:lnTo>
                <a:lnTo>
                  <a:pt x="7629144" y="174244"/>
                </a:lnTo>
                <a:lnTo>
                  <a:pt x="7622922" y="127911"/>
                </a:lnTo>
                <a:lnTo>
                  <a:pt x="7605362" y="86284"/>
                </a:lnTo>
                <a:lnTo>
                  <a:pt x="7578121" y="51022"/>
                </a:lnTo>
                <a:lnTo>
                  <a:pt x="7542859" y="23781"/>
                </a:lnTo>
                <a:lnTo>
                  <a:pt x="7501232" y="6221"/>
                </a:lnTo>
                <a:lnTo>
                  <a:pt x="745490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5838444"/>
            <a:ext cx="7629525" cy="1045844"/>
          </a:xfrm>
          <a:custGeom>
            <a:avLst/>
            <a:gdLst/>
            <a:ahLst/>
            <a:cxnLst/>
            <a:rect l="l" t="t" r="r" b="b"/>
            <a:pathLst>
              <a:path w="7629525" h="1045845">
                <a:moveTo>
                  <a:pt x="7454900" y="0"/>
                </a:moveTo>
                <a:lnTo>
                  <a:pt x="174244" y="0"/>
                </a:lnTo>
                <a:lnTo>
                  <a:pt x="127911" y="6221"/>
                </a:lnTo>
                <a:lnTo>
                  <a:pt x="86284" y="23781"/>
                </a:lnTo>
                <a:lnTo>
                  <a:pt x="51022" y="51022"/>
                </a:lnTo>
                <a:lnTo>
                  <a:pt x="23781" y="86284"/>
                </a:lnTo>
                <a:lnTo>
                  <a:pt x="6221" y="127911"/>
                </a:lnTo>
                <a:lnTo>
                  <a:pt x="0" y="174243"/>
                </a:lnTo>
                <a:lnTo>
                  <a:pt x="0" y="871219"/>
                </a:lnTo>
                <a:lnTo>
                  <a:pt x="6221" y="917552"/>
                </a:lnTo>
                <a:lnTo>
                  <a:pt x="23781" y="959179"/>
                </a:lnTo>
                <a:lnTo>
                  <a:pt x="51022" y="994441"/>
                </a:lnTo>
                <a:lnTo>
                  <a:pt x="86284" y="1021682"/>
                </a:lnTo>
                <a:lnTo>
                  <a:pt x="127911" y="1039242"/>
                </a:lnTo>
                <a:lnTo>
                  <a:pt x="174244" y="1045463"/>
                </a:lnTo>
                <a:lnTo>
                  <a:pt x="7454900" y="1045463"/>
                </a:lnTo>
                <a:lnTo>
                  <a:pt x="7501232" y="1039242"/>
                </a:lnTo>
                <a:lnTo>
                  <a:pt x="7542859" y="1021682"/>
                </a:lnTo>
                <a:lnTo>
                  <a:pt x="7578121" y="994441"/>
                </a:lnTo>
                <a:lnTo>
                  <a:pt x="7605362" y="959179"/>
                </a:lnTo>
                <a:lnTo>
                  <a:pt x="7622922" y="917552"/>
                </a:lnTo>
                <a:lnTo>
                  <a:pt x="7629144" y="871219"/>
                </a:lnTo>
                <a:lnTo>
                  <a:pt x="7629144" y="174243"/>
                </a:lnTo>
                <a:lnTo>
                  <a:pt x="7622922" y="127911"/>
                </a:lnTo>
                <a:lnTo>
                  <a:pt x="7605362" y="86284"/>
                </a:lnTo>
                <a:lnTo>
                  <a:pt x="7578121" y="51022"/>
                </a:lnTo>
                <a:lnTo>
                  <a:pt x="7542859" y="23781"/>
                </a:lnTo>
                <a:lnTo>
                  <a:pt x="7501232" y="6221"/>
                </a:lnTo>
                <a:lnTo>
                  <a:pt x="745490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96210" y="1882292"/>
            <a:ext cx="12244705" cy="4784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75255" marR="389890" indent="-2663190">
              <a:lnSpc>
                <a:spcPct val="114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Extensions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(DNSSEC)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validation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responses,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thereby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mitigating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against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spoofing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250">
              <a:latin typeface="Tahoma"/>
              <a:cs typeface="Tahoma"/>
            </a:endParaRPr>
          </a:p>
          <a:p>
            <a:pPr algn="ctr" marL="5052060" marR="31115">
              <a:lnSpc>
                <a:spcPct val="100200"/>
              </a:lnSpc>
            </a:pPr>
            <a:r>
              <a:rPr dirty="0" sz="2000" spc="85">
                <a:solidFill>
                  <a:srgbClr val="44484E"/>
                </a:solidFill>
                <a:latin typeface="Tahoma"/>
                <a:cs typeface="Tahoma"/>
              </a:rPr>
              <a:t>When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44484E"/>
                </a:solidFill>
                <a:latin typeface="Tahoma"/>
                <a:cs typeface="Tahoma"/>
              </a:rPr>
              <a:t>DNSSEC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44484E"/>
                </a:solidFill>
                <a:latin typeface="Tahoma"/>
                <a:cs typeface="Tahoma"/>
              </a:rPr>
              <a:t>enabled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44484E"/>
                </a:solidFill>
                <a:latin typeface="Tahoma"/>
                <a:cs typeface="Tahoma"/>
              </a:rPr>
              <a:t>for</a:t>
            </a:r>
            <a:r>
              <a:rPr dirty="0" sz="20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44484E"/>
                </a:solidFill>
                <a:latin typeface="Tahoma"/>
                <a:cs typeface="Tahoma"/>
              </a:rPr>
              <a:t>zone,</a:t>
            </a:r>
            <a:r>
              <a:rPr dirty="0" sz="20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authoritative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server </a:t>
            </a:r>
            <a:r>
              <a:rPr dirty="0" sz="2000" spc="-6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30">
                <a:solidFill>
                  <a:srgbClr val="44484E"/>
                </a:solidFill>
                <a:latin typeface="Tahoma"/>
                <a:cs typeface="Tahoma"/>
              </a:rPr>
              <a:t>c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reat</a:t>
            </a:r>
            <a:r>
              <a:rPr dirty="0" sz="2000" spc="80">
                <a:solidFill>
                  <a:srgbClr val="44484E"/>
                </a:solidFill>
                <a:latin typeface="Tahoma"/>
                <a:cs typeface="Tahoma"/>
              </a:rPr>
              <a:t>e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s</a:t>
            </a:r>
            <a:r>
              <a:rPr dirty="0" sz="2000" spc="-14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pac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k</a:t>
            </a:r>
            <a:r>
              <a:rPr dirty="0" sz="2000" spc="35">
                <a:solidFill>
                  <a:srgbClr val="44484E"/>
                </a:solidFill>
                <a:latin typeface="Tahoma"/>
                <a:cs typeface="Tahoma"/>
              </a:rPr>
              <a:t>ag</a:t>
            </a:r>
            <a:r>
              <a:rPr dirty="0" sz="2000" spc="40">
                <a:solidFill>
                  <a:srgbClr val="44484E"/>
                </a:solidFill>
                <a:latin typeface="Tahoma"/>
                <a:cs typeface="Tahoma"/>
              </a:rPr>
              <a:t>e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44484E"/>
                </a:solidFill>
                <a:latin typeface="Tahoma"/>
                <a:cs typeface="Tahoma"/>
              </a:rPr>
              <a:t>of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44484E"/>
                </a:solidFill>
                <a:latin typeface="Tahoma"/>
                <a:cs typeface="Tahoma"/>
              </a:rPr>
              <a:t>r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e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s</a:t>
            </a:r>
            <a:r>
              <a:rPr dirty="0" sz="2000" spc="125">
                <a:solidFill>
                  <a:srgbClr val="44484E"/>
                </a:solidFill>
                <a:latin typeface="Tahoma"/>
                <a:cs typeface="Tahoma"/>
              </a:rPr>
              <a:t>ou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r</a:t>
            </a:r>
            <a:r>
              <a:rPr dirty="0" sz="2000" spc="30">
                <a:solidFill>
                  <a:srgbClr val="44484E"/>
                </a:solidFill>
                <a:latin typeface="Tahoma"/>
                <a:cs typeface="Tahoma"/>
              </a:rPr>
              <a:t>c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e</a:t>
            </a:r>
            <a:r>
              <a:rPr dirty="0" sz="2000" spc="-13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re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c</a:t>
            </a:r>
            <a:r>
              <a:rPr dirty="0" sz="2000" spc="100">
                <a:solidFill>
                  <a:srgbClr val="44484E"/>
                </a:solidFill>
                <a:latin typeface="Tahoma"/>
                <a:cs typeface="Tahoma"/>
              </a:rPr>
              <a:t>ords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44484E"/>
                </a:solidFill>
                <a:latin typeface="Tahoma"/>
                <a:cs typeface="Tahoma"/>
              </a:rPr>
              <a:t>(</a:t>
            </a:r>
            <a:r>
              <a:rPr dirty="0" sz="2000" spc="-120">
                <a:solidFill>
                  <a:srgbClr val="44484E"/>
                </a:solidFill>
                <a:latin typeface="Tahoma"/>
                <a:cs typeface="Tahoma"/>
              </a:rPr>
              <a:t>R</a:t>
            </a:r>
            <a:r>
              <a:rPr dirty="0" sz="2000" spc="-10">
                <a:solidFill>
                  <a:srgbClr val="44484E"/>
                </a:solidFill>
                <a:latin typeface="Tahoma"/>
                <a:cs typeface="Tahoma"/>
              </a:rPr>
              <a:t>Rset</a:t>
            </a:r>
            <a:r>
              <a:rPr dirty="0" sz="2000" spc="-5">
                <a:solidFill>
                  <a:srgbClr val="44484E"/>
                </a:solidFill>
                <a:latin typeface="Tahoma"/>
                <a:cs typeface="Tahoma"/>
              </a:rPr>
              <a:t>)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tha</a:t>
            </a:r>
            <a:r>
              <a:rPr dirty="0" sz="2000" spc="45">
                <a:solidFill>
                  <a:srgbClr val="44484E"/>
                </a:solidFill>
                <a:latin typeface="Tahoma"/>
                <a:cs typeface="Tahoma"/>
              </a:rPr>
              <a:t>t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0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20">
                <a:solidFill>
                  <a:srgbClr val="44484E"/>
                </a:solidFill>
                <a:latin typeface="Tahoma"/>
                <a:cs typeface="Tahoma"/>
              </a:rPr>
              <a:t>si</a:t>
            </a:r>
            <a:r>
              <a:rPr dirty="0" sz="2000" spc="30">
                <a:solidFill>
                  <a:srgbClr val="44484E"/>
                </a:solidFill>
                <a:latin typeface="Tahoma"/>
                <a:cs typeface="Tahoma"/>
              </a:rPr>
              <a:t>g</a:t>
            </a:r>
            <a:r>
              <a:rPr dirty="0" sz="2000" spc="100">
                <a:solidFill>
                  <a:srgbClr val="44484E"/>
                </a:solidFill>
                <a:latin typeface="Tahoma"/>
                <a:cs typeface="Tahoma"/>
              </a:rPr>
              <a:t>n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ed 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with</a:t>
            </a:r>
            <a:r>
              <a:rPr dirty="0" sz="2000" spc="-13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44484E"/>
                </a:solidFill>
                <a:latin typeface="Tahoma"/>
                <a:cs typeface="Tahoma"/>
              </a:rPr>
              <a:t>zone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44484E"/>
                </a:solidFill>
                <a:latin typeface="Tahoma"/>
                <a:cs typeface="Tahoma"/>
              </a:rPr>
              <a:t>signing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15">
                <a:solidFill>
                  <a:srgbClr val="44484E"/>
                </a:solidFill>
                <a:latin typeface="Tahoma"/>
                <a:cs typeface="Tahoma"/>
              </a:rPr>
              <a:t>key.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Tahoma"/>
              <a:cs typeface="Tahoma"/>
            </a:endParaRPr>
          </a:p>
          <a:p>
            <a:pPr algn="ctr" marL="5022850" marR="5080">
              <a:lnSpc>
                <a:spcPct val="100499"/>
              </a:lnSpc>
            </a:pPr>
            <a:r>
              <a:rPr dirty="0" sz="2000" spc="35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44484E"/>
                </a:solidFill>
                <a:latin typeface="Tahoma"/>
                <a:cs typeface="Tahoma"/>
              </a:rPr>
              <a:t>signing</a:t>
            </a:r>
            <a:r>
              <a:rPr dirty="0" sz="20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44484E"/>
                </a:solidFill>
                <a:latin typeface="Tahoma"/>
                <a:cs typeface="Tahoma"/>
              </a:rPr>
              <a:t>key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44484E"/>
                </a:solidFill>
                <a:latin typeface="Tahoma"/>
                <a:cs typeface="Tahoma"/>
              </a:rPr>
              <a:t>for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44484E"/>
                </a:solidFill>
                <a:latin typeface="Tahoma"/>
                <a:cs typeface="Tahoma"/>
              </a:rPr>
              <a:t>public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44484E"/>
                </a:solidFill>
                <a:latin typeface="Tahoma"/>
                <a:cs typeface="Tahoma"/>
              </a:rPr>
              <a:t>zone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0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signed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using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separate </a:t>
            </a:r>
            <a:r>
              <a:rPr dirty="0" sz="2000" spc="-6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44484E"/>
                </a:solidFill>
                <a:latin typeface="Tahoma"/>
                <a:cs typeface="Tahoma"/>
              </a:rPr>
              <a:t>signing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15">
                <a:solidFill>
                  <a:srgbClr val="44484E"/>
                </a:solidFill>
                <a:latin typeface="Tahoma"/>
                <a:cs typeface="Tahoma"/>
              </a:rPr>
              <a:t>key.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algn="ctr" marL="5015230">
              <a:lnSpc>
                <a:spcPct val="100000"/>
              </a:lnSpc>
              <a:spcBef>
                <a:spcPts val="1800"/>
              </a:spcBef>
            </a:pPr>
            <a:r>
              <a:rPr dirty="0" sz="2000" spc="90">
                <a:solidFill>
                  <a:srgbClr val="44484E"/>
                </a:solidFill>
                <a:latin typeface="Tahoma"/>
                <a:cs typeface="Tahoma"/>
              </a:rPr>
              <a:t>DNS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Root</a:t>
            </a:r>
            <a:r>
              <a:rPr dirty="0" sz="20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servers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44484E"/>
                </a:solidFill>
                <a:latin typeface="Tahoma"/>
                <a:cs typeface="Tahoma"/>
              </a:rPr>
              <a:t>self-validate</a:t>
            </a:r>
            <a:r>
              <a:rPr dirty="0" sz="2000" spc="-14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establish</a:t>
            </a:r>
            <a:r>
              <a:rPr dirty="0" sz="2000" spc="-15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trust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44484E"/>
                </a:solidFill>
                <a:latin typeface="Tahoma"/>
                <a:cs typeface="Tahoma"/>
              </a:rPr>
              <a:t>chain</a:t>
            </a:r>
            <a:endParaRPr sz="2000">
              <a:latin typeface="Tahoma"/>
              <a:cs typeface="Tahoma"/>
            </a:endParaRPr>
          </a:p>
          <a:p>
            <a:pPr algn="ctr" marL="5013960">
              <a:lnSpc>
                <a:spcPct val="100000"/>
              </a:lnSpc>
            </a:pPr>
            <a:r>
              <a:rPr dirty="0" sz="2000" spc="80">
                <a:solidFill>
                  <a:srgbClr val="44484E"/>
                </a:solidFill>
                <a:latin typeface="Tahoma"/>
                <a:cs typeface="Tahoma"/>
              </a:rPr>
              <a:t>between</a:t>
            </a:r>
            <a:r>
              <a:rPr dirty="0" sz="20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90">
                <a:solidFill>
                  <a:srgbClr val="44484E"/>
                </a:solidFill>
                <a:latin typeface="Tahoma"/>
                <a:cs typeface="Tahoma"/>
              </a:rPr>
              <a:t>root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servers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000" spc="-13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44484E"/>
                </a:solidFill>
                <a:latin typeface="Tahoma"/>
                <a:cs typeface="Tahoma"/>
              </a:rPr>
              <a:t>any</a:t>
            </a:r>
            <a:r>
              <a:rPr dirty="0" sz="20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44484E"/>
                </a:solidFill>
                <a:latin typeface="Tahoma"/>
                <a:cs typeface="Tahoma"/>
              </a:rPr>
              <a:t>given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44484E"/>
                </a:solidFill>
                <a:latin typeface="Tahoma"/>
                <a:cs typeface="Tahoma"/>
              </a:rPr>
              <a:t>sub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44484E"/>
                </a:solidFill>
                <a:latin typeface="Tahoma"/>
                <a:cs typeface="Tahoma"/>
              </a:rPr>
              <a:t>domain.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7092695"/>
            <a:ext cx="7629525" cy="1045844"/>
          </a:xfrm>
          <a:custGeom>
            <a:avLst/>
            <a:gdLst/>
            <a:ahLst/>
            <a:cxnLst/>
            <a:rect l="l" t="t" r="r" b="b"/>
            <a:pathLst>
              <a:path w="7629525" h="1045845">
                <a:moveTo>
                  <a:pt x="7454900" y="0"/>
                </a:moveTo>
                <a:lnTo>
                  <a:pt x="174244" y="0"/>
                </a:lnTo>
                <a:lnTo>
                  <a:pt x="127911" y="6221"/>
                </a:lnTo>
                <a:lnTo>
                  <a:pt x="86284" y="23781"/>
                </a:lnTo>
                <a:lnTo>
                  <a:pt x="51022" y="51022"/>
                </a:lnTo>
                <a:lnTo>
                  <a:pt x="23781" y="86284"/>
                </a:lnTo>
                <a:lnTo>
                  <a:pt x="6221" y="127911"/>
                </a:lnTo>
                <a:lnTo>
                  <a:pt x="0" y="174243"/>
                </a:lnTo>
                <a:lnTo>
                  <a:pt x="0" y="871207"/>
                </a:lnTo>
                <a:lnTo>
                  <a:pt x="6221" y="917532"/>
                </a:lnTo>
                <a:lnTo>
                  <a:pt x="23781" y="959158"/>
                </a:lnTo>
                <a:lnTo>
                  <a:pt x="51022" y="994425"/>
                </a:lnTo>
                <a:lnTo>
                  <a:pt x="86284" y="1021673"/>
                </a:lnTo>
                <a:lnTo>
                  <a:pt x="127911" y="1039239"/>
                </a:lnTo>
                <a:lnTo>
                  <a:pt x="174244" y="1045463"/>
                </a:lnTo>
                <a:lnTo>
                  <a:pt x="7454900" y="1045463"/>
                </a:lnTo>
                <a:lnTo>
                  <a:pt x="7501232" y="1039239"/>
                </a:lnTo>
                <a:lnTo>
                  <a:pt x="7542859" y="1021673"/>
                </a:lnTo>
                <a:lnTo>
                  <a:pt x="7578121" y="994425"/>
                </a:lnTo>
                <a:lnTo>
                  <a:pt x="7605362" y="959158"/>
                </a:lnTo>
                <a:lnTo>
                  <a:pt x="7622922" y="917532"/>
                </a:lnTo>
                <a:lnTo>
                  <a:pt x="7629144" y="871207"/>
                </a:lnTo>
                <a:lnTo>
                  <a:pt x="7629144" y="174243"/>
                </a:lnTo>
                <a:lnTo>
                  <a:pt x="7622922" y="127911"/>
                </a:lnTo>
                <a:lnTo>
                  <a:pt x="7605362" y="86284"/>
                </a:lnTo>
                <a:lnTo>
                  <a:pt x="7578121" y="51022"/>
                </a:lnTo>
                <a:lnTo>
                  <a:pt x="7542859" y="23781"/>
                </a:lnTo>
                <a:lnTo>
                  <a:pt x="7501232" y="6221"/>
                </a:lnTo>
                <a:lnTo>
                  <a:pt x="745490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34630" y="7435977"/>
            <a:ext cx="59817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5">
                <a:solidFill>
                  <a:srgbClr val="44484E"/>
                </a:solidFill>
                <a:latin typeface="Tahoma"/>
                <a:cs typeface="Tahoma"/>
              </a:rPr>
              <a:t>Regional</a:t>
            </a:r>
            <a:r>
              <a:rPr dirty="0" sz="20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44484E"/>
                </a:solidFill>
                <a:latin typeface="Tahoma"/>
                <a:cs typeface="Tahoma"/>
              </a:rPr>
              <a:t>internet</a:t>
            </a:r>
            <a:r>
              <a:rPr dirty="0" sz="20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44484E"/>
                </a:solidFill>
                <a:latin typeface="Tahoma"/>
                <a:cs typeface="Tahoma"/>
              </a:rPr>
              <a:t>registries</a:t>
            </a:r>
            <a:r>
              <a:rPr dirty="0" sz="20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44484E"/>
                </a:solidFill>
                <a:latin typeface="Tahoma"/>
                <a:cs typeface="Tahoma"/>
              </a:rPr>
              <a:t>validate</a:t>
            </a:r>
            <a:r>
              <a:rPr dirty="0" sz="20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105">
                <a:solidFill>
                  <a:srgbClr val="44484E"/>
                </a:solidFill>
                <a:latin typeface="Tahoma"/>
                <a:cs typeface="Tahoma"/>
              </a:rPr>
              <a:t>domain</a:t>
            </a:r>
            <a:r>
              <a:rPr dirty="0" sz="20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000" spc="35">
                <a:solidFill>
                  <a:srgbClr val="44484E"/>
                </a:solidFill>
                <a:latin typeface="Tahoma"/>
                <a:cs typeface="Tahoma"/>
              </a:rPr>
              <a:t>trusts,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7672" y="3467100"/>
            <a:ext cx="4146804" cy="4148328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1464" y="306451"/>
            <a:ext cx="45123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Directory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8104" y="4147464"/>
            <a:ext cx="1296416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57825" marR="5080" indent="-5445760">
              <a:lnSpc>
                <a:spcPct val="114999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Majority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Lightweight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(LDAP)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highly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services.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728" y="760476"/>
            <a:ext cx="6228587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50857" y="5931217"/>
            <a:ext cx="11228070" cy="1294765"/>
            <a:chOff x="3050857" y="5931217"/>
            <a:chExt cx="11228070" cy="1294765"/>
          </a:xfrm>
        </p:grpSpPr>
        <p:sp>
          <p:nvSpPr>
            <p:cNvPr id="6" name="object 6"/>
            <p:cNvSpPr/>
            <p:nvPr/>
          </p:nvSpPr>
          <p:spPr>
            <a:xfrm>
              <a:off x="3055620" y="5935979"/>
              <a:ext cx="11218545" cy="1285240"/>
            </a:xfrm>
            <a:custGeom>
              <a:avLst/>
              <a:gdLst/>
              <a:ahLst/>
              <a:cxnLst/>
              <a:rect l="l" t="t" r="r" b="b"/>
              <a:pathLst>
                <a:path w="11218544" h="1285240">
                  <a:moveTo>
                    <a:pt x="11004041" y="0"/>
                  </a:moveTo>
                  <a:lnTo>
                    <a:pt x="214121" y="0"/>
                  </a:lnTo>
                  <a:lnTo>
                    <a:pt x="165031" y="5656"/>
                  </a:lnTo>
                  <a:lnTo>
                    <a:pt x="119965" y="21766"/>
                  </a:lnTo>
                  <a:lnTo>
                    <a:pt x="80207" y="47046"/>
                  </a:lnTo>
                  <a:lnTo>
                    <a:pt x="47046" y="80207"/>
                  </a:lnTo>
                  <a:lnTo>
                    <a:pt x="21766" y="119965"/>
                  </a:lnTo>
                  <a:lnTo>
                    <a:pt x="5656" y="165031"/>
                  </a:lnTo>
                  <a:lnTo>
                    <a:pt x="0" y="214122"/>
                  </a:lnTo>
                  <a:lnTo>
                    <a:pt x="0" y="1070610"/>
                  </a:lnTo>
                  <a:lnTo>
                    <a:pt x="5656" y="1119700"/>
                  </a:lnTo>
                  <a:lnTo>
                    <a:pt x="21766" y="1164766"/>
                  </a:lnTo>
                  <a:lnTo>
                    <a:pt x="47046" y="1204524"/>
                  </a:lnTo>
                  <a:lnTo>
                    <a:pt x="80207" y="1237685"/>
                  </a:lnTo>
                  <a:lnTo>
                    <a:pt x="119965" y="1262965"/>
                  </a:lnTo>
                  <a:lnTo>
                    <a:pt x="165031" y="1279075"/>
                  </a:lnTo>
                  <a:lnTo>
                    <a:pt x="214121" y="1284732"/>
                  </a:lnTo>
                  <a:lnTo>
                    <a:pt x="11004041" y="1284732"/>
                  </a:lnTo>
                  <a:lnTo>
                    <a:pt x="11053132" y="1279075"/>
                  </a:lnTo>
                  <a:lnTo>
                    <a:pt x="11098198" y="1262965"/>
                  </a:lnTo>
                  <a:lnTo>
                    <a:pt x="11137956" y="1237685"/>
                  </a:lnTo>
                  <a:lnTo>
                    <a:pt x="11171117" y="1204524"/>
                  </a:lnTo>
                  <a:lnTo>
                    <a:pt x="11196397" y="1164766"/>
                  </a:lnTo>
                  <a:lnTo>
                    <a:pt x="11212507" y="1119700"/>
                  </a:lnTo>
                  <a:lnTo>
                    <a:pt x="11218164" y="1070610"/>
                  </a:lnTo>
                  <a:lnTo>
                    <a:pt x="11218164" y="214122"/>
                  </a:lnTo>
                  <a:lnTo>
                    <a:pt x="11212507" y="165031"/>
                  </a:lnTo>
                  <a:lnTo>
                    <a:pt x="11196397" y="119965"/>
                  </a:lnTo>
                  <a:lnTo>
                    <a:pt x="11171117" y="80207"/>
                  </a:lnTo>
                  <a:lnTo>
                    <a:pt x="11137956" y="47046"/>
                  </a:lnTo>
                  <a:lnTo>
                    <a:pt x="11098198" y="21766"/>
                  </a:lnTo>
                  <a:lnTo>
                    <a:pt x="11053132" y="5656"/>
                  </a:lnTo>
                  <a:lnTo>
                    <a:pt x="1100404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55620" y="5935979"/>
              <a:ext cx="11218545" cy="1285240"/>
            </a:xfrm>
            <a:custGeom>
              <a:avLst/>
              <a:gdLst/>
              <a:ahLst/>
              <a:cxnLst/>
              <a:rect l="l" t="t" r="r" b="b"/>
              <a:pathLst>
                <a:path w="11218544" h="1285240">
                  <a:moveTo>
                    <a:pt x="0" y="214122"/>
                  </a:moveTo>
                  <a:lnTo>
                    <a:pt x="5656" y="165031"/>
                  </a:lnTo>
                  <a:lnTo>
                    <a:pt x="21766" y="119965"/>
                  </a:lnTo>
                  <a:lnTo>
                    <a:pt x="47046" y="80207"/>
                  </a:lnTo>
                  <a:lnTo>
                    <a:pt x="80207" y="47046"/>
                  </a:lnTo>
                  <a:lnTo>
                    <a:pt x="119965" y="21766"/>
                  </a:lnTo>
                  <a:lnTo>
                    <a:pt x="165031" y="5656"/>
                  </a:lnTo>
                  <a:lnTo>
                    <a:pt x="214121" y="0"/>
                  </a:lnTo>
                  <a:lnTo>
                    <a:pt x="11004041" y="0"/>
                  </a:lnTo>
                  <a:lnTo>
                    <a:pt x="11053132" y="5656"/>
                  </a:lnTo>
                  <a:lnTo>
                    <a:pt x="11098198" y="21766"/>
                  </a:lnTo>
                  <a:lnTo>
                    <a:pt x="11137956" y="47046"/>
                  </a:lnTo>
                  <a:lnTo>
                    <a:pt x="11171117" y="80207"/>
                  </a:lnTo>
                  <a:lnTo>
                    <a:pt x="11196397" y="119965"/>
                  </a:lnTo>
                  <a:lnTo>
                    <a:pt x="11212507" y="165031"/>
                  </a:lnTo>
                  <a:lnTo>
                    <a:pt x="11218164" y="214122"/>
                  </a:lnTo>
                  <a:lnTo>
                    <a:pt x="11218164" y="1070610"/>
                  </a:lnTo>
                  <a:lnTo>
                    <a:pt x="11212507" y="1119700"/>
                  </a:lnTo>
                  <a:lnTo>
                    <a:pt x="11196397" y="1164766"/>
                  </a:lnTo>
                  <a:lnTo>
                    <a:pt x="11171117" y="1204524"/>
                  </a:lnTo>
                  <a:lnTo>
                    <a:pt x="11137956" y="1237685"/>
                  </a:lnTo>
                  <a:lnTo>
                    <a:pt x="11098198" y="1262965"/>
                  </a:lnTo>
                  <a:lnTo>
                    <a:pt x="11053132" y="1279075"/>
                  </a:lnTo>
                  <a:lnTo>
                    <a:pt x="11004041" y="1284732"/>
                  </a:lnTo>
                  <a:lnTo>
                    <a:pt x="214121" y="1284732"/>
                  </a:lnTo>
                  <a:lnTo>
                    <a:pt x="165031" y="1279075"/>
                  </a:lnTo>
                  <a:lnTo>
                    <a:pt x="119965" y="1262965"/>
                  </a:lnTo>
                  <a:lnTo>
                    <a:pt x="80207" y="1237685"/>
                  </a:lnTo>
                  <a:lnTo>
                    <a:pt x="47046" y="1204524"/>
                  </a:lnTo>
                  <a:lnTo>
                    <a:pt x="21766" y="1164766"/>
                  </a:lnTo>
                  <a:lnTo>
                    <a:pt x="5656" y="1119700"/>
                  </a:lnTo>
                  <a:lnTo>
                    <a:pt x="0" y="1070610"/>
                  </a:lnTo>
                  <a:lnTo>
                    <a:pt x="0" y="214122"/>
                  </a:lnTo>
                  <a:close/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48632" y="6216218"/>
            <a:ext cx="822960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Basic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lacks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susceptible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sniffing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2200">
              <a:latin typeface="Tahoma"/>
              <a:cs typeface="Tahoma"/>
            </a:endParaRPr>
          </a:p>
          <a:p>
            <a:pPr algn="ctr" marL="1905">
              <a:lnSpc>
                <a:spcPct val="100000"/>
              </a:lnSpc>
              <a:spcBef>
                <a:spcPts val="15"/>
              </a:spcBef>
            </a:pP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man-in-the-middle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9527" y="5841491"/>
            <a:ext cx="1473708" cy="147370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529333" y="1829561"/>
            <a:ext cx="13517880" cy="1546860"/>
          </a:xfrm>
          <a:custGeom>
            <a:avLst/>
            <a:gdLst/>
            <a:ahLst/>
            <a:cxnLst/>
            <a:rect l="l" t="t" r="r" b="b"/>
            <a:pathLst>
              <a:path w="13517880" h="1546860">
                <a:moveTo>
                  <a:pt x="0" y="257810"/>
                </a:moveTo>
                <a:lnTo>
                  <a:pt x="4154" y="211472"/>
                </a:lnTo>
                <a:lnTo>
                  <a:pt x="16131" y="167858"/>
                </a:lnTo>
                <a:lnTo>
                  <a:pt x="35202" y="127696"/>
                </a:lnTo>
                <a:lnTo>
                  <a:pt x="60639" y="91713"/>
                </a:lnTo>
                <a:lnTo>
                  <a:pt x="91713" y="60639"/>
                </a:lnTo>
                <a:lnTo>
                  <a:pt x="127696" y="35202"/>
                </a:lnTo>
                <a:lnTo>
                  <a:pt x="167858" y="16131"/>
                </a:lnTo>
                <a:lnTo>
                  <a:pt x="211472" y="4154"/>
                </a:lnTo>
                <a:lnTo>
                  <a:pt x="257809" y="0"/>
                </a:lnTo>
                <a:lnTo>
                  <a:pt x="13260069" y="0"/>
                </a:lnTo>
                <a:lnTo>
                  <a:pt x="13306407" y="4154"/>
                </a:lnTo>
                <a:lnTo>
                  <a:pt x="13350021" y="16131"/>
                </a:lnTo>
                <a:lnTo>
                  <a:pt x="13390183" y="35202"/>
                </a:lnTo>
                <a:lnTo>
                  <a:pt x="13426166" y="60639"/>
                </a:lnTo>
                <a:lnTo>
                  <a:pt x="13457240" y="91713"/>
                </a:lnTo>
                <a:lnTo>
                  <a:pt x="13482677" y="127696"/>
                </a:lnTo>
                <a:lnTo>
                  <a:pt x="13501748" y="167858"/>
                </a:lnTo>
                <a:lnTo>
                  <a:pt x="13513725" y="211472"/>
                </a:lnTo>
                <a:lnTo>
                  <a:pt x="13517879" y="257810"/>
                </a:lnTo>
                <a:lnTo>
                  <a:pt x="13517879" y="1289050"/>
                </a:lnTo>
                <a:lnTo>
                  <a:pt x="13513725" y="1335387"/>
                </a:lnTo>
                <a:lnTo>
                  <a:pt x="13501748" y="1379001"/>
                </a:lnTo>
                <a:lnTo>
                  <a:pt x="13482677" y="1419163"/>
                </a:lnTo>
                <a:lnTo>
                  <a:pt x="13457240" y="1455146"/>
                </a:lnTo>
                <a:lnTo>
                  <a:pt x="13426166" y="1486220"/>
                </a:lnTo>
                <a:lnTo>
                  <a:pt x="13390183" y="1511657"/>
                </a:lnTo>
                <a:lnTo>
                  <a:pt x="13350021" y="1530728"/>
                </a:lnTo>
                <a:lnTo>
                  <a:pt x="13306407" y="1542705"/>
                </a:lnTo>
                <a:lnTo>
                  <a:pt x="13260069" y="1546860"/>
                </a:lnTo>
                <a:lnTo>
                  <a:pt x="257809" y="1546860"/>
                </a:lnTo>
                <a:lnTo>
                  <a:pt x="211472" y="1542705"/>
                </a:lnTo>
                <a:lnTo>
                  <a:pt x="167858" y="1530728"/>
                </a:lnTo>
                <a:lnTo>
                  <a:pt x="127696" y="1511657"/>
                </a:lnTo>
                <a:lnTo>
                  <a:pt x="91713" y="1486220"/>
                </a:lnTo>
                <a:lnTo>
                  <a:pt x="60639" y="1455146"/>
                </a:lnTo>
                <a:lnTo>
                  <a:pt x="35202" y="1419163"/>
                </a:lnTo>
                <a:lnTo>
                  <a:pt x="16131" y="1379001"/>
                </a:lnTo>
                <a:lnTo>
                  <a:pt x="4154" y="1335387"/>
                </a:lnTo>
                <a:lnTo>
                  <a:pt x="0" y="1289050"/>
                </a:lnTo>
                <a:lnTo>
                  <a:pt x="0" y="257810"/>
                </a:lnTo>
                <a:close/>
              </a:path>
            </a:pathLst>
          </a:custGeom>
          <a:ln w="19050">
            <a:solidFill>
              <a:srgbClr val="0184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48433" y="2227224"/>
            <a:ext cx="1267015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66239" marR="5080" indent="-1653539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contains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subjects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objects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available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network,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well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permissions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subjects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those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objects.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1464" y="306451"/>
            <a:ext cx="45123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Directory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4092" y="1933193"/>
            <a:ext cx="11632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(also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binding)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accomplished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ways: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728" y="760476"/>
            <a:ext cx="6228587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829391" y="3767175"/>
            <a:ext cx="3115310" cy="3118485"/>
          </a:xfrm>
          <a:custGeom>
            <a:avLst/>
            <a:gdLst/>
            <a:ahLst/>
            <a:cxnLst/>
            <a:rect l="l" t="t" r="r" b="b"/>
            <a:pathLst>
              <a:path w="3115309" h="3118484">
                <a:moveTo>
                  <a:pt x="294297" y="744499"/>
                </a:moveTo>
                <a:lnTo>
                  <a:pt x="255562" y="705764"/>
                </a:lnTo>
                <a:lnTo>
                  <a:pt x="229362" y="746734"/>
                </a:lnTo>
                <a:lnTo>
                  <a:pt x="204584" y="788352"/>
                </a:lnTo>
                <a:lnTo>
                  <a:pt x="181229" y="830567"/>
                </a:lnTo>
                <a:lnTo>
                  <a:pt x="159283" y="873340"/>
                </a:lnTo>
                <a:lnTo>
                  <a:pt x="138747" y="916660"/>
                </a:lnTo>
                <a:lnTo>
                  <a:pt x="119634" y="960475"/>
                </a:lnTo>
                <a:lnTo>
                  <a:pt x="101942" y="1004760"/>
                </a:lnTo>
                <a:lnTo>
                  <a:pt x="85661" y="1049464"/>
                </a:lnTo>
                <a:lnTo>
                  <a:pt x="70789" y="1094549"/>
                </a:lnTo>
                <a:lnTo>
                  <a:pt x="57340" y="1140002"/>
                </a:lnTo>
                <a:lnTo>
                  <a:pt x="45300" y="1185773"/>
                </a:lnTo>
                <a:lnTo>
                  <a:pt x="34683" y="1231836"/>
                </a:lnTo>
                <a:lnTo>
                  <a:pt x="25488" y="1278140"/>
                </a:lnTo>
                <a:lnTo>
                  <a:pt x="17703" y="1324660"/>
                </a:lnTo>
                <a:lnTo>
                  <a:pt x="11328" y="1371358"/>
                </a:lnTo>
                <a:lnTo>
                  <a:pt x="6375" y="1418196"/>
                </a:lnTo>
                <a:lnTo>
                  <a:pt x="2832" y="1465135"/>
                </a:lnTo>
                <a:lnTo>
                  <a:pt x="711" y="1512163"/>
                </a:lnTo>
                <a:lnTo>
                  <a:pt x="0" y="1559217"/>
                </a:lnTo>
                <a:lnTo>
                  <a:pt x="711" y="1606257"/>
                </a:lnTo>
                <a:lnTo>
                  <a:pt x="2832" y="1653286"/>
                </a:lnTo>
                <a:lnTo>
                  <a:pt x="6375" y="1700225"/>
                </a:lnTo>
                <a:lnTo>
                  <a:pt x="11328" y="1747062"/>
                </a:lnTo>
                <a:lnTo>
                  <a:pt x="17703" y="1793760"/>
                </a:lnTo>
                <a:lnTo>
                  <a:pt x="25488" y="1840280"/>
                </a:lnTo>
                <a:lnTo>
                  <a:pt x="34683" y="1886585"/>
                </a:lnTo>
                <a:lnTo>
                  <a:pt x="45300" y="1932647"/>
                </a:lnTo>
                <a:lnTo>
                  <a:pt x="57340" y="1978418"/>
                </a:lnTo>
                <a:lnTo>
                  <a:pt x="70789" y="2023872"/>
                </a:lnTo>
                <a:lnTo>
                  <a:pt x="85661" y="2068957"/>
                </a:lnTo>
                <a:lnTo>
                  <a:pt x="101942" y="2113661"/>
                </a:lnTo>
                <a:lnTo>
                  <a:pt x="119634" y="2157946"/>
                </a:lnTo>
                <a:lnTo>
                  <a:pt x="138747" y="2201761"/>
                </a:lnTo>
                <a:lnTo>
                  <a:pt x="159283" y="2245080"/>
                </a:lnTo>
                <a:lnTo>
                  <a:pt x="181229" y="2287854"/>
                </a:lnTo>
                <a:lnTo>
                  <a:pt x="204584" y="2330069"/>
                </a:lnTo>
                <a:lnTo>
                  <a:pt x="229362" y="2371687"/>
                </a:lnTo>
                <a:lnTo>
                  <a:pt x="255562" y="2412644"/>
                </a:lnTo>
                <a:lnTo>
                  <a:pt x="294297" y="2373909"/>
                </a:lnTo>
                <a:lnTo>
                  <a:pt x="268566" y="2332304"/>
                </a:lnTo>
                <a:lnTo>
                  <a:pt x="244309" y="2290064"/>
                </a:lnTo>
                <a:lnTo>
                  <a:pt x="221526" y="2247239"/>
                </a:lnTo>
                <a:lnTo>
                  <a:pt x="200215" y="2203869"/>
                </a:lnTo>
                <a:lnTo>
                  <a:pt x="180378" y="2159978"/>
                </a:lnTo>
                <a:lnTo>
                  <a:pt x="162001" y="2115604"/>
                </a:lnTo>
                <a:lnTo>
                  <a:pt x="145097" y="2070785"/>
                </a:lnTo>
                <a:lnTo>
                  <a:pt x="129667" y="2025573"/>
                </a:lnTo>
                <a:lnTo>
                  <a:pt x="115697" y="1979980"/>
                </a:lnTo>
                <a:lnTo>
                  <a:pt x="103200" y="1934057"/>
                </a:lnTo>
                <a:lnTo>
                  <a:pt x="92176" y="1887855"/>
                </a:lnTo>
                <a:lnTo>
                  <a:pt x="82626" y="1841385"/>
                </a:lnTo>
                <a:lnTo>
                  <a:pt x="74536" y="1794687"/>
                </a:lnTo>
                <a:lnTo>
                  <a:pt x="67919" y="1747812"/>
                </a:lnTo>
                <a:lnTo>
                  <a:pt x="62776" y="1700796"/>
                </a:lnTo>
                <a:lnTo>
                  <a:pt x="59105" y="1653654"/>
                </a:lnTo>
                <a:lnTo>
                  <a:pt x="56896" y="1606448"/>
                </a:lnTo>
                <a:lnTo>
                  <a:pt x="56172" y="1559217"/>
                </a:lnTo>
                <a:lnTo>
                  <a:pt x="56896" y="1511973"/>
                </a:lnTo>
                <a:lnTo>
                  <a:pt x="59105" y="1464767"/>
                </a:lnTo>
                <a:lnTo>
                  <a:pt x="62776" y="1417624"/>
                </a:lnTo>
                <a:lnTo>
                  <a:pt x="67919" y="1370609"/>
                </a:lnTo>
                <a:lnTo>
                  <a:pt x="74536" y="1323733"/>
                </a:lnTo>
                <a:lnTo>
                  <a:pt x="82626" y="1277035"/>
                </a:lnTo>
                <a:lnTo>
                  <a:pt x="92176" y="1230566"/>
                </a:lnTo>
                <a:lnTo>
                  <a:pt x="103200" y="1184363"/>
                </a:lnTo>
                <a:lnTo>
                  <a:pt x="115697" y="1138440"/>
                </a:lnTo>
                <a:lnTo>
                  <a:pt x="129667" y="1092847"/>
                </a:lnTo>
                <a:lnTo>
                  <a:pt x="145097" y="1047635"/>
                </a:lnTo>
                <a:lnTo>
                  <a:pt x="162001" y="1002817"/>
                </a:lnTo>
                <a:lnTo>
                  <a:pt x="180378" y="958443"/>
                </a:lnTo>
                <a:lnTo>
                  <a:pt x="200215" y="914552"/>
                </a:lnTo>
                <a:lnTo>
                  <a:pt x="221526" y="871181"/>
                </a:lnTo>
                <a:lnTo>
                  <a:pt x="244309" y="828357"/>
                </a:lnTo>
                <a:lnTo>
                  <a:pt x="268566" y="786117"/>
                </a:lnTo>
                <a:lnTo>
                  <a:pt x="294297" y="744499"/>
                </a:lnTo>
                <a:close/>
              </a:path>
              <a:path w="3115309" h="3118484">
                <a:moveTo>
                  <a:pt x="1284897" y="2831109"/>
                </a:moveTo>
                <a:lnTo>
                  <a:pt x="1236967" y="2819755"/>
                </a:lnTo>
                <a:lnTo>
                  <a:pt x="1189761" y="2806674"/>
                </a:lnTo>
                <a:lnTo>
                  <a:pt x="1143292" y="2791891"/>
                </a:lnTo>
                <a:lnTo>
                  <a:pt x="1097610" y="2775458"/>
                </a:lnTo>
                <a:lnTo>
                  <a:pt x="1052741" y="2757398"/>
                </a:lnTo>
                <a:lnTo>
                  <a:pt x="1008722" y="2737764"/>
                </a:lnTo>
                <a:lnTo>
                  <a:pt x="965593" y="2716568"/>
                </a:lnTo>
                <a:lnTo>
                  <a:pt x="923391" y="2693860"/>
                </a:lnTo>
                <a:lnTo>
                  <a:pt x="882129" y="2669667"/>
                </a:lnTo>
                <a:lnTo>
                  <a:pt x="841870" y="2644025"/>
                </a:lnTo>
                <a:lnTo>
                  <a:pt x="802627" y="2616974"/>
                </a:lnTo>
                <a:lnTo>
                  <a:pt x="764451" y="2588552"/>
                </a:lnTo>
                <a:lnTo>
                  <a:pt x="727379" y="2558783"/>
                </a:lnTo>
                <a:lnTo>
                  <a:pt x="691426" y="2527706"/>
                </a:lnTo>
                <a:lnTo>
                  <a:pt x="656640" y="2495359"/>
                </a:lnTo>
                <a:lnTo>
                  <a:pt x="623062" y="2461780"/>
                </a:lnTo>
                <a:lnTo>
                  <a:pt x="590715" y="2426995"/>
                </a:lnTo>
                <a:lnTo>
                  <a:pt x="559638" y="2391041"/>
                </a:lnTo>
                <a:lnTo>
                  <a:pt x="529869" y="2353970"/>
                </a:lnTo>
                <a:lnTo>
                  <a:pt x="501446" y="2315794"/>
                </a:lnTo>
                <a:lnTo>
                  <a:pt x="474395" y="2276551"/>
                </a:lnTo>
                <a:lnTo>
                  <a:pt x="448754" y="2236292"/>
                </a:lnTo>
                <a:lnTo>
                  <a:pt x="424561" y="2195030"/>
                </a:lnTo>
                <a:lnTo>
                  <a:pt x="401853" y="2152827"/>
                </a:lnTo>
                <a:lnTo>
                  <a:pt x="380657" y="2109698"/>
                </a:lnTo>
                <a:lnTo>
                  <a:pt x="361022" y="2065680"/>
                </a:lnTo>
                <a:lnTo>
                  <a:pt x="342963" y="2020811"/>
                </a:lnTo>
                <a:lnTo>
                  <a:pt x="326529" y="1975129"/>
                </a:lnTo>
                <a:lnTo>
                  <a:pt x="311746" y="1928660"/>
                </a:lnTo>
                <a:lnTo>
                  <a:pt x="298665" y="1881454"/>
                </a:lnTo>
                <a:lnTo>
                  <a:pt x="287312" y="1833524"/>
                </a:lnTo>
                <a:lnTo>
                  <a:pt x="240957" y="1833524"/>
                </a:lnTo>
                <a:lnTo>
                  <a:pt x="251612" y="1881009"/>
                </a:lnTo>
                <a:lnTo>
                  <a:pt x="263906" y="1927809"/>
                </a:lnTo>
                <a:lnTo>
                  <a:pt x="277799" y="1973910"/>
                </a:lnTo>
                <a:lnTo>
                  <a:pt x="293268" y="2019287"/>
                </a:lnTo>
                <a:lnTo>
                  <a:pt x="310273" y="2063902"/>
                </a:lnTo>
                <a:lnTo>
                  <a:pt x="328777" y="2107717"/>
                </a:lnTo>
                <a:lnTo>
                  <a:pt x="348767" y="2150707"/>
                </a:lnTo>
                <a:lnTo>
                  <a:pt x="370192" y="2192845"/>
                </a:lnTo>
                <a:lnTo>
                  <a:pt x="393039" y="2234095"/>
                </a:lnTo>
                <a:lnTo>
                  <a:pt x="417271" y="2274430"/>
                </a:lnTo>
                <a:lnTo>
                  <a:pt x="442849" y="2313813"/>
                </a:lnTo>
                <a:lnTo>
                  <a:pt x="469760" y="2352217"/>
                </a:lnTo>
                <a:lnTo>
                  <a:pt x="497941" y="2389619"/>
                </a:lnTo>
                <a:lnTo>
                  <a:pt x="527392" y="2425966"/>
                </a:lnTo>
                <a:lnTo>
                  <a:pt x="558076" y="2461247"/>
                </a:lnTo>
                <a:lnTo>
                  <a:pt x="589953" y="2495423"/>
                </a:lnTo>
                <a:lnTo>
                  <a:pt x="622998" y="2528468"/>
                </a:lnTo>
                <a:lnTo>
                  <a:pt x="657174" y="2560345"/>
                </a:lnTo>
                <a:lnTo>
                  <a:pt x="692454" y="2591028"/>
                </a:lnTo>
                <a:lnTo>
                  <a:pt x="728802" y="2620480"/>
                </a:lnTo>
                <a:lnTo>
                  <a:pt x="766203" y="2648661"/>
                </a:lnTo>
                <a:lnTo>
                  <a:pt x="804608" y="2675572"/>
                </a:lnTo>
                <a:lnTo>
                  <a:pt x="843991" y="2701150"/>
                </a:lnTo>
                <a:lnTo>
                  <a:pt x="884326" y="2725382"/>
                </a:lnTo>
                <a:lnTo>
                  <a:pt x="925576" y="2748229"/>
                </a:lnTo>
                <a:lnTo>
                  <a:pt x="967714" y="2769654"/>
                </a:lnTo>
                <a:lnTo>
                  <a:pt x="1010704" y="2789644"/>
                </a:lnTo>
                <a:lnTo>
                  <a:pt x="1054519" y="2808147"/>
                </a:lnTo>
                <a:lnTo>
                  <a:pt x="1099134" y="2825153"/>
                </a:lnTo>
                <a:lnTo>
                  <a:pt x="1144511" y="2840621"/>
                </a:lnTo>
                <a:lnTo>
                  <a:pt x="1190612" y="2854515"/>
                </a:lnTo>
                <a:lnTo>
                  <a:pt x="1237411" y="2866809"/>
                </a:lnTo>
                <a:lnTo>
                  <a:pt x="1284897" y="2877464"/>
                </a:lnTo>
                <a:lnTo>
                  <a:pt x="1284897" y="2831109"/>
                </a:lnTo>
                <a:close/>
              </a:path>
              <a:path w="3115309" h="3118484">
                <a:moveTo>
                  <a:pt x="1284897" y="240944"/>
                </a:moveTo>
                <a:lnTo>
                  <a:pt x="1237411" y="251650"/>
                </a:lnTo>
                <a:lnTo>
                  <a:pt x="1190612" y="263982"/>
                </a:lnTo>
                <a:lnTo>
                  <a:pt x="1144511" y="277926"/>
                </a:lnTo>
                <a:lnTo>
                  <a:pt x="1099134" y="293433"/>
                </a:lnTo>
                <a:lnTo>
                  <a:pt x="1054519" y="310489"/>
                </a:lnTo>
                <a:lnTo>
                  <a:pt x="1010704" y="329044"/>
                </a:lnTo>
                <a:lnTo>
                  <a:pt x="967714" y="349097"/>
                </a:lnTo>
                <a:lnTo>
                  <a:pt x="925576" y="370586"/>
                </a:lnTo>
                <a:lnTo>
                  <a:pt x="884326" y="393496"/>
                </a:lnTo>
                <a:lnTo>
                  <a:pt x="843991" y="417791"/>
                </a:lnTo>
                <a:lnTo>
                  <a:pt x="804608" y="443445"/>
                </a:lnTo>
                <a:lnTo>
                  <a:pt x="766203" y="470420"/>
                </a:lnTo>
                <a:lnTo>
                  <a:pt x="728802" y="498690"/>
                </a:lnTo>
                <a:lnTo>
                  <a:pt x="692454" y="528231"/>
                </a:lnTo>
                <a:lnTo>
                  <a:pt x="657174" y="558990"/>
                </a:lnTo>
                <a:lnTo>
                  <a:pt x="622998" y="590956"/>
                </a:lnTo>
                <a:lnTo>
                  <a:pt x="589953" y="624090"/>
                </a:lnTo>
                <a:lnTo>
                  <a:pt x="558076" y="658355"/>
                </a:lnTo>
                <a:lnTo>
                  <a:pt x="527392" y="693737"/>
                </a:lnTo>
                <a:lnTo>
                  <a:pt x="497941" y="730199"/>
                </a:lnTo>
                <a:lnTo>
                  <a:pt x="469760" y="767702"/>
                </a:lnTo>
                <a:lnTo>
                  <a:pt x="442849" y="806208"/>
                </a:lnTo>
                <a:lnTo>
                  <a:pt x="417271" y="845718"/>
                </a:lnTo>
                <a:lnTo>
                  <a:pt x="393039" y="886167"/>
                </a:lnTo>
                <a:lnTo>
                  <a:pt x="370192" y="927531"/>
                </a:lnTo>
                <a:lnTo>
                  <a:pt x="348767" y="969797"/>
                </a:lnTo>
                <a:lnTo>
                  <a:pt x="328777" y="1012913"/>
                </a:lnTo>
                <a:lnTo>
                  <a:pt x="310273" y="1056868"/>
                </a:lnTo>
                <a:lnTo>
                  <a:pt x="293268" y="1101610"/>
                </a:lnTo>
                <a:lnTo>
                  <a:pt x="277799" y="1147114"/>
                </a:lnTo>
                <a:lnTo>
                  <a:pt x="263906" y="1193368"/>
                </a:lnTo>
                <a:lnTo>
                  <a:pt x="251612" y="1240320"/>
                </a:lnTo>
                <a:lnTo>
                  <a:pt x="240957" y="1287932"/>
                </a:lnTo>
                <a:lnTo>
                  <a:pt x="287312" y="1287932"/>
                </a:lnTo>
                <a:lnTo>
                  <a:pt x="298665" y="1239875"/>
                </a:lnTo>
                <a:lnTo>
                  <a:pt x="311746" y="1192517"/>
                </a:lnTo>
                <a:lnTo>
                  <a:pt x="326529" y="1145908"/>
                </a:lnTo>
                <a:lnTo>
                  <a:pt x="342963" y="1100086"/>
                </a:lnTo>
                <a:lnTo>
                  <a:pt x="361022" y="1055090"/>
                </a:lnTo>
                <a:lnTo>
                  <a:pt x="380657" y="1010932"/>
                </a:lnTo>
                <a:lnTo>
                  <a:pt x="401853" y="967676"/>
                </a:lnTo>
                <a:lnTo>
                  <a:pt x="424561" y="925334"/>
                </a:lnTo>
                <a:lnTo>
                  <a:pt x="448754" y="883958"/>
                </a:lnTo>
                <a:lnTo>
                  <a:pt x="474395" y="843572"/>
                </a:lnTo>
                <a:lnTo>
                  <a:pt x="501446" y="804227"/>
                </a:lnTo>
                <a:lnTo>
                  <a:pt x="529869" y="765937"/>
                </a:lnTo>
                <a:lnTo>
                  <a:pt x="559638" y="728738"/>
                </a:lnTo>
                <a:lnTo>
                  <a:pt x="590715" y="692683"/>
                </a:lnTo>
                <a:lnTo>
                  <a:pt x="623062" y="657809"/>
                </a:lnTo>
                <a:lnTo>
                  <a:pt x="656640" y="624128"/>
                </a:lnTo>
                <a:lnTo>
                  <a:pt x="691426" y="591680"/>
                </a:lnTo>
                <a:lnTo>
                  <a:pt x="727379" y="560514"/>
                </a:lnTo>
                <a:lnTo>
                  <a:pt x="764451" y="530669"/>
                </a:lnTo>
                <a:lnTo>
                  <a:pt x="802627" y="502158"/>
                </a:lnTo>
                <a:lnTo>
                  <a:pt x="841870" y="475030"/>
                </a:lnTo>
                <a:lnTo>
                  <a:pt x="882129" y="449313"/>
                </a:lnTo>
                <a:lnTo>
                  <a:pt x="923391" y="425056"/>
                </a:lnTo>
                <a:lnTo>
                  <a:pt x="965593" y="402285"/>
                </a:lnTo>
                <a:lnTo>
                  <a:pt x="1008722" y="381025"/>
                </a:lnTo>
                <a:lnTo>
                  <a:pt x="1052741" y="361340"/>
                </a:lnTo>
                <a:lnTo>
                  <a:pt x="1097610" y="343230"/>
                </a:lnTo>
                <a:lnTo>
                  <a:pt x="1143292" y="326758"/>
                </a:lnTo>
                <a:lnTo>
                  <a:pt x="1189761" y="311937"/>
                </a:lnTo>
                <a:lnTo>
                  <a:pt x="1236967" y="298818"/>
                </a:lnTo>
                <a:lnTo>
                  <a:pt x="1284897" y="287426"/>
                </a:lnTo>
                <a:lnTo>
                  <a:pt x="1284897" y="240944"/>
                </a:lnTo>
                <a:close/>
              </a:path>
              <a:path w="3115309" h="3118484">
                <a:moveTo>
                  <a:pt x="2411133" y="2861462"/>
                </a:moveTo>
                <a:lnTo>
                  <a:pt x="2372525" y="2822600"/>
                </a:lnTo>
                <a:lnTo>
                  <a:pt x="2330945" y="2848432"/>
                </a:lnTo>
                <a:lnTo>
                  <a:pt x="2288730" y="2872778"/>
                </a:lnTo>
                <a:lnTo>
                  <a:pt x="2245944" y="2895663"/>
                </a:lnTo>
                <a:lnTo>
                  <a:pt x="2202599" y="2917063"/>
                </a:lnTo>
                <a:lnTo>
                  <a:pt x="2158746" y="2936976"/>
                </a:lnTo>
                <a:lnTo>
                  <a:pt x="2114397" y="2955429"/>
                </a:lnTo>
                <a:lnTo>
                  <a:pt x="2069630" y="2972397"/>
                </a:lnTo>
                <a:lnTo>
                  <a:pt x="2024443" y="2987891"/>
                </a:lnTo>
                <a:lnTo>
                  <a:pt x="1978888" y="3001911"/>
                </a:lnTo>
                <a:lnTo>
                  <a:pt x="1933003" y="3014459"/>
                </a:lnTo>
                <a:lnTo>
                  <a:pt x="1886826" y="3025533"/>
                </a:lnTo>
                <a:lnTo>
                  <a:pt x="1840395" y="3035122"/>
                </a:lnTo>
                <a:lnTo>
                  <a:pt x="1793748" y="3043237"/>
                </a:lnTo>
                <a:lnTo>
                  <a:pt x="1746910" y="3049879"/>
                </a:lnTo>
                <a:lnTo>
                  <a:pt x="1699920" y="3055048"/>
                </a:lnTo>
                <a:lnTo>
                  <a:pt x="1652828" y="3058731"/>
                </a:lnTo>
                <a:lnTo>
                  <a:pt x="1605661" y="3060941"/>
                </a:lnTo>
                <a:lnTo>
                  <a:pt x="1558455" y="3061678"/>
                </a:lnTo>
                <a:lnTo>
                  <a:pt x="1511236" y="3060941"/>
                </a:lnTo>
                <a:lnTo>
                  <a:pt x="1464068" y="3058731"/>
                </a:lnTo>
                <a:lnTo>
                  <a:pt x="1416977" y="3055048"/>
                </a:lnTo>
                <a:lnTo>
                  <a:pt x="1369987" y="3049879"/>
                </a:lnTo>
                <a:lnTo>
                  <a:pt x="1323149" y="3043237"/>
                </a:lnTo>
                <a:lnTo>
                  <a:pt x="1276502" y="3035122"/>
                </a:lnTo>
                <a:lnTo>
                  <a:pt x="1230071" y="3025533"/>
                </a:lnTo>
                <a:lnTo>
                  <a:pt x="1183894" y="3014459"/>
                </a:lnTo>
                <a:lnTo>
                  <a:pt x="1138008" y="3001911"/>
                </a:lnTo>
                <a:lnTo>
                  <a:pt x="1092454" y="2987891"/>
                </a:lnTo>
                <a:lnTo>
                  <a:pt x="1047267" y="2972397"/>
                </a:lnTo>
                <a:lnTo>
                  <a:pt x="1002499" y="2955429"/>
                </a:lnTo>
                <a:lnTo>
                  <a:pt x="958151" y="2936976"/>
                </a:lnTo>
                <a:lnTo>
                  <a:pt x="914298" y="2917063"/>
                </a:lnTo>
                <a:lnTo>
                  <a:pt x="870953" y="2895663"/>
                </a:lnTo>
                <a:lnTo>
                  <a:pt x="828167" y="2872778"/>
                </a:lnTo>
                <a:lnTo>
                  <a:pt x="785952" y="2848432"/>
                </a:lnTo>
                <a:lnTo>
                  <a:pt x="744385" y="2822600"/>
                </a:lnTo>
                <a:lnTo>
                  <a:pt x="705777" y="2861462"/>
                </a:lnTo>
                <a:lnTo>
                  <a:pt x="746709" y="2887764"/>
                </a:lnTo>
                <a:lnTo>
                  <a:pt x="788289" y="2912643"/>
                </a:lnTo>
                <a:lnTo>
                  <a:pt x="830465" y="2936100"/>
                </a:lnTo>
                <a:lnTo>
                  <a:pt x="873213" y="2958134"/>
                </a:lnTo>
                <a:lnTo>
                  <a:pt x="916495" y="2978747"/>
                </a:lnTo>
                <a:lnTo>
                  <a:pt x="960272" y="2997949"/>
                </a:lnTo>
                <a:lnTo>
                  <a:pt x="1004506" y="3015716"/>
                </a:lnTo>
                <a:lnTo>
                  <a:pt x="1049172" y="3032061"/>
                </a:lnTo>
                <a:lnTo>
                  <a:pt x="1094232" y="3046996"/>
                </a:lnTo>
                <a:lnTo>
                  <a:pt x="1139634" y="3060496"/>
                </a:lnTo>
                <a:lnTo>
                  <a:pt x="1185367" y="3072574"/>
                </a:lnTo>
                <a:lnTo>
                  <a:pt x="1231379" y="3083242"/>
                </a:lnTo>
                <a:lnTo>
                  <a:pt x="1277645" y="3092488"/>
                </a:lnTo>
                <a:lnTo>
                  <a:pt x="1324127" y="3100298"/>
                </a:lnTo>
                <a:lnTo>
                  <a:pt x="1370774" y="3106699"/>
                </a:lnTo>
                <a:lnTo>
                  <a:pt x="1417574" y="3111677"/>
                </a:lnTo>
                <a:lnTo>
                  <a:pt x="1464475" y="3115233"/>
                </a:lnTo>
                <a:lnTo>
                  <a:pt x="1511439" y="3117367"/>
                </a:lnTo>
                <a:lnTo>
                  <a:pt x="1558442" y="3118066"/>
                </a:lnTo>
                <a:lnTo>
                  <a:pt x="1605457" y="3117367"/>
                </a:lnTo>
                <a:lnTo>
                  <a:pt x="1652422" y="3115233"/>
                </a:lnTo>
                <a:lnTo>
                  <a:pt x="1699323" y="3111677"/>
                </a:lnTo>
                <a:lnTo>
                  <a:pt x="1746123" y="3106699"/>
                </a:lnTo>
                <a:lnTo>
                  <a:pt x="1792770" y="3100298"/>
                </a:lnTo>
                <a:lnTo>
                  <a:pt x="1839252" y="3092488"/>
                </a:lnTo>
                <a:lnTo>
                  <a:pt x="1885518" y="3083242"/>
                </a:lnTo>
                <a:lnTo>
                  <a:pt x="1931530" y="3072574"/>
                </a:lnTo>
                <a:lnTo>
                  <a:pt x="1977263" y="3060496"/>
                </a:lnTo>
                <a:lnTo>
                  <a:pt x="2022665" y="3046996"/>
                </a:lnTo>
                <a:lnTo>
                  <a:pt x="2067725" y="3032061"/>
                </a:lnTo>
                <a:lnTo>
                  <a:pt x="2112391" y="3015716"/>
                </a:lnTo>
                <a:lnTo>
                  <a:pt x="2156625" y="2997949"/>
                </a:lnTo>
                <a:lnTo>
                  <a:pt x="2200402" y="2978747"/>
                </a:lnTo>
                <a:lnTo>
                  <a:pt x="2243683" y="2958134"/>
                </a:lnTo>
                <a:lnTo>
                  <a:pt x="2286431" y="2936100"/>
                </a:lnTo>
                <a:lnTo>
                  <a:pt x="2328608" y="2912643"/>
                </a:lnTo>
                <a:lnTo>
                  <a:pt x="2370188" y="2887764"/>
                </a:lnTo>
                <a:lnTo>
                  <a:pt x="2411133" y="2861462"/>
                </a:lnTo>
                <a:close/>
              </a:path>
              <a:path w="3115309" h="3118484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42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55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5309" h="3118484">
                <a:moveTo>
                  <a:pt x="2874429" y="1833524"/>
                </a:moveTo>
                <a:lnTo>
                  <a:pt x="2828074" y="1833524"/>
                </a:lnTo>
                <a:lnTo>
                  <a:pt x="2816707" y="1881454"/>
                </a:lnTo>
                <a:lnTo>
                  <a:pt x="2803626" y="1928660"/>
                </a:lnTo>
                <a:lnTo>
                  <a:pt x="2788843" y="1975129"/>
                </a:lnTo>
                <a:lnTo>
                  <a:pt x="2772410" y="2020811"/>
                </a:lnTo>
                <a:lnTo>
                  <a:pt x="2754350" y="2065680"/>
                </a:lnTo>
                <a:lnTo>
                  <a:pt x="2734716" y="2109698"/>
                </a:lnTo>
                <a:lnTo>
                  <a:pt x="2713520" y="2152827"/>
                </a:lnTo>
                <a:lnTo>
                  <a:pt x="2690812" y="2195030"/>
                </a:lnTo>
                <a:lnTo>
                  <a:pt x="2666619" y="2236292"/>
                </a:lnTo>
                <a:lnTo>
                  <a:pt x="2640977" y="2276551"/>
                </a:lnTo>
                <a:lnTo>
                  <a:pt x="2613926" y="2315794"/>
                </a:lnTo>
                <a:lnTo>
                  <a:pt x="2585504" y="2353970"/>
                </a:lnTo>
                <a:lnTo>
                  <a:pt x="2555735" y="2391041"/>
                </a:lnTo>
                <a:lnTo>
                  <a:pt x="2524658" y="2426995"/>
                </a:lnTo>
                <a:lnTo>
                  <a:pt x="2492311" y="2461780"/>
                </a:lnTo>
                <a:lnTo>
                  <a:pt x="2458732" y="2495359"/>
                </a:lnTo>
                <a:lnTo>
                  <a:pt x="2423947" y="2527706"/>
                </a:lnTo>
                <a:lnTo>
                  <a:pt x="2387993" y="2558783"/>
                </a:lnTo>
                <a:lnTo>
                  <a:pt x="2350922" y="2588552"/>
                </a:lnTo>
                <a:lnTo>
                  <a:pt x="2312746" y="2616974"/>
                </a:lnTo>
                <a:lnTo>
                  <a:pt x="2273503" y="2644025"/>
                </a:lnTo>
                <a:lnTo>
                  <a:pt x="2233244" y="2669667"/>
                </a:lnTo>
                <a:lnTo>
                  <a:pt x="2191982" y="2693860"/>
                </a:lnTo>
                <a:lnTo>
                  <a:pt x="2149779" y="2716568"/>
                </a:lnTo>
                <a:lnTo>
                  <a:pt x="2106650" y="2737764"/>
                </a:lnTo>
                <a:lnTo>
                  <a:pt x="2062632" y="2757398"/>
                </a:lnTo>
                <a:lnTo>
                  <a:pt x="2017763" y="2775458"/>
                </a:lnTo>
                <a:lnTo>
                  <a:pt x="1972081" y="2791891"/>
                </a:lnTo>
                <a:lnTo>
                  <a:pt x="1925612" y="2806674"/>
                </a:lnTo>
                <a:lnTo>
                  <a:pt x="1878406" y="2819755"/>
                </a:lnTo>
                <a:lnTo>
                  <a:pt x="1830489" y="2831109"/>
                </a:lnTo>
                <a:lnTo>
                  <a:pt x="1830489" y="2877464"/>
                </a:lnTo>
                <a:lnTo>
                  <a:pt x="1877961" y="2866809"/>
                </a:lnTo>
                <a:lnTo>
                  <a:pt x="1924761" y="2854515"/>
                </a:lnTo>
                <a:lnTo>
                  <a:pt x="1970862" y="2840621"/>
                </a:lnTo>
                <a:lnTo>
                  <a:pt x="2016239" y="2825153"/>
                </a:lnTo>
                <a:lnTo>
                  <a:pt x="2060854" y="2808147"/>
                </a:lnTo>
                <a:lnTo>
                  <a:pt x="2104669" y="2789644"/>
                </a:lnTo>
                <a:lnTo>
                  <a:pt x="2147659" y="2769654"/>
                </a:lnTo>
                <a:lnTo>
                  <a:pt x="2189797" y="2748229"/>
                </a:lnTo>
                <a:lnTo>
                  <a:pt x="2231047" y="2725382"/>
                </a:lnTo>
                <a:lnTo>
                  <a:pt x="2271382" y="2701150"/>
                </a:lnTo>
                <a:lnTo>
                  <a:pt x="2310765" y="2675572"/>
                </a:lnTo>
                <a:lnTo>
                  <a:pt x="2349169" y="2648661"/>
                </a:lnTo>
                <a:lnTo>
                  <a:pt x="2386571" y="2620480"/>
                </a:lnTo>
                <a:lnTo>
                  <a:pt x="2422918" y="2591028"/>
                </a:lnTo>
                <a:lnTo>
                  <a:pt x="2458199" y="2560345"/>
                </a:lnTo>
                <a:lnTo>
                  <a:pt x="2492375" y="2528468"/>
                </a:lnTo>
                <a:lnTo>
                  <a:pt x="2525420" y="2495423"/>
                </a:lnTo>
                <a:lnTo>
                  <a:pt x="2557297" y="2461247"/>
                </a:lnTo>
                <a:lnTo>
                  <a:pt x="2587980" y="2425966"/>
                </a:lnTo>
                <a:lnTo>
                  <a:pt x="2617432" y="2389619"/>
                </a:lnTo>
                <a:lnTo>
                  <a:pt x="2645613" y="2352217"/>
                </a:lnTo>
                <a:lnTo>
                  <a:pt x="2672524" y="2313813"/>
                </a:lnTo>
                <a:lnTo>
                  <a:pt x="2698102" y="2274430"/>
                </a:lnTo>
                <a:lnTo>
                  <a:pt x="2722334" y="2234095"/>
                </a:lnTo>
                <a:lnTo>
                  <a:pt x="2745181" y="2192845"/>
                </a:lnTo>
                <a:lnTo>
                  <a:pt x="2766606" y="2150707"/>
                </a:lnTo>
                <a:lnTo>
                  <a:pt x="2786596" y="2107717"/>
                </a:lnTo>
                <a:lnTo>
                  <a:pt x="2805099" y="2063902"/>
                </a:lnTo>
                <a:lnTo>
                  <a:pt x="2822105" y="2019287"/>
                </a:lnTo>
                <a:lnTo>
                  <a:pt x="2837573" y="1973910"/>
                </a:lnTo>
                <a:lnTo>
                  <a:pt x="2851467" y="1927809"/>
                </a:lnTo>
                <a:lnTo>
                  <a:pt x="2863761" y="1881009"/>
                </a:lnTo>
                <a:lnTo>
                  <a:pt x="2874429" y="1833524"/>
                </a:lnTo>
                <a:close/>
              </a:path>
              <a:path w="3115309" h="3118484">
                <a:moveTo>
                  <a:pt x="2874429" y="1287932"/>
                </a:moveTo>
                <a:lnTo>
                  <a:pt x="2863761" y="1240320"/>
                </a:lnTo>
                <a:lnTo>
                  <a:pt x="2851467" y="1193368"/>
                </a:lnTo>
                <a:lnTo>
                  <a:pt x="2837573" y="1147114"/>
                </a:lnTo>
                <a:lnTo>
                  <a:pt x="2822105" y="1101610"/>
                </a:lnTo>
                <a:lnTo>
                  <a:pt x="2805099" y="1056868"/>
                </a:lnTo>
                <a:lnTo>
                  <a:pt x="2786596" y="1012913"/>
                </a:lnTo>
                <a:lnTo>
                  <a:pt x="2766606" y="969797"/>
                </a:lnTo>
                <a:lnTo>
                  <a:pt x="2745181" y="927531"/>
                </a:lnTo>
                <a:lnTo>
                  <a:pt x="2722334" y="886167"/>
                </a:lnTo>
                <a:lnTo>
                  <a:pt x="2698102" y="845718"/>
                </a:lnTo>
                <a:lnTo>
                  <a:pt x="2672524" y="806208"/>
                </a:lnTo>
                <a:lnTo>
                  <a:pt x="2645613" y="767702"/>
                </a:lnTo>
                <a:lnTo>
                  <a:pt x="2617432" y="730199"/>
                </a:lnTo>
                <a:lnTo>
                  <a:pt x="2587980" y="693737"/>
                </a:lnTo>
                <a:lnTo>
                  <a:pt x="2557297" y="658355"/>
                </a:lnTo>
                <a:lnTo>
                  <a:pt x="2525420" y="624090"/>
                </a:lnTo>
                <a:lnTo>
                  <a:pt x="2492375" y="590956"/>
                </a:lnTo>
                <a:lnTo>
                  <a:pt x="2458199" y="558990"/>
                </a:lnTo>
                <a:lnTo>
                  <a:pt x="2422918" y="528231"/>
                </a:lnTo>
                <a:lnTo>
                  <a:pt x="2386571" y="498690"/>
                </a:lnTo>
                <a:lnTo>
                  <a:pt x="2349169" y="470420"/>
                </a:lnTo>
                <a:lnTo>
                  <a:pt x="2310765" y="443445"/>
                </a:lnTo>
                <a:lnTo>
                  <a:pt x="2271382" y="417791"/>
                </a:lnTo>
                <a:lnTo>
                  <a:pt x="2231047" y="393496"/>
                </a:lnTo>
                <a:lnTo>
                  <a:pt x="2189797" y="370586"/>
                </a:lnTo>
                <a:lnTo>
                  <a:pt x="2147659" y="349097"/>
                </a:lnTo>
                <a:lnTo>
                  <a:pt x="2104669" y="329044"/>
                </a:lnTo>
                <a:lnTo>
                  <a:pt x="2060854" y="310489"/>
                </a:lnTo>
                <a:lnTo>
                  <a:pt x="2016239" y="293433"/>
                </a:lnTo>
                <a:lnTo>
                  <a:pt x="1970862" y="277926"/>
                </a:lnTo>
                <a:lnTo>
                  <a:pt x="1924761" y="263982"/>
                </a:lnTo>
                <a:lnTo>
                  <a:pt x="1877961" y="251650"/>
                </a:lnTo>
                <a:lnTo>
                  <a:pt x="1830489" y="240944"/>
                </a:lnTo>
                <a:lnTo>
                  <a:pt x="1830489" y="287426"/>
                </a:lnTo>
                <a:lnTo>
                  <a:pt x="1878406" y="298818"/>
                </a:lnTo>
                <a:lnTo>
                  <a:pt x="1925612" y="311937"/>
                </a:lnTo>
                <a:lnTo>
                  <a:pt x="1972081" y="326758"/>
                </a:lnTo>
                <a:lnTo>
                  <a:pt x="2017763" y="343230"/>
                </a:lnTo>
                <a:lnTo>
                  <a:pt x="2062632" y="361340"/>
                </a:lnTo>
                <a:lnTo>
                  <a:pt x="2106650" y="381025"/>
                </a:lnTo>
                <a:lnTo>
                  <a:pt x="2149779" y="402285"/>
                </a:lnTo>
                <a:lnTo>
                  <a:pt x="2191982" y="425056"/>
                </a:lnTo>
                <a:lnTo>
                  <a:pt x="2233244" y="449313"/>
                </a:lnTo>
                <a:lnTo>
                  <a:pt x="2273503" y="475030"/>
                </a:lnTo>
                <a:lnTo>
                  <a:pt x="2312746" y="502158"/>
                </a:lnTo>
                <a:lnTo>
                  <a:pt x="2350922" y="530669"/>
                </a:lnTo>
                <a:lnTo>
                  <a:pt x="2387993" y="560514"/>
                </a:lnTo>
                <a:lnTo>
                  <a:pt x="2423947" y="591680"/>
                </a:lnTo>
                <a:lnTo>
                  <a:pt x="2458732" y="624128"/>
                </a:lnTo>
                <a:lnTo>
                  <a:pt x="2492311" y="657809"/>
                </a:lnTo>
                <a:lnTo>
                  <a:pt x="2524658" y="692683"/>
                </a:lnTo>
                <a:lnTo>
                  <a:pt x="2555735" y="728738"/>
                </a:lnTo>
                <a:lnTo>
                  <a:pt x="2585504" y="765937"/>
                </a:lnTo>
                <a:lnTo>
                  <a:pt x="2613926" y="804227"/>
                </a:lnTo>
                <a:lnTo>
                  <a:pt x="2640977" y="843572"/>
                </a:lnTo>
                <a:lnTo>
                  <a:pt x="2666619" y="883958"/>
                </a:lnTo>
                <a:lnTo>
                  <a:pt x="2690812" y="925334"/>
                </a:lnTo>
                <a:lnTo>
                  <a:pt x="2713520" y="967676"/>
                </a:lnTo>
                <a:lnTo>
                  <a:pt x="2734716" y="1010932"/>
                </a:lnTo>
                <a:lnTo>
                  <a:pt x="2754350" y="1055090"/>
                </a:lnTo>
                <a:lnTo>
                  <a:pt x="2772410" y="1100086"/>
                </a:lnTo>
                <a:lnTo>
                  <a:pt x="2788843" y="1145908"/>
                </a:lnTo>
                <a:lnTo>
                  <a:pt x="2803626" y="1192517"/>
                </a:lnTo>
                <a:lnTo>
                  <a:pt x="2816707" y="1239875"/>
                </a:lnTo>
                <a:lnTo>
                  <a:pt x="2828074" y="1287932"/>
                </a:lnTo>
                <a:lnTo>
                  <a:pt x="2874429" y="1287932"/>
                </a:lnTo>
                <a:close/>
              </a:path>
              <a:path w="3115309" h="3118484">
                <a:moveTo>
                  <a:pt x="3115030" y="1559217"/>
                </a:moveTo>
                <a:lnTo>
                  <a:pt x="3114319" y="1512163"/>
                </a:lnTo>
                <a:lnTo>
                  <a:pt x="3112185" y="1465135"/>
                </a:lnTo>
                <a:lnTo>
                  <a:pt x="3108629" y="1418196"/>
                </a:lnTo>
                <a:lnTo>
                  <a:pt x="3103651" y="1371358"/>
                </a:lnTo>
                <a:lnTo>
                  <a:pt x="3097250" y="1324660"/>
                </a:lnTo>
                <a:lnTo>
                  <a:pt x="3089440" y="1278140"/>
                </a:lnTo>
                <a:lnTo>
                  <a:pt x="3080194" y="1231836"/>
                </a:lnTo>
                <a:lnTo>
                  <a:pt x="3069526" y="1185773"/>
                </a:lnTo>
                <a:lnTo>
                  <a:pt x="3057448" y="1140002"/>
                </a:lnTo>
                <a:lnTo>
                  <a:pt x="3043948" y="1094549"/>
                </a:lnTo>
                <a:lnTo>
                  <a:pt x="3029013" y="1049464"/>
                </a:lnTo>
                <a:lnTo>
                  <a:pt x="3012668" y="1004760"/>
                </a:lnTo>
                <a:lnTo>
                  <a:pt x="2994901" y="960475"/>
                </a:lnTo>
                <a:lnTo>
                  <a:pt x="2975699" y="916660"/>
                </a:lnTo>
                <a:lnTo>
                  <a:pt x="2955086" y="873340"/>
                </a:lnTo>
                <a:lnTo>
                  <a:pt x="2933052" y="830567"/>
                </a:lnTo>
                <a:lnTo>
                  <a:pt x="2909595" y="788352"/>
                </a:lnTo>
                <a:lnTo>
                  <a:pt x="2884716" y="746734"/>
                </a:lnTo>
                <a:lnTo>
                  <a:pt x="2858427" y="705764"/>
                </a:lnTo>
                <a:lnTo>
                  <a:pt x="2819565" y="744499"/>
                </a:lnTo>
                <a:lnTo>
                  <a:pt x="2845384" y="786117"/>
                </a:lnTo>
                <a:lnTo>
                  <a:pt x="2869730" y="828357"/>
                </a:lnTo>
                <a:lnTo>
                  <a:pt x="2892615" y="871181"/>
                </a:lnTo>
                <a:lnTo>
                  <a:pt x="2914015" y="914552"/>
                </a:lnTo>
                <a:lnTo>
                  <a:pt x="2933928" y="958443"/>
                </a:lnTo>
                <a:lnTo>
                  <a:pt x="2952381" y="1002817"/>
                </a:lnTo>
                <a:lnTo>
                  <a:pt x="2969349" y="1047635"/>
                </a:lnTo>
                <a:lnTo>
                  <a:pt x="2984843" y="1092847"/>
                </a:lnTo>
                <a:lnTo>
                  <a:pt x="2998863" y="1138440"/>
                </a:lnTo>
                <a:lnTo>
                  <a:pt x="3011411" y="1184363"/>
                </a:lnTo>
                <a:lnTo>
                  <a:pt x="3022485" y="1230566"/>
                </a:lnTo>
                <a:lnTo>
                  <a:pt x="3032074" y="1277035"/>
                </a:lnTo>
                <a:lnTo>
                  <a:pt x="3040189" y="1323733"/>
                </a:lnTo>
                <a:lnTo>
                  <a:pt x="3046831" y="1370609"/>
                </a:lnTo>
                <a:lnTo>
                  <a:pt x="3052000" y="1417624"/>
                </a:lnTo>
                <a:lnTo>
                  <a:pt x="3055683" y="1464767"/>
                </a:lnTo>
                <a:lnTo>
                  <a:pt x="3057893" y="1511973"/>
                </a:lnTo>
                <a:lnTo>
                  <a:pt x="3058630" y="1559204"/>
                </a:lnTo>
                <a:lnTo>
                  <a:pt x="3057893" y="1606448"/>
                </a:lnTo>
                <a:lnTo>
                  <a:pt x="3055683" y="1653654"/>
                </a:lnTo>
                <a:lnTo>
                  <a:pt x="3052000" y="1700796"/>
                </a:lnTo>
                <a:lnTo>
                  <a:pt x="3046831" y="1747812"/>
                </a:lnTo>
                <a:lnTo>
                  <a:pt x="3040189" y="1794687"/>
                </a:lnTo>
                <a:lnTo>
                  <a:pt x="3032074" y="1841385"/>
                </a:lnTo>
                <a:lnTo>
                  <a:pt x="3022485" y="1887855"/>
                </a:lnTo>
                <a:lnTo>
                  <a:pt x="3011411" y="1934057"/>
                </a:lnTo>
                <a:lnTo>
                  <a:pt x="2998863" y="1979980"/>
                </a:lnTo>
                <a:lnTo>
                  <a:pt x="2984843" y="2025573"/>
                </a:lnTo>
                <a:lnTo>
                  <a:pt x="2969349" y="2070785"/>
                </a:lnTo>
                <a:lnTo>
                  <a:pt x="2952381" y="2115604"/>
                </a:lnTo>
                <a:lnTo>
                  <a:pt x="2933928" y="2159978"/>
                </a:lnTo>
                <a:lnTo>
                  <a:pt x="2914015" y="2203869"/>
                </a:lnTo>
                <a:lnTo>
                  <a:pt x="2892615" y="2247239"/>
                </a:lnTo>
                <a:lnTo>
                  <a:pt x="2869730" y="2290064"/>
                </a:lnTo>
                <a:lnTo>
                  <a:pt x="2845384" y="2332304"/>
                </a:lnTo>
                <a:lnTo>
                  <a:pt x="2819565" y="2373909"/>
                </a:lnTo>
                <a:lnTo>
                  <a:pt x="2858427" y="2412644"/>
                </a:lnTo>
                <a:lnTo>
                  <a:pt x="2884716" y="2371687"/>
                </a:lnTo>
                <a:lnTo>
                  <a:pt x="2909595" y="2330069"/>
                </a:lnTo>
                <a:lnTo>
                  <a:pt x="2933052" y="2287854"/>
                </a:lnTo>
                <a:lnTo>
                  <a:pt x="2955086" y="2245080"/>
                </a:lnTo>
                <a:lnTo>
                  <a:pt x="2975699" y="2201761"/>
                </a:lnTo>
                <a:lnTo>
                  <a:pt x="2994901" y="2157946"/>
                </a:lnTo>
                <a:lnTo>
                  <a:pt x="3012668" y="2113661"/>
                </a:lnTo>
                <a:lnTo>
                  <a:pt x="3029013" y="2068957"/>
                </a:lnTo>
                <a:lnTo>
                  <a:pt x="3043948" y="2023872"/>
                </a:lnTo>
                <a:lnTo>
                  <a:pt x="3057448" y="1978418"/>
                </a:lnTo>
                <a:lnTo>
                  <a:pt x="3069526" y="1932647"/>
                </a:lnTo>
                <a:lnTo>
                  <a:pt x="3080194" y="1886585"/>
                </a:lnTo>
                <a:lnTo>
                  <a:pt x="3089440" y="1840280"/>
                </a:lnTo>
                <a:lnTo>
                  <a:pt x="3097250" y="1793760"/>
                </a:lnTo>
                <a:lnTo>
                  <a:pt x="3103651" y="1747062"/>
                </a:lnTo>
                <a:lnTo>
                  <a:pt x="3108629" y="1700225"/>
                </a:lnTo>
                <a:lnTo>
                  <a:pt x="3112185" y="1653286"/>
                </a:lnTo>
                <a:lnTo>
                  <a:pt x="3114319" y="1606257"/>
                </a:lnTo>
                <a:lnTo>
                  <a:pt x="3115030" y="155921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06701" y="4682745"/>
            <a:ext cx="1915160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141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Direct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without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authentica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9326" y="3790035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65" y="2158746"/>
                </a:lnTo>
                <a:lnTo>
                  <a:pt x="161988" y="2114397"/>
                </a:lnTo>
                <a:lnTo>
                  <a:pt x="145084" y="2069630"/>
                </a:lnTo>
                <a:lnTo>
                  <a:pt x="129654" y="2024443"/>
                </a:lnTo>
                <a:lnTo>
                  <a:pt x="115684" y="1978888"/>
                </a:lnTo>
                <a:lnTo>
                  <a:pt x="103187" y="1933003"/>
                </a:lnTo>
                <a:lnTo>
                  <a:pt x="92163" y="1886826"/>
                </a:lnTo>
                <a:lnTo>
                  <a:pt x="82613" y="1840395"/>
                </a:lnTo>
                <a:lnTo>
                  <a:pt x="74523" y="1793748"/>
                </a:lnTo>
                <a:lnTo>
                  <a:pt x="67906" y="1746910"/>
                </a:lnTo>
                <a:lnTo>
                  <a:pt x="62763" y="1699920"/>
                </a:lnTo>
                <a:lnTo>
                  <a:pt x="59093" y="1652828"/>
                </a:lnTo>
                <a:lnTo>
                  <a:pt x="56883" y="1605661"/>
                </a:lnTo>
                <a:lnTo>
                  <a:pt x="56146" y="1558455"/>
                </a:lnTo>
                <a:lnTo>
                  <a:pt x="56883" y="1511236"/>
                </a:lnTo>
                <a:lnTo>
                  <a:pt x="59093" y="1464068"/>
                </a:lnTo>
                <a:lnTo>
                  <a:pt x="62763" y="1416977"/>
                </a:lnTo>
                <a:lnTo>
                  <a:pt x="67906" y="1369987"/>
                </a:lnTo>
                <a:lnTo>
                  <a:pt x="74523" y="1323149"/>
                </a:lnTo>
                <a:lnTo>
                  <a:pt x="82613" y="1276502"/>
                </a:lnTo>
                <a:lnTo>
                  <a:pt x="92163" y="1230071"/>
                </a:lnTo>
                <a:lnTo>
                  <a:pt x="103187" y="1183894"/>
                </a:lnTo>
                <a:lnTo>
                  <a:pt x="115684" y="1138008"/>
                </a:lnTo>
                <a:lnTo>
                  <a:pt x="129654" y="1092454"/>
                </a:lnTo>
                <a:lnTo>
                  <a:pt x="145084" y="1047267"/>
                </a:lnTo>
                <a:lnTo>
                  <a:pt x="161988" y="1002499"/>
                </a:lnTo>
                <a:lnTo>
                  <a:pt x="180365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3373" y="2831109"/>
                </a:moveTo>
                <a:lnTo>
                  <a:pt x="1235443" y="2819755"/>
                </a:lnTo>
                <a:lnTo>
                  <a:pt x="1188237" y="2806674"/>
                </a:lnTo>
                <a:lnTo>
                  <a:pt x="1141768" y="2791891"/>
                </a:lnTo>
                <a:lnTo>
                  <a:pt x="1096086" y="2775458"/>
                </a:lnTo>
                <a:lnTo>
                  <a:pt x="1051217" y="2757398"/>
                </a:lnTo>
                <a:lnTo>
                  <a:pt x="1007198" y="2737764"/>
                </a:lnTo>
                <a:lnTo>
                  <a:pt x="964069" y="2716568"/>
                </a:lnTo>
                <a:lnTo>
                  <a:pt x="921867" y="2693860"/>
                </a:lnTo>
                <a:lnTo>
                  <a:pt x="880605" y="2669667"/>
                </a:lnTo>
                <a:lnTo>
                  <a:pt x="840346" y="2644025"/>
                </a:lnTo>
                <a:lnTo>
                  <a:pt x="801103" y="2616974"/>
                </a:lnTo>
                <a:lnTo>
                  <a:pt x="762927" y="2588552"/>
                </a:lnTo>
                <a:lnTo>
                  <a:pt x="725855" y="2558783"/>
                </a:lnTo>
                <a:lnTo>
                  <a:pt x="689902" y="2527706"/>
                </a:lnTo>
                <a:lnTo>
                  <a:pt x="655116" y="2495359"/>
                </a:lnTo>
                <a:lnTo>
                  <a:pt x="621538" y="2461780"/>
                </a:lnTo>
                <a:lnTo>
                  <a:pt x="589191" y="2426995"/>
                </a:lnTo>
                <a:lnTo>
                  <a:pt x="558114" y="2391041"/>
                </a:lnTo>
                <a:lnTo>
                  <a:pt x="528345" y="2353970"/>
                </a:lnTo>
                <a:lnTo>
                  <a:pt x="499922" y="2315794"/>
                </a:lnTo>
                <a:lnTo>
                  <a:pt x="472871" y="2276551"/>
                </a:lnTo>
                <a:lnTo>
                  <a:pt x="447230" y="2236292"/>
                </a:lnTo>
                <a:lnTo>
                  <a:pt x="423037" y="2195030"/>
                </a:lnTo>
                <a:lnTo>
                  <a:pt x="400329" y="2152827"/>
                </a:lnTo>
                <a:lnTo>
                  <a:pt x="379133" y="2109698"/>
                </a:lnTo>
                <a:lnTo>
                  <a:pt x="359498" y="2065680"/>
                </a:lnTo>
                <a:lnTo>
                  <a:pt x="341439" y="2020811"/>
                </a:lnTo>
                <a:lnTo>
                  <a:pt x="325005" y="1975129"/>
                </a:lnTo>
                <a:lnTo>
                  <a:pt x="310222" y="1928660"/>
                </a:lnTo>
                <a:lnTo>
                  <a:pt x="297141" y="1881454"/>
                </a:lnTo>
                <a:lnTo>
                  <a:pt x="285788" y="1833524"/>
                </a:lnTo>
                <a:lnTo>
                  <a:pt x="239433" y="1833524"/>
                </a:lnTo>
                <a:lnTo>
                  <a:pt x="250088" y="1881009"/>
                </a:lnTo>
                <a:lnTo>
                  <a:pt x="262382" y="1927809"/>
                </a:lnTo>
                <a:lnTo>
                  <a:pt x="276275" y="1973910"/>
                </a:lnTo>
                <a:lnTo>
                  <a:pt x="291744" y="2019287"/>
                </a:lnTo>
                <a:lnTo>
                  <a:pt x="308749" y="2063902"/>
                </a:lnTo>
                <a:lnTo>
                  <a:pt x="327253" y="2107717"/>
                </a:lnTo>
                <a:lnTo>
                  <a:pt x="347243" y="2150707"/>
                </a:lnTo>
                <a:lnTo>
                  <a:pt x="368668" y="2192845"/>
                </a:lnTo>
                <a:lnTo>
                  <a:pt x="391515" y="2234095"/>
                </a:lnTo>
                <a:lnTo>
                  <a:pt x="415747" y="2274430"/>
                </a:lnTo>
                <a:lnTo>
                  <a:pt x="441325" y="2313813"/>
                </a:lnTo>
                <a:lnTo>
                  <a:pt x="468236" y="2352217"/>
                </a:lnTo>
                <a:lnTo>
                  <a:pt x="496417" y="2389619"/>
                </a:lnTo>
                <a:lnTo>
                  <a:pt x="525868" y="2425966"/>
                </a:lnTo>
                <a:lnTo>
                  <a:pt x="556552" y="2461247"/>
                </a:lnTo>
                <a:lnTo>
                  <a:pt x="588429" y="2495423"/>
                </a:lnTo>
                <a:lnTo>
                  <a:pt x="621474" y="2528468"/>
                </a:lnTo>
                <a:lnTo>
                  <a:pt x="655650" y="2560345"/>
                </a:lnTo>
                <a:lnTo>
                  <a:pt x="690930" y="2591028"/>
                </a:lnTo>
                <a:lnTo>
                  <a:pt x="727278" y="2620480"/>
                </a:lnTo>
                <a:lnTo>
                  <a:pt x="764679" y="2648661"/>
                </a:lnTo>
                <a:lnTo>
                  <a:pt x="803084" y="2675572"/>
                </a:lnTo>
                <a:lnTo>
                  <a:pt x="842467" y="2701150"/>
                </a:lnTo>
                <a:lnTo>
                  <a:pt x="882802" y="2725382"/>
                </a:lnTo>
                <a:lnTo>
                  <a:pt x="924052" y="2748229"/>
                </a:lnTo>
                <a:lnTo>
                  <a:pt x="966190" y="2769654"/>
                </a:lnTo>
                <a:lnTo>
                  <a:pt x="1009180" y="2789644"/>
                </a:lnTo>
                <a:lnTo>
                  <a:pt x="1052995" y="2808147"/>
                </a:lnTo>
                <a:lnTo>
                  <a:pt x="1097610" y="2825153"/>
                </a:lnTo>
                <a:lnTo>
                  <a:pt x="1142987" y="2840621"/>
                </a:lnTo>
                <a:lnTo>
                  <a:pt x="1189088" y="2854515"/>
                </a:lnTo>
                <a:lnTo>
                  <a:pt x="1235887" y="2866809"/>
                </a:lnTo>
                <a:lnTo>
                  <a:pt x="1283373" y="2877464"/>
                </a:lnTo>
                <a:lnTo>
                  <a:pt x="1283373" y="2831109"/>
                </a:lnTo>
                <a:close/>
              </a:path>
              <a:path w="3114040" h="3117215">
                <a:moveTo>
                  <a:pt x="1283373" y="239420"/>
                </a:moveTo>
                <a:lnTo>
                  <a:pt x="1235887" y="250126"/>
                </a:lnTo>
                <a:lnTo>
                  <a:pt x="1189088" y="262458"/>
                </a:lnTo>
                <a:lnTo>
                  <a:pt x="1142987" y="276402"/>
                </a:lnTo>
                <a:lnTo>
                  <a:pt x="1097610" y="291909"/>
                </a:lnTo>
                <a:lnTo>
                  <a:pt x="1052995" y="308965"/>
                </a:lnTo>
                <a:lnTo>
                  <a:pt x="1009180" y="327520"/>
                </a:lnTo>
                <a:lnTo>
                  <a:pt x="966190" y="347573"/>
                </a:lnTo>
                <a:lnTo>
                  <a:pt x="924052" y="369062"/>
                </a:lnTo>
                <a:lnTo>
                  <a:pt x="882802" y="391972"/>
                </a:lnTo>
                <a:lnTo>
                  <a:pt x="842467" y="416267"/>
                </a:lnTo>
                <a:lnTo>
                  <a:pt x="803084" y="441921"/>
                </a:lnTo>
                <a:lnTo>
                  <a:pt x="764679" y="468896"/>
                </a:lnTo>
                <a:lnTo>
                  <a:pt x="727278" y="497166"/>
                </a:lnTo>
                <a:lnTo>
                  <a:pt x="690930" y="526707"/>
                </a:lnTo>
                <a:lnTo>
                  <a:pt x="655650" y="557466"/>
                </a:lnTo>
                <a:lnTo>
                  <a:pt x="621474" y="589432"/>
                </a:lnTo>
                <a:lnTo>
                  <a:pt x="588429" y="622566"/>
                </a:lnTo>
                <a:lnTo>
                  <a:pt x="556552" y="656831"/>
                </a:lnTo>
                <a:lnTo>
                  <a:pt x="525868" y="692213"/>
                </a:lnTo>
                <a:lnTo>
                  <a:pt x="496417" y="728675"/>
                </a:lnTo>
                <a:lnTo>
                  <a:pt x="468236" y="766178"/>
                </a:lnTo>
                <a:lnTo>
                  <a:pt x="441325" y="804684"/>
                </a:lnTo>
                <a:lnTo>
                  <a:pt x="415747" y="844194"/>
                </a:lnTo>
                <a:lnTo>
                  <a:pt x="391515" y="884643"/>
                </a:lnTo>
                <a:lnTo>
                  <a:pt x="368668" y="926007"/>
                </a:lnTo>
                <a:lnTo>
                  <a:pt x="347243" y="968273"/>
                </a:lnTo>
                <a:lnTo>
                  <a:pt x="327253" y="1011389"/>
                </a:lnTo>
                <a:lnTo>
                  <a:pt x="308749" y="1055344"/>
                </a:lnTo>
                <a:lnTo>
                  <a:pt x="291744" y="1100086"/>
                </a:lnTo>
                <a:lnTo>
                  <a:pt x="276275" y="1145590"/>
                </a:lnTo>
                <a:lnTo>
                  <a:pt x="262382" y="1191844"/>
                </a:lnTo>
                <a:lnTo>
                  <a:pt x="250088" y="1238796"/>
                </a:lnTo>
                <a:lnTo>
                  <a:pt x="239433" y="1286408"/>
                </a:lnTo>
                <a:lnTo>
                  <a:pt x="285788" y="1286408"/>
                </a:lnTo>
                <a:lnTo>
                  <a:pt x="297141" y="1238351"/>
                </a:lnTo>
                <a:lnTo>
                  <a:pt x="310222" y="1190993"/>
                </a:lnTo>
                <a:lnTo>
                  <a:pt x="325005" y="1144384"/>
                </a:lnTo>
                <a:lnTo>
                  <a:pt x="341439" y="1098562"/>
                </a:lnTo>
                <a:lnTo>
                  <a:pt x="359498" y="1053566"/>
                </a:lnTo>
                <a:lnTo>
                  <a:pt x="379133" y="1009408"/>
                </a:lnTo>
                <a:lnTo>
                  <a:pt x="400329" y="966152"/>
                </a:lnTo>
                <a:lnTo>
                  <a:pt x="423037" y="923810"/>
                </a:lnTo>
                <a:lnTo>
                  <a:pt x="447230" y="882434"/>
                </a:lnTo>
                <a:lnTo>
                  <a:pt x="472871" y="842048"/>
                </a:lnTo>
                <a:lnTo>
                  <a:pt x="499922" y="802703"/>
                </a:lnTo>
                <a:lnTo>
                  <a:pt x="528345" y="764413"/>
                </a:lnTo>
                <a:lnTo>
                  <a:pt x="558114" y="727214"/>
                </a:lnTo>
                <a:lnTo>
                  <a:pt x="589191" y="691159"/>
                </a:lnTo>
                <a:lnTo>
                  <a:pt x="621538" y="656285"/>
                </a:lnTo>
                <a:lnTo>
                  <a:pt x="655116" y="622604"/>
                </a:lnTo>
                <a:lnTo>
                  <a:pt x="689902" y="590156"/>
                </a:lnTo>
                <a:lnTo>
                  <a:pt x="725855" y="558990"/>
                </a:lnTo>
                <a:lnTo>
                  <a:pt x="762927" y="529145"/>
                </a:lnTo>
                <a:lnTo>
                  <a:pt x="801103" y="500634"/>
                </a:lnTo>
                <a:lnTo>
                  <a:pt x="840346" y="473506"/>
                </a:lnTo>
                <a:lnTo>
                  <a:pt x="880605" y="447789"/>
                </a:lnTo>
                <a:lnTo>
                  <a:pt x="921867" y="423532"/>
                </a:lnTo>
                <a:lnTo>
                  <a:pt x="964069" y="400761"/>
                </a:lnTo>
                <a:lnTo>
                  <a:pt x="1007198" y="379501"/>
                </a:lnTo>
                <a:lnTo>
                  <a:pt x="1051217" y="359816"/>
                </a:lnTo>
                <a:lnTo>
                  <a:pt x="1096086" y="341706"/>
                </a:lnTo>
                <a:lnTo>
                  <a:pt x="1141768" y="325234"/>
                </a:lnTo>
                <a:lnTo>
                  <a:pt x="1188237" y="310413"/>
                </a:lnTo>
                <a:lnTo>
                  <a:pt x="1235443" y="297294"/>
                </a:lnTo>
                <a:lnTo>
                  <a:pt x="1283373" y="285902"/>
                </a:lnTo>
                <a:lnTo>
                  <a:pt x="1283373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55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55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55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42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3524"/>
                </a:moveTo>
                <a:lnTo>
                  <a:pt x="2828074" y="1833524"/>
                </a:lnTo>
                <a:lnTo>
                  <a:pt x="2816707" y="1881454"/>
                </a:lnTo>
                <a:lnTo>
                  <a:pt x="2803626" y="1928660"/>
                </a:lnTo>
                <a:lnTo>
                  <a:pt x="2788843" y="1975129"/>
                </a:lnTo>
                <a:lnTo>
                  <a:pt x="2772410" y="2020811"/>
                </a:lnTo>
                <a:lnTo>
                  <a:pt x="2754350" y="2065680"/>
                </a:lnTo>
                <a:lnTo>
                  <a:pt x="2734716" y="2109698"/>
                </a:lnTo>
                <a:lnTo>
                  <a:pt x="2713520" y="2152827"/>
                </a:lnTo>
                <a:lnTo>
                  <a:pt x="2690812" y="2195030"/>
                </a:lnTo>
                <a:lnTo>
                  <a:pt x="2666619" y="2236292"/>
                </a:lnTo>
                <a:lnTo>
                  <a:pt x="2640977" y="2276551"/>
                </a:lnTo>
                <a:lnTo>
                  <a:pt x="2613926" y="2315794"/>
                </a:lnTo>
                <a:lnTo>
                  <a:pt x="2585504" y="2353970"/>
                </a:lnTo>
                <a:lnTo>
                  <a:pt x="2555735" y="2391041"/>
                </a:lnTo>
                <a:lnTo>
                  <a:pt x="2524658" y="2426995"/>
                </a:lnTo>
                <a:lnTo>
                  <a:pt x="2492311" y="2461780"/>
                </a:lnTo>
                <a:lnTo>
                  <a:pt x="2458732" y="2495359"/>
                </a:lnTo>
                <a:lnTo>
                  <a:pt x="2423947" y="2527706"/>
                </a:lnTo>
                <a:lnTo>
                  <a:pt x="2387993" y="2558783"/>
                </a:lnTo>
                <a:lnTo>
                  <a:pt x="2350922" y="2588552"/>
                </a:lnTo>
                <a:lnTo>
                  <a:pt x="2312746" y="2616974"/>
                </a:lnTo>
                <a:lnTo>
                  <a:pt x="2273503" y="2644025"/>
                </a:lnTo>
                <a:lnTo>
                  <a:pt x="2233244" y="2669667"/>
                </a:lnTo>
                <a:lnTo>
                  <a:pt x="2191982" y="2693860"/>
                </a:lnTo>
                <a:lnTo>
                  <a:pt x="2149779" y="2716568"/>
                </a:lnTo>
                <a:lnTo>
                  <a:pt x="2106650" y="2737764"/>
                </a:lnTo>
                <a:lnTo>
                  <a:pt x="2062632" y="2757398"/>
                </a:lnTo>
                <a:lnTo>
                  <a:pt x="2017763" y="2775458"/>
                </a:lnTo>
                <a:lnTo>
                  <a:pt x="1972081" y="2791891"/>
                </a:lnTo>
                <a:lnTo>
                  <a:pt x="1925612" y="2806674"/>
                </a:lnTo>
                <a:lnTo>
                  <a:pt x="1878406" y="2819755"/>
                </a:lnTo>
                <a:lnTo>
                  <a:pt x="1830489" y="2831109"/>
                </a:lnTo>
                <a:lnTo>
                  <a:pt x="1830489" y="2877464"/>
                </a:lnTo>
                <a:lnTo>
                  <a:pt x="1877961" y="2866809"/>
                </a:lnTo>
                <a:lnTo>
                  <a:pt x="1924761" y="2854515"/>
                </a:lnTo>
                <a:lnTo>
                  <a:pt x="1970862" y="2840621"/>
                </a:lnTo>
                <a:lnTo>
                  <a:pt x="2016239" y="2825153"/>
                </a:lnTo>
                <a:lnTo>
                  <a:pt x="2060854" y="2808147"/>
                </a:lnTo>
                <a:lnTo>
                  <a:pt x="2104669" y="2789644"/>
                </a:lnTo>
                <a:lnTo>
                  <a:pt x="2147659" y="2769654"/>
                </a:lnTo>
                <a:lnTo>
                  <a:pt x="2189797" y="2748229"/>
                </a:lnTo>
                <a:lnTo>
                  <a:pt x="2231047" y="2725382"/>
                </a:lnTo>
                <a:lnTo>
                  <a:pt x="2271382" y="2701150"/>
                </a:lnTo>
                <a:lnTo>
                  <a:pt x="2310765" y="2675572"/>
                </a:lnTo>
                <a:lnTo>
                  <a:pt x="2349169" y="2648661"/>
                </a:lnTo>
                <a:lnTo>
                  <a:pt x="2386571" y="2620480"/>
                </a:lnTo>
                <a:lnTo>
                  <a:pt x="2422918" y="2591028"/>
                </a:lnTo>
                <a:lnTo>
                  <a:pt x="2458199" y="2560345"/>
                </a:lnTo>
                <a:lnTo>
                  <a:pt x="2492375" y="2528468"/>
                </a:lnTo>
                <a:lnTo>
                  <a:pt x="2525420" y="2495423"/>
                </a:lnTo>
                <a:lnTo>
                  <a:pt x="2557297" y="2461247"/>
                </a:lnTo>
                <a:lnTo>
                  <a:pt x="2587980" y="2425966"/>
                </a:lnTo>
                <a:lnTo>
                  <a:pt x="2617432" y="2389619"/>
                </a:lnTo>
                <a:lnTo>
                  <a:pt x="2645613" y="2352217"/>
                </a:lnTo>
                <a:lnTo>
                  <a:pt x="2672524" y="2313813"/>
                </a:lnTo>
                <a:lnTo>
                  <a:pt x="2698102" y="2274430"/>
                </a:lnTo>
                <a:lnTo>
                  <a:pt x="2722334" y="2234095"/>
                </a:lnTo>
                <a:lnTo>
                  <a:pt x="2745181" y="2192845"/>
                </a:lnTo>
                <a:lnTo>
                  <a:pt x="2766606" y="2150707"/>
                </a:lnTo>
                <a:lnTo>
                  <a:pt x="2786596" y="2107717"/>
                </a:lnTo>
                <a:lnTo>
                  <a:pt x="2805099" y="2063902"/>
                </a:lnTo>
                <a:lnTo>
                  <a:pt x="2822105" y="2019287"/>
                </a:lnTo>
                <a:lnTo>
                  <a:pt x="2837573" y="1973910"/>
                </a:lnTo>
                <a:lnTo>
                  <a:pt x="2851467" y="1927809"/>
                </a:lnTo>
                <a:lnTo>
                  <a:pt x="2863761" y="1881009"/>
                </a:lnTo>
                <a:lnTo>
                  <a:pt x="2874429" y="1833524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61" y="1238796"/>
                </a:lnTo>
                <a:lnTo>
                  <a:pt x="2851467" y="1191844"/>
                </a:lnTo>
                <a:lnTo>
                  <a:pt x="2837573" y="1145590"/>
                </a:lnTo>
                <a:lnTo>
                  <a:pt x="2822105" y="1100086"/>
                </a:lnTo>
                <a:lnTo>
                  <a:pt x="2805099" y="1055344"/>
                </a:lnTo>
                <a:lnTo>
                  <a:pt x="2786596" y="1011389"/>
                </a:lnTo>
                <a:lnTo>
                  <a:pt x="2766606" y="968273"/>
                </a:lnTo>
                <a:lnTo>
                  <a:pt x="2745181" y="926007"/>
                </a:lnTo>
                <a:lnTo>
                  <a:pt x="2722334" y="884643"/>
                </a:lnTo>
                <a:lnTo>
                  <a:pt x="2698102" y="844194"/>
                </a:lnTo>
                <a:lnTo>
                  <a:pt x="2672524" y="804684"/>
                </a:lnTo>
                <a:lnTo>
                  <a:pt x="2645613" y="766178"/>
                </a:lnTo>
                <a:lnTo>
                  <a:pt x="2617432" y="728675"/>
                </a:lnTo>
                <a:lnTo>
                  <a:pt x="2587980" y="692213"/>
                </a:lnTo>
                <a:lnTo>
                  <a:pt x="2557297" y="656831"/>
                </a:lnTo>
                <a:lnTo>
                  <a:pt x="2525420" y="622566"/>
                </a:lnTo>
                <a:lnTo>
                  <a:pt x="2492375" y="589432"/>
                </a:lnTo>
                <a:lnTo>
                  <a:pt x="2458199" y="557466"/>
                </a:lnTo>
                <a:lnTo>
                  <a:pt x="2422918" y="526707"/>
                </a:lnTo>
                <a:lnTo>
                  <a:pt x="2386571" y="497166"/>
                </a:lnTo>
                <a:lnTo>
                  <a:pt x="2349169" y="468896"/>
                </a:lnTo>
                <a:lnTo>
                  <a:pt x="2310765" y="441921"/>
                </a:lnTo>
                <a:lnTo>
                  <a:pt x="2271382" y="416267"/>
                </a:lnTo>
                <a:lnTo>
                  <a:pt x="2231047" y="391972"/>
                </a:lnTo>
                <a:lnTo>
                  <a:pt x="2189797" y="369062"/>
                </a:lnTo>
                <a:lnTo>
                  <a:pt x="2147659" y="347573"/>
                </a:lnTo>
                <a:lnTo>
                  <a:pt x="2104669" y="327520"/>
                </a:lnTo>
                <a:lnTo>
                  <a:pt x="2060854" y="308965"/>
                </a:lnTo>
                <a:lnTo>
                  <a:pt x="2016239" y="291909"/>
                </a:lnTo>
                <a:lnTo>
                  <a:pt x="1970862" y="276402"/>
                </a:lnTo>
                <a:lnTo>
                  <a:pt x="1924761" y="262458"/>
                </a:lnTo>
                <a:lnTo>
                  <a:pt x="1877961" y="250126"/>
                </a:lnTo>
                <a:lnTo>
                  <a:pt x="1830489" y="239420"/>
                </a:lnTo>
                <a:lnTo>
                  <a:pt x="1830489" y="285902"/>
                </a:lnTo>
                <a:lnTo>
                  <a:pt x="1878406" y="297294"/>
                </a:lnTo>
                <a:lnTo>
                  <a:pt x="1925612" y="310413"/>
                </a:lnTo>
                <a:lnTo>
                  <a:pt x="1972081" y="325234"/>
                </a:lnTo>
                <a:lnTo>
                  <a:pt x="2017763" y="341706"/>
                </a:lnTo>
                <a:lnTo>
                  <a:pt x="2062632" y="359816"/>
                </a:lnTo>
                <a:lnTo>
                  <a:pt x="2106650" y="379501"/>
                </a:lnTo>
                <a:lnTo>
                  <a:pt x="2149779" y="400761"/>
                </a:lnTo>
                <a:lnTo>
                  <a:pt x="2191982" y="423532"/>
                </a:lnTo>
                <a:lnTo>
                  <a:pt x="2233244" y="447789"/>
                </a:lnTo>
                <a:lnTo>
                  <a:pt x="2273503" y="473506"/>
                </a:lnTo>
                <a:lnTo>
                  <a:pt x="2312746" y="500634"/>
                </a:lnTo>
                <a:lnTo>
                  <a:pt x="2350922" y="529145"/>
                </a:lnTo>
                <a:lnTo>
                  <a:pt x="2387993" y="558990"/>
                </a:lnTo>
                <a:lnTo>
                  <a:pt x="2423947" y="590156"/>
                </a:lnTo>
                <a:lnTo>
                  <a:pt x="2458732" y="622604"/>
                </a:lnTo>
                <a:lnTo>
                  <a:pt x="2492311" y="656285"/>
                </a:lnTo>
                <a:lnTo>
                  <a:pt x="2524658" y="691159"/>
                </a:lnTo>
                <a:lnTo>
                  <a:pt x="2555735" y="727214"/>
                </a:lnTo>
                <a:lnTo>
                  <a:pt x="2585504" y="764413"/>
                </a:lnTo>
                <a:lnTo>
                  <a:pt x="2613926" y="802703"/>
                </a:lnTo>
                <a:lnTo>
                  <a:pt x="2640977" y="842048"/>
                </a:lnTo>
                <a:lnTo>
                  <a:pt x="2666619" y="882434"/>
                </a:lnTo>
                <a:lnTo>
                  <a:pt x="2690812" y="923810"/>
                </a:lnTo>
                <a:lnTo>
                  <a:pt x="2713520" y="966152"/>
                </a:lnTo>
                <a:lnTo>
                  <a:pt x="2734716" y="1009408"/>
                </a:lnTo>
                <a:lnTo>
                  <a:pt x="2754350" y="1053566"/>
                </a:lnTo>
                <a:lnTo>
                  <a:pt x="2772410" y="1098562"/>
                </a:lnTo>
                <a:lnTo>
                  <a:pt x="2788843" y="1144384"/>
                </a:lnTo>
                <a:lnTo>
                  <a:pt x="2803626" y="1190993"/>
                </a:lnTo>
                <a:lnTo>
                  <a:pt x="2816707" y="1238351"/>
                </a:lnTo>
                <a:lnTo>
                  <a:pt x="2828074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42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90" y="1558442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4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30926" y="5083302"/>
            <a:ext cx="15659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Simple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bind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63191" y="3744315"/>
            <a:ext cx="3115310" cy="3117215"/>
          </a:xfrm>
          <a:custGeom>
            <a:avLst/>
            <a:gdLst/>
            <a:ahLst/>
            <a:cxnLst/>
            <a:rect l="l" t="t" r="r" b="b"/>
            <a:pathLst>
              <a:path w="3115309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72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5309" h="3117215">
                <a:moveTo>
                  <a:pt x="1284897" y="2831109"/>
                </a:moveTo>
                <a:lnTo>
                  <a:pt x="1236967" y="2819755"/>
                </a:lnTo>
                <a:lnTo>
                  <a:pt x="1189761" y="2806674"/>
                </a:lnTo>
                <a:lnTo>
                  <a:pt x="1143292" y="2791891"/>
                </a:lnTo>
                <a:lnTo>
                  <a:pt x="1097610" y="2775458"/>
                </a:lnTo>
                <a:lnTo>
                  <a:pt x="1052741" y="2757398"/>
                </a:lnTo>
                <a:lnTo>
                  <a:pt x="1008722" y="2737764"/>
                </a:lnTo>
                <a:lnTo>
                  <a:pt x="965593" y="2716568"/>
                </a:lnTo>
                <a:lnTo>
                  <a:pt x="923391" y="2693860"/>
                </a:lnTo>
                <a:lnTo>
                  <a:pt x="882129" y="2669667"/>
                </a:lnTo>
                <a:lnTo>
                  <a:pt x="841870" y="2644025"/>
                </a:lnTo>
                <a:lnTo>
                  <a:pt x="802627" y="2616974"/>
                </a:lnTo>
                <a:lnTo>
                  <a:pt x="764451" y="2588552"/>
                </a:lnTo>
                <a:lnTo>
                  <a:pt x="727379" y="2558783"/>
                </a:lnTo>
                <a:lnTo>
                  <a:pt x="691426" y="2527706"/>
                </a:lnTo>
                <a:lnTo>
                  <a:pt x="656640" y="2495359"/>
                </a:lnTo>
                <a:lnTo>
                  <a:pt x="623062" y="2461780"/>
                </a:lnTo>
                <a:lnTo>
                  <a:pt x="590715" y="2426995"/>
                </a:lnTo>
                <a:lnTo>
                  <a:pt x="559638" y="2391041"/>
                </a:lnTo>
                <a:lnTo>
                  <a:pt x="529869" y="2353970"/>
                </a:lnTo>
                <a:lnTo>
                  <a:pt x="501446" y="2315794"/>
                </a:lnTo>
                <a:lnTo>
                  <a:pt x="474395" y="2276551"/>
                </a:lnTo>
                <a:lnTo>
                  <a:pt x="448754" y="2236292"/>
                </a:lnTo>
                <a:lnTo>
                  <a:pt x="424561" y="2195030"/>
                </a:lnTo>
                <a:lnTo>
                  <a:pt x="401853" y="2152827"/>
                </a:lnTo>
                <a:lnTo>
                  <a:pt x="380657" y="2109698"/>
                </a:lnTo>
                <a:lnTo>
                  <a:pt x="361022" y="2065680"/>
                </a:lnTo>
                <a:lnTo>
                  <a:pt x="342963" y="2020811"/>
                </a:lnTo>
                <a:lnTo>
                  <a:pt x="326529" y="1975129"/>
                </a:lnTo>
                <a:lnTo>
                  <a:pt x="311746" y="1928660"/>
                </a:lnTo>
                <a:lnTo>
                  <a:pt x="298665" y="1881454"/>
                </a:lnTo>
                <a:lnTo>
                  <a:pt x="287312" y="1833524"/>
                </a:lnTo>
                <a:lnTo>
                  <a:pt x="240957" y="1833524"/>
                </a:lnTo>
                <a:lnTo>
                  <a:pt x="251612" y="1881009"/>
                </a:lnTo>
                <a:lnTo>
                  <a:pt x="263906" y="1927809"/>
                </a:lnTo>
                <a:lnTo>
                  <a:pt x="277799" y="1973910"/>
                </a:lnTo>
                <a:lnTo>
                  <a:pt x="293268" y="2019287"/>
                </a:lnTo>
                <a:lnTo>
                  <a:pt x="310273" y="2063902"/>
                </a:lnTo>
                <a:lnTo>
                  <a:pt x="328777" y="2107717"/>
                </a:lnTo>
                <a:lnTo>
                  <a:pt x="348767" y="2150707"/>
                </a:lnTo>
                <a:lnTo>
                  <a:pt x="370192" y="2192845"/>
                </a:lnTo>
                <a:lnTo>
                  <a:pt x="393039" y="2234095"/>
                </a:lnTo>
                <a:lnTo>
                  <a:pt x="417271" y="2274430"/>
                </a:lnTo>
                <a:lnTo>
                  <a:pt x="442849" y="2313813"/>
                </a:lnTo>
                <a:lnTo>
                  <a:pt x="469760" y="2352217"/>
                </a:lnTo>
                <a:lnTo>
                  <a:pt x="497941" y="2389619"/>
                </a:lnTo>
                <a:lnTo>
                  <a:pt x="527392" y="2425966"/>
                </a:lnTo>
                <a:lnTo>
                  <a:pt x="558076" y="2461247"/>
                </a:lnTo>
                <a:lnTo>
                  <a:pt x="589953" y="2495423"/>
                </a:lnTo>
                <a:lnTo>
                  <a:pt x="622998" y="2528468"/>
                </a:lnTo>
                <a:lnTo>
                  <a:pt x="657174" y="2560345"/>
                </a:lnTo>
                <a:lnTo>
                  <a:pt x="692454" y="2591028"/>
                </a:lnTo>
                <a:lnTo>
                  <a:pt x="728802" y="2620480"/>
                </a:lnTo>
                <a:lnTo>
                  <a:pt x="766203" y="2648661"/>
                </a:lnTo>
                <a:lnTo>
                  <a:pt x="804608" y="2675572"/>
                </a:lnTo>
                <a:lnTo>
                  <a:pt x="843991" y="2701150"/>
                </a:lnTo>
                <a:lnTo>
                  <a:pt x="884326" y="2725382"/>
                </a:lnTo>
                <a:lnTo>
                  <a:pt x="925576" y="2748229"/>
                </a:lnTo>
                <a:lnTo>
                  <a:pt x="967714" y="2769654"/>
                </a:lnTo>
                <a:lnTo>
                  <a:pt x="1010704" y="2789644"/>
                </a:lnTo>
                <a:lnTo>
                  <a:pt x="1054519" y="2808147"/>
                </a:lnTo>
                <a:lnTo>
                  <a:pt x="1099134" y="2825153"/>
                </a:lnTo>
                <a:lnTo>
                  <a:pt x="1144511" y="2840621"/>
                </a:lnTo>
                <a:lnTo>
                  <a:pt x="1190612" y="2854515"/>
                </a:lnTo>
                <a:lnTo>
                  <a:pt x="1237411" y="2866809"/>
                </a:lnTo>
                <a:lnTo>
                  <a:pt x="1284897" y="2877464"/>
                </a:lnTo>
                <a:lnTo>
                  <a:pt x="1284897" y="2831109"/>
                </a:lnTo>
                <a:close/>
              </a:path>
              <a:path w="3115309" h="3117215">
                <a:moveTo>
                  <a:pt x="1284897" y="239420"/>
                </a:moveTo>
                <a:lnTo>
                  <a:pt x="1237411" y="250126"/>
                </a:lnTo>
                <a:lnTo>
                  <a:pt x="1190612" y="262458"/>
                </a:lnTo>
                <a:lnTo>
                  <a:pt x="1144511" y="276402"/>
                </a:lnTo>
                <a:lnTo>
                  <a:pt x="1099134" y="291909"/>
                </a:lnTo>
                <a:lnTo>
                  <a:pt x="1054519" y="308965"/>
                </a:lnTo>
                <a:lnTo>
                  <a:pt x="1010704" y="327520"/>
                </a:lnTo>
                <a:lnTo>
                  <a:pt x="967714" y="347573"/>
                </a:lnTo>
                <a:lnTo>
                  <a:pt x="925576" y="369062"/>
                </a:lnTo>
                <a:lnTo>
                  <a:pt x="884326" y="391972"/>
                </a:lnTo>
                <a:lnTo>
                  <a:pt x="843991" y="416267"/>
                </a:lnTo>
                <a:lnTo>
                  <a:pt x="804608" y="441921"/>
                </a:lnTo>
                <a:lnTo>
                  <a:pt x="766203" y="468896"/>
                </a:lnTo>
                <a:lnTo>
                  <a:pt x="728802" y="497166"/>
                </a:lnTo>
                <a:lnTo>
                  <a:pt x="692454" y="526707"/>
                </a:lnTo>
                <a:lnTo>
                  <a:pt x="657174" y="557466"/>
                </a:lnTo>
                <a:lnTo>
                  <a:pt x="622998" y="589432"/>
                </a:lnTo>
                <a:lnTo>
                  <a:pt x="589953" y="622566"/>
                </a:lnTo>
                <a:lnTo>
                  <a:pt x="558076" y="656831"/>
                </a:lnTo>
                <a:lnTo>
                  <a:pt x="527392" y="692213"/>
                </a:lnTo>
                <a:lnTo>
                  <a:pt x="497941" y="728675"/>
                </a:lnTo>
                <a:lnTo>
                  <a:pt x="469760" y="766178"/>
                </a:lnTo>
                <a:lnTo>
                  <a:pt x="442849" y="804684"/>
                </a:lnTo>
                <a:lnTo>
                  <a:pt x="417271" y="844194"/>
                </a:lnTo>
                <a:lnTo>
                  <a:pt x="393039" y="884643"/>
                </a:lnTo>
                <a:lnTo>
                  <a:pt x="370192" y="926007"/>
                </a:lnTo>
                <a:lnTo>
                  <a:pt x="348767" y="968273"/>
                </a:lnTo>
                <a:lnTo>
                  <a:pt x="328777" y="1011389"/>
                </a:lnTo>
                <a:lnTo>
                  <a:pt x="310273" y="1055344"/>
                </a:lnTo>
                <a:lnTo>
                  <a:pt x="293268" y="1100086"/>
                </a:lnTo>
                <a:lnTo>
                  <a:pt x="277799" y="1145590"/>
                </a:lnTo>
                <a:lnTo>
                  <a:pt x="263906" y="1191844"/>
                </a:lnTo>
                <a:lnTo>
                  <a:pt x="251612" y="1238796"/>
                </a:lnTo>
                <a:lnTo>
                  <a:pt x="240957" y="1286408"/>
                </a:lnTo>
                <a:lnTo>
                  <a:pt x="287312" y="1286408"/>
                </a:lnTo>
                <a:lnTo>
                  <a:pt x="298665" y="1238351"/>
                </a:lnTo>
                <a:lnTo>
                  <a:pt x="311746" y="1190993"/>
                </a:lnTo>
                <a:lnTo>
                  <a:pt x="326529" y="1144384"/>
                </a:lnTo>
                <a:lnTo>
                  <a:pt x="342963" y="1098562"/>
                </a:lnTo>
                <a:lnTo>
                  <a:pt x="361022" y="1053566"/>
                </a:lnTo>
                <a:lnTo>
                  <a:pt x="380657" y="1009408"/>
                </a:lnTo>
                <a:lnTo>
                  <a:pt x="401853" y="966152"/>
                </a:lnTo>
                <a:lnTo>
                  <a:pt x="424561" y="923810"/>
                </a:lnTo>
                <a:lnTo>
                  <a:pt x="448754" y="882434"/>
                </a:lnTo>
                <a:lnTo>
                  <a:pt x="474395" y="842048"/>
                </a:lnTo>
                <a:lnTo>
                  <a:pt x="501446" y="802703"/>
                </a:lnTo>
                <a:lnTo>
                  <a:pt x="529869" y="764413"/>
                </a:lnTo>
                <a:lnTo>
                  <a:pt x="559638" y="727214"/>
                </a:lnTo>
                <a:lnTo>
                  <a:pt x="590715" y="691159"/>
                </a:lnTo>
                <a:lnTo>
                  <a:pt x="623062" y="656285"/>
                </a:lnTo>
                <a:lnTo>
                  <a:pt x="656640" y="622604"/>
                </a:lnTo>
                <a:lnTo>
                  <a:pt x="691426" y="590156"/>
                </a:lnTo>
                <a:lnTo>
                  <a:pt x="727379" y="558990"/>
                </a:lnTo>
                <a:lnTo>
                  <a:pt x="764451" y="529145"/>
                </a:lnTo>
                <a:lnTo>
                  <a:pt x="802627" y="500634"/>
                </a:lnTo>
                <a:lnTo>
                  <a:pt x="841870" y="473506"/>
                </a:lnTo>
                <a:lnTo>
                  <a:pt x="882129" y="447789"/>
                </a:lnTo>
                <a:lnTo>
                  <a:pt x="923391" y="423532"/>
                </a:lnTo>
                <a:lnTo>
                  <a:pt x="965593" y="400761"/>
                </a:lnTo>
                <a:lnTo>
                  <a:pt x="1008722" y="379501"/>
                </a:lnTo>
                <a:lnTo>
                  <a:pt x="1052741" y="359816"/>
                </a:lnTo>
                <a:lnTo>
                  <a:pt x="1097610" y="341706"/>
                </a:lnTo>
                <a:lnTo>
                  <a:pt x="1143292" y="325234"/>
                </a:lnTo>
                <a:lnTo>
                  <a:pt x="1189761" y="310413"/>
                </a:lnTo>
                <a:lnTo>
                  <a:pt x="1236967" y="297294"/>
                </a:lnTo>
                <a:lnTo>
                  <a:pt x="1284897" y="285902"/>
                </a:lnTo>
                <a:lnTo>
                  <a:pt x="1284897" y="239420"/>
                </a:lnTo>
                <a:close/>
              </a:path>
              <a:path w="3115309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55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55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5309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42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42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5309" h="3117215">
                <a:moveTo>
                  <a:pt x="2874429" y="1833524"/>
                </a:moveTo>
                <a:lnTo>
                  <a:pt x="2828074" y="1833524"/>
                </a:lnTo>
                <a:lnTo>
                  <a:pt x="2816707" y="1881454"/>
                </a:lnTo>
                <a:lnTo>
                  <a:pt x="2803626" y="1928660"/>
                </a:lnTo>
                <a:lnTo>
                  <a:pt x="2788843" y="1975129"/>
                </a:lnTo>
                <a:lnTo>
                  <a:pt x="2772410" y="2020811"/>
                </a:lnTo>
                <a:lnTo>
                  <a:pt x="2754350" y="2065680"/>
                </a:lnTo>
                <a:lnTo>
                  <a:pt x="2734716" y="2109698"/>
                </a:lnTo>
                <a:lnTo>
                  <a:pt x="2713520" y="2152827"/>
                </a:lnTo>
                <a:lnTo>
                  <a:pt x="2690812" y="2195030"/>
                </a:lnTo>
                <a:lnTo>
                  <a:pt x="2666619" y="2236292"/>
                </a:lnTo>
                <a:lnTo>
                  <a:pt x="2640977" y="2276551"/>
                </a:lnTo>
                <a:lnTo>
                  <a:pt x="2613926" y="2315794"/>
                </a:lnTo>
                <a:lnTo>
                  <a:pt x="2585504" y="2353970"/>
                </a:lnTo>
                <a:lnTo>
                  <a:pt x="2555735" y="2391041"/>
                </a:lnTo>
                <a:lnTo>
                  <a:pt x="2524658" y="2426995"/>
                </a:lnTo>
                <a:lnTo>
                  <a:pt x="2492311" y="2461780"/>
                </a:lnTo>
                <a:lnTo>
                  <a:pt x="2458732" y="2495359"/>
                </a:lnTo>
                <a:lnTo>
                  <a:pt x="2423947" y="2527706"/>
                </a:lnTo>
                <a:lnTo>
                  <a:pt x="2387993" y="2558783"/>
                </a:lnTo>
                <a:lnTo>
                  <a:pt x="2350922" y="2588552"/>
                </a:lnTo>
                <a:lnTo>
                  <a:pt x="2312746" y="2616974"/>
                </a:lnTo>
                <a:lnTo>
                  <a:pt x="2273503" y="2644025"/>
                </a:lnTo>
                <a:lnTo>
                  <a:pt x="2233244" y="2669667"/>
                </a:lnTo>
                <a:lnTo>
                  <a:pt x="2191982" y="2693860"/>
                </a:lnTo>
                <a:lnTo>
                  <a:pt x="2149779" y="2716568"/>
                </a:lnTo>
                <a:lnTo>
                  <a:pt x="2106650" y="2737764"/>
                </a:lnTo>
                <a:lnTo>
                  <a:pt x="2062632" y="2757398"/>
                </a:lnTo>
                <a:lnTo>
                  <a:pt x="2017763" y="2775458"/>
                </a:lnTo>
                <a:lnTo>
                  <a:pt x="1972081" y="2791891"/>
                </a:lnTo>
                <a:lnTo>
                  <a:pt x="1925612" y="2806674"/>
                </a:lnTo>
                <a:lnTo>
                  <a:pt x="1878406" y="2819755"/>
                </a:lnTo>
                <a:lnTo>
                  <a:pt x="1830489" y="2831109"/>
                </a:lnTo>
                <a:lnTo>
                  <a:pt x="1830489" y="2877464"/>
                </a:lnTo>
                <a:lnTo>
                  <a:pt x="1877961" y="2866809"/>
                </a:lnTo>
                <a:lnTo>
                  <a:pt x="1924761" y="2854515"/>
                </a:lnTo>
                <a:lnTo>
                  <a:pt x="1970862" y="2840621"/>
                </a:lnTo>
                <a:lnTo>
                  <a:pt x="2016239" y="2825153"/>
                </a:lnTo>
                <a:lnTo>
                  <a:pt x="2060854" y="2808147"/>
                </a:lnTo>
                <a:lnTo>
                  <a:pt x="2104669" y="2789644"/>
                </a:lnTo>
                <a:lnTo>
                  <a:pt x="2147659" y="2769654"/>
                </a:lnTo>
                <a:lnTo>
                  <a:pt x="2189797" y="2748229"/>
                </a:lnTo>
                <a:lnTo>
                  <a:pt x="2231047" y="2725382"/>
                </a:lnTo>
                <a:lnTo>
                  <a:pt x="2271382" y="2701150"/>
                </a:lnTo>
                <a:lnTo>
                  <a:pt x="2310765" y="2675572"/>
                </a:lnTo>
                <a:lnTo>
                  <a:pt x="2349169" y="2648661"/>
                </a:lnTo>
                <a:lnTo>
                  <a:pt x="2386571" y="2620480"/>
                </a:lnTo>
                <a:lnTo>
                  <a:pt x="2422918" y="2591028"/>
                </a:lnTo>
                <a:lnTo>
                  <a:pt x="2458199" y="2560345"/>
                </a:lnTo>
                <a:lnTo>
                  <a:pt x="2492375" y="2528468"/>
                </a:lnTo>
                <a:lnTo>
                  <a:pt x="2525420" y="2495423"/>
                </a:lnTo>
                <a:lnTo>
                  <a:pt x="2557297" y="2461247"/>
                </a:lnTo>
                <a:lnTo>
                  <a:pt x="2587980" y="2425966"/>
                </a:lnTo>
                <a:lnTo>
                  <a:pt x="2617432" y="2389619"/>
                </a:lnTo>
                <a:lnTo>
                  <a:pt x="2645613" y="2352217"/>
                </a:lnTo>
                <a:lnTo>
                  <a:pt x="2672524" y="2313813"/>
                </a:lnTo>
                <a:lnTo>
                  <a:pt x="2698102" y="2274430"/>
                </a:lnTo>
                <a:lnTo>
                  <a:pt x="2722334" y="2234095"/>
                </a:lnTo>
                <a:lnTo>
                  <a:pt x="2745181" y="2192845"/>
                </a:lnTo>
                <a:lnTo>
                  <a:pt x="2766606" y="2150707"/>
                </a:lnTo>
                <a:lnTo>
                  <a:pt x="2786596" y="2107717"/>
                </a:lnTo>
                <a:lnTo>
                  <a:pt x="2805099" y="2063902"/>
                </a:lnTo>
                <a:lnTo>
                  <a:pt x="2822105" y="2019287"/>
                </a:lnTo>
                <a:lnTo>
                  <a:pt x="2837573" y="1973910"/>
                </a:lnTo>
                <a:lnTo>
                  <a:pt x="2851467" y="1927809"/>
                </a:lnTo>
                <a:lnTo>
                  <a:pt x="2863761" y="1881009"/>
                </a:lnTo>
                <a:lnTo>
                  <a:pt x="2874429" y="1833524"/>
                </a:lnTo>
                <a:close/>
              </a:path>
              <a:path w="3115309" h="3117215">
                <a:moveTo>
                  <a:pt x="2874429" y="1286408"/>
                </a:moveTo>
                <a:lnTo>
                  <a:pt x="2863761" y="1238796"/>
                </a:lnTo>
                <a:lnTo>
                  <a:pt x="2851467" y="1191844"/>
                </a:lnTo>
                <a:lnTo>
                  <a:pt x="2837573" y="1145590"/>
                </a:lnTo>
                <a:lnTo>
                  <a:pt x="2822105" y="1100086"/>
                </a:lnTo>
                <a:lnTo>
                  <a:pt x="2805099" y="1055344"/>
                </a:lnTo>
                <a:lnTo>
                  <a:pt x="2786596" y="1011389"/>
                </a:lnTo>
                <a:lnTo>
                  <a:pt x="2766606" y="968273"/>
                </a:lnTo>
                <a:lnTo>
                  <a:pt x="2745181" y="926007"/>
                </a:lnTo>
                <a:lnTo>
                  <a:pt x="2722334" y="884643"/>
                </a:lnTo>
                <a:lnTo>
                  <a:pt x="2698102" y="844194"/>
                </a:lnTo>
                <a:lnTo>
                  <a:pt x="2672524" y="804684"/>
                </a:lnTo>
                <a:lnTo>
                  <a:pt x="2645613" y="766178"/>
                </a:lnTo>
                <a:lnTo>
                  <a:pt x="2617432" y="728675"/>
                </a:lnTo>
                <a:lnTo>
                  <a:pt x="2587980" y="692213"/>
                </a:lnTo>
                <a:lnTo>
                  <a:pt x="2557297" y="656831"/>
                </a:lnTo>
                <a:lnTo>
                  <a:pt x="2525420" y="622566"/>
                </a:lnTo>
                <a:lnTo>
                  <a:pt x="2492375" y="589432"/>
                </a:lnTo>
                <a:lnTo>
                  <a:pt x="2458199" y="557466"/>
                </a:lnTo>
                <a:lnTo>
                  <a:pt x="2422918" y="526707"/>
                </a:lnTo>
                <a:lnTo>
                  <a:pt x="2386571" y="497166"/>
                </a:lnTo>
                <a:lnTo>
                  <a:pt x="2349169" y="468896"/>
                </a:lnTo>
                <a:lnTo>
                  <a:pt x="2310765" y="441921"/>
                </a:lnTo>
                <a:lnTo>
                  <a:pt x="2271382" y="416267"/>
                </a:lnTo>
                <a:lnTo>
                  <a:pt x="2231047" y="391972"/>
                </a:lnTo>
                <a:lnTo>
                  <a:pt x="2189797" y="369062"/>
                </a:lnTo>
                <a:lnTo>
                  <a:pt x="2147659" y="347573"/>
                </a:lnTo>
                <a:lnTo>
                  <a:pt x="2104669" y="327520"/>
                </a:lnTo>
                <a:lnTo>
                  <a:pt x="2060854" y="308965"/>
                </a:lnTo>
                <a:lnTo>
                  <a:pt x="2016239" y="291909"/>
                </a:lnTo>
                <a:lnTo>
                  <a:pt x="1970862" y="276402"/>
                </a:lnTo>
                <a:lnTo>
                  <a:pt x="1924761" y="262458"/>
                </a:lnTo>
                <a:lnTo>
                  <a:pt x="1877961" y="250126"/>
                </a:lnTo>
                <a:lnTo>
                  <a:pt x="1830489" y="239420"/>
                </a:lnTo>
                <a:lnTo>
                  <a:pt x="1830489" y="285902"/>
                </a:lnTo>
                <a:lnTo>
                  <a:pt x="1878406" y="297294"/>
                </a:lnTo>
                <a:lnTo>
                  <a:pt x="1925612" y="310413"/>
                </a:lnTo>
                <a:lnTo>
                  <a:pt x="1972081" y="325234"/>
                </a:lnTo>
                <a:lnTo>
                  <a:pt x="2017763" y="341706"/>
                </a:lnTo>
                <a:lnTo>
                  <a:pt x="2062632" y="359816"/>
                </a:lnTo>
                <a:lnTo>
                  <a:pt x="2106650" y="379501"/>
                </a:lnTo>
                <a:lnTo>
                  <a:pt x="2149779" y="400761"/>
                </a:lnTo>
                <a:lnTo>
                  <a:pt x="2191982" y="423532"/>
                </a:lnTo>
                <a:lnTo>
                  <a:pt x="2233244" y="447789"/>
                </a:lnTo>
                <a:lnTo>
                  <a:pt x="2273503" y="473506"/>
                </a:lnTo>
                <a:lnTo>
                  <a:pt x="2312746" y="500634"/>
                </a:lnTo>
                <a:lnTo>
                  <a:pt x="2350922" y="529145"/>
                </a:lnTo>
                <a:lnTo>
                  <a:pt x="2387993" y="558990"/>
                </a:lnTo>
                <a:lnTo>
                  <a:pt x="2423947" y="590156"/>
                </a:lnTo>
                <a:lnTo>
                  <a:pt x="2458732" y="622604"/>
                </a:lnTo>
                <a:lnTo>
                  <a:pt x="2492311" y="656285"/>
                </a:lnTo>
                <a:lnTo>
                  <a:pt x="2524658" y="691159"/>
                </a:lnTo>
                <a:lnTo>
                  <a:pt x="2555735" y="727214"/>
                </a:lnTo>
                <a:lnTo>
                  <a:pt x="2585504" y="764413"/>
                </a:lnTo>
                <a:lnTo>
                  <a:pt x="2613926" y="802703"/>
                </a:lnTo>
                <a:lnTo>
                  <a:pt x="2640977" y="842048"/>
                </a:lnTo>
                <a:lnTo>
                  <a:pt x="2666619" y="882434"/>
                </a:lnTo>
                <a:lnTo>
                  <a:pt x="2690812" y="923810"/>
                </a:lnTo>
                <a:lnTo>
                  <a:pt x="2713520" y="966152"/>
                </a:lnTo>
                <a:lnTo>
                  <a:pt x="2734716" y="1009408"/>
                </a:lnTo>
                <a:lnTo>
                  <a:pt x="2754350" y="1053566"/>
                </a:lnTo>
                <a:lnTo>
                  <a:pt x="2772410" y="1098562"/>
                </a:lnTo>
                <a:lnTo>
                  <a:pt x="2788843" y="1144384"/>
                </a:lnTo>
                <a:lnTo>
                  <a:pt x="2803626" y="1190993"/>
                </a:lnTo>
                <a:lnTo>
                  <a:pt x="2816707" y="1238351"/>
                </a:lnTo>
                <a:lnTo>
                  <a:pt x="2828074" y="1286408"/>
                </a:lnTo>
                <a:lnTo>
                  <a:pt x="2874429" y="1286408"/>
                </a:lnTo>
                <a:close/>
              </a:path>
              <a:path w="3115309" h="3117215">
                <a:moveTo>
                  <a:pt x="3115030" y="1558442"/>
                </a:moveTo>
                <a:lnTo>
                  <a:pt x="3114319" y="1511439"/>
                </a:lnTo>
                <a:lnTo>
                  <a:pt x="3112185" y="1464475"/>
                </a:lnTo>
                <a:lnTo>
                  <a:pt x="3108629" y="1417574"/>
                </a:lnTo>
                <a:lnTo>
                  <a:pt x="3103651" y="1370774"/>
                </a:lnTo>
                <a:lnTo>
                  <a:pt x="3097250" y="1324127"/>
                </a:lnTo>
                <a:lnTo>
                  <a:pt x="3089440" y="1277645"/>
                </a:lnTo>
                <a:lnTo>
                  <a:pt x="3080194" y="1231379"/>
                </a:lnTo>
                <a:lnTo>
                  <a:pt x="3069526" y="1185367"/>
                </a:lnTo>
                <a:lnTo>
                  <a:pt x="3057448" y="1139634"/>
                </a:lnTo>
                <a:lnTo>
                  <a:pt x="3043948" y="1094232"/>
                </a:lnTo>
                <a:lnTo>
                  <a:pt x="3029013" y="1049172"/>
                </a:lnTo>
                <a:lnTo>
                  <a:pt x="3012668" y="1004506"/>
                </a:lnTo>
                <a:lnTo>
                  <a:pt x="2994901" y="960272"/>
                </a:lnTo>
                <a:lnTo>
                  <a:pt x="2975699" y="916495"/>
                </a:lnTo>
                <a:lnTo>
                  <a:pt x="2955086" y="873213"/>
                </a:lnTo>
                <a:lnTo>
                  <a:pt x="2933052" y="830465"/>
                </a:lnTo>
                <a:lnTo>
                  <a:pt x="2909595" y="788289"/>
                </a:lnTo>
                <a:lnTo>
                  <a:pt x="2884716" y="746709"/>
                </a:lnTo>
                <a:lnTo>
                  <a:pt x="2858427" y="705764"/>
                </a:lnTo>
                <a:lnTo>
                  <a:pt x="2819565" y="744372"/>
                </a:lnTo>
                <a:lnTo>
                  <a:pt x="2845384" y="785952"/>
                </a:lnTo>
                <a:lnTo>
                  <a:pt x="2869730" y="828167"/>
                </a:lnTo>
                <a:lnTo>
                  <a:pt x="2892615" y="870953"/>
                </a:lnTo>
                <a:lnTo>
                  <a:pt x="2914015" y="914298"/>
                </a:lnTo>
                <a:lnTo>
                  <a:pt x="2933928" y="958151"/>
                </a:lnTo>
                <a:lnTo>
                  <a:pt x="2952381" y="1002499"/>
                </a:lnTo>
                <a:lnTo>
                  <a:pt x="2969349" y="1047267"/>
                </a:lnTo>
                <a:lnTo>
                  <a:pt x="2984843" y="1092454"/>
                </a:lnTo>
                <a:lnTo>
                  <a:pt x="2998863" y="1138008"/>
                </a:lnTo>
                <a:lnTo>
                  <a:pt x="3011411" y="1183894"/>
                </a:lnTo>
                <a:lnTo>
                  <a:pt x="3022485" y="1230071"/>
                </a:lnTo>
                <a:lnTo>
                  <a:pt x="3032074" y="1276502"/>
                </a:lnTo>
                <a:lnTo>
                  <a:pt x="3040189" y="1323149"/>
                </a:lnTo>
                <a:lnTo>
                  <a:pt x="3046831" y="1369987"/>
                </a:lnTo>
                <a:lnTo>
                  <a:pt x="3052000" y="1416977"/>
                </a:lnTo>
                <a:lnTo>
                  <a:pt x="3055683" y="1464068"/>
                </a:lnTo>
                <a:lnTo>
                  <a:pt x="3057893" y="1511236"/>
                </a:lnTo>
                <a:lnTo>
                  <a:pt x="3058630" y="1558442"/>
                </a:lnTo>
                <a:lnTo>
                  <a:pt x="3057893" y="1605661"/>
                </a:lnTo>
                <a:lnTo>
                  <a:pt x="3055683" y="1652828"/>
                </a:lnTo>
                <a:lnTo>
                  <a:pt x="3052000" y="1699920"/>
                </a:lnTo>
                <a:lnTo>
                  <a:pt x="3046831" y="1746910"/>
                </a:lnTo>
                <a:lnTo>
                  <a:pt x="3040189" y="1793748"/>
                </a:lnTo>
                <a:lnTo>
                  <a:pt x="3032074" y="1840395"/>
                </a:lnTo>
                <a:lnTo>
                  <a:pt x="3022485" y="1886826"/>
                </a:lnTo>
                <a:lnTo>
                  <a:pt x="3011411" y="1933003"/>
                </a:lnTo>
                <a:lnTo>
                  <a:pt x="2998863" y="1978888"/>
                </a:lnTo>
                <a:lnTo>
                  <a:pt x="2984843" y="2024443"/>
                </a:lnTo>
                <a:lnTo>
                  <a:pt x="2969349" y="2069630"/>
                </a:lnTo>
                <a:lnTo>
                  <a:pt x="2952381" y="2114397"/>
                </a:lnTo>
                <a:lnTo>
                  <a:pt x="2933928" y="2158746"/>
                </a:lnTo>
                <a:lnTo>
                  <a:pt x="2914015" y="2202599"/>
                </a:lnTo>
                <a:lnTo>
                  <a:pt x="2892615" y="2245944"/>
                </a:lnTo>
                <a:lnTo>
                  <a:pt x="2869730" y="2288730"/>
                </a:lnTo>
                <a:lnTo>
                  <a:pt x="2845384" y="2330945"/>
                </a:lnTo>
                <a:lnTo>
                  <a:pt x="2819565" y="2372512"/>
                </a:lnTo>
                <a:lnTo>
                  <a:pt x="2858427" y="2411120"/>
                </a:lnTo>
                <a:lnTo>
                  <a:pt x="2884716" y="2370188"/>
                </a:lnTo>
                <a:lnTo>
                  <a:pt x="2909595" y="2328608"/>
                </a:lnTo>
                <a:lnTo>
                  <a:pt x="2933052" y="2286431"/>
                </a:lnTo>
                <a:lnTo>
                  <a:pt x="2955086" y="2243683"/>
                </a:lnTo>
                <a:lnTo>
                  <a:pt x="2975699" y="2200402"/>
                </a:lnTo>
                <a:lnTo>
                  <a:pt x="2994901" y="2156625"/>
                </a:lnTo>
                <a:lnTo>
                  <a:pt x="3012668" y="2112391"/>
                </a:lnTo>
                <a:lnTo>
                  <a:pt x="3029013" y="2067725"/>
                </a:lnTo>
                <a:lnTo>
                  <a:pt x="3043948" y="2022665"/>
                </a:lnTo>
                <a:lnTo>
                  <a:pt x="3057448" y="1977263"/>
                </a:lnTo>
                <a:lnTo>
                  <a:pt x="3069526" y="1931530"/>
                </a:lnTo>
                <a:lnTo>
                  <a:pt x="3080194" y="1885518"/>
                </a:lnTo>
                <a:lnTo>
                  <a:pt x="3089440" y="1839252"/>
                </a:lnTo>
                <a:lnTo>
                  <a:pt x="3097250" y="1792770"/>
                </a:lnTo>
                <a:lnTo>
                  <a:pt x="3103651" y="1746123"/>
                </a:lnTo>
                <a:lnTo>
                  <a:pt x="3108629" y="1699323"/>
                </a:lnTo>
                <a:lnTo>
                  <a:pt x="3112185" y="1652422"/>
                </a:lnTo>
                <a:lnTo>
                  <a:pt x="3114319" y="1605457"/>
                </a:lnTo>
                <a:lnTo>
                  <a:pt x="3115030" y="155844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79179" y="4451756"/>
            <a:ext cx="193738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Simple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 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(SASL)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36031" y="3744315"/>
            <a:ext cx="3115310" cy="3117215"/>
          </a:xfrm>
          <a:custGeom>
            <a:avLst/>
            <a:gdLst/>
            <a:ahLst/>
            <a:cxnLst/>
            <a:rect l="l" t="t" r="r" b="b"/>
            <a:pathLst>
              <a:path w="3115309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72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5309" h="3117215">
                <a:moveTo>
                  <a:pt x="1284897" y="2831109"/>
                </a:moveTo>
                <a:lnTo>
                  <a:pt x="1236967" y="2819755"/>
                </a:lnTo>
                <a:lnTo>
                  <a:pt x="1189761" y="2806674"/>
                </a:lnTo>
                <a:lnTo>
                  <a:pt x="1143292" y="2791891"/>
                </a:lnTo>
                <a:lnTo>
                  <a:pt x="1097610" y="2775458"/>
                </a:lnTo>
                <a:lnTo>
                  <a:pt x="1052741" y="2757398"/>
                </a:lnTo>
                <a:lnTo>
                  <a:pt x="1008722" y="2737764"/>
                </a:lnTo>
                <a:lnTo>
                  <a:pt x="965593" y="2716568"/>
                </a:lnTo>
                <a:lnTo>
                  <a:pt x="923391" y="2693860"/>
                </a:lnTo>
                <a:lnTo>
                  <a:pt x="882129" y="2669667"/>
                </a:lnTo>
                <a:lnTo>
                  <a:pt x="841870" y="2644025"/>
                </a:lnTo>
                <a:lnTo>
                  <a:pt x="802627" y="2616974"/>
                </a:lnTo>
                <a:lnTo>
                  <a:pt x="764451" y="2588552"/>
                </a:lnTo>
                <a:lnTo>
                  <a:pt x="727379" y="2558783"/>
                </a:lnTo>
                <a:lnTo>
                  <a:pt x="691426" y="2527706"/>
                </a:lnTo>
                <a:lnTo>
                  <a:pt x="656640" y="2495359"/>
                </a:lnTo>
                <a:lnTo>
                  <a:pt x="623062" y="2461780"/>
                </a:lnTo>
                <a:lnTo>
                  <a:pt x="590715" y="2426995"/>
                </a:lnTo>
                <a:lnTo>
                  <a:pt x="559638" y="2391041"/>
                </a:lnTo>
                <a:lnTo>
                  <a:pt x="529869" y="2353970"/>
                </a:lnTo>
                <a:lnTo>
                  <a:pt x="501446" y="2315794"/>
                </a:lnTo>
                <a:lnTo>
                  <a:pt x="474395" y="2276551"/>
                </a:lnTo>
                <a:lnTo>
                  <a:pt x="448754" y="2236292"/>
                </a:lnTo>
                <a:lnTo>
                  <a:pt x="424561" y="2195030"/>
                </a:lnTo>
                <a:lnTo>
                  <a:pt x="401853" y="2152827"/>
                </a:lnTo>
                <a:lnTo>
                  <a:pt x="380657" y="2109698"/>
                </a:lnTo>
                <a:lnTo>
                  <a:pt x="361022" y="2065680"/>
                </a:lnTo>
                <a:lnTo>
                  <a:pt x="342963" y="2020811"/>
                </a:lnTo>
                <a:lnTo>
                  <a:pt x="326529" y="1975129"/>
                </a:lnTo>
                <a:lnTo>
                  <a:pt x="311746" y="1928660"/>
                </a:lnTo>
                <a:lnTo>
                  <a:pt x="298665" y="1881454"/>
                </a:lnTo>
                <a:lnTo>
                  <a:pt x="287312" y="1833524"/>
                </a:lnTo>
                <a:lnTo>
                  <a:pt x="240957" y="1833524"/>
                </a:lnTo>
                <a:lnTo>
                  <a:pt x="251612" y="1881009"/>
                </a:lnTo>
                <a:lnTo>
                  <a:pt x="263906" y="1927809"/>
                </a:lnTo>
                <a:lnTo>
                  <a:pt x="277799" y="1973910"/>
                </a:lnTo>
                <a:lnTo>
                  <a:pt x="293268" y="2019287"/>
                </a:lnTo>
                <a:lnTo>
                  <a:pt x="310273" y="2063902"/>
                </a:lnTo>
                <a:lnTo>
                  <a:pt x="328777" y="2107717"/>
                </a:lnTo>
                <a:lnTo>
                  <a:pt x="348767" y="2150707"/>
                </a:lnTo>
                <a:lnTo>
                  <a:pt x="370192" y="2192845"/>
                </a:lnTo>
                <a:lnTo>
                  <a:pt x="393039" y="2234095"/>
                </a:lnTo>
                <a:lnTo>
                  <a:pt x="417271" y="2274430"/>
                </a:lnTo>
                <a:lnTo>
                  <a:pt x="442849" y="2313813"/>
                </a:lnTo>
                <a:lnTo>
                  <a:pt x="469760" y="2352217"/>
                </a:lnTo>
                <a:lnTo>
                  <a:pt x="497941" y="2389619"/>
                </a:lnTo>
                <a:lnTo>
                  <a:pt x="527392" y="2425966"/>
                </a:lnTo>
                <a:lnTo>
                  <a:pt x="558076" y="2461247"/>
                </a:lnTo>
                <a:lnTo>
                  <a:pt x="589953" y="2495423"/>
                </a:lnTo>
                <a:lnTo>
                  <a:pt x="622998" y="2528468"/>
                </a:lnTo>
                <a:lnTo>
                  <a:pt x="657174" y="2560345"/>
                </a:lnTo>
                <a:lnTo>
                  <a:pt x="692454" y="2591028"/>
                </a:lnTo>
                <a:lnTo>
                  <a:pt x="728802" y="2620480"/>
                </a:lnTo>
                <a:lnTo>
                  <a:pt x="766203" y="2648661"/>
                </a:lnTo>
                <a:lnTo>
                  <a:pt x="804608" y="2675572"/>
                </a:lnTo>
                <a:lnTo>
                  <a:pt x="843991" y="2701150"/>
                </a:lnTo>
                <a:lnTo>
                  <a:pt x="884326" y="2725382"/>
                </a:lnTo>
                <a:lnTo>
                  <a:pt x="925576" y="2748229"/>
                </a:lnTo>
                <a:lnTo>
                  <a:pt x="967714" y="2769654"/>
                </a:lnTo>
                <a:lnTo>
                  <a:pt x="1010704" y="2789644"/>
                </a:lnTo>
                <a:lnTo>
                  <a:pt x="1054519" y="2808147"/>
                </a:lnTo>
                <a:lnTo>
                  <a:pt x="1099134" y="2825153"/>
                </a:lnTo>
                <a:lnTo>
                  <a:pt x="1144511" y="2840621"/>
                </a:lnTo>
                <a:lnTo>
                  <a:pt x="1190612" y="2854515"/>
                </a:lnTo>
                <a:lnTo>
                  <a:pt x="1237411" y="2866809"/>
                </a:lnTo>
                <a:lnTo>
                  <a:pt x="1284897" y="2877464"/>
                </a:lnTo>
                <a:lnTo>
                  <a:pt x="1284897" y="2831109"/>
                </a:lnTo>
                <a:close/>
              </a:path>
              <a:path w="3115309" h="3117215">
                <a:moveTo>
                  <a:pt x="1284897" y="239420"/>
                </a:moveTo>
                <a:lnTo>
                  <a:pt x="1237411" y="250126"/>
                </a:lnTo>
                <a:lnTo>
                  <a:pt x="1190612" y="262458"/>
                </a:lnTo>
                <a:lnTo>
                  <a:pt x="1144511" y="276402"/>
                </a:lnTo>
                <a:lnTo>
                  <a:pt x="1099134" y="291909"/>
                </a:lnTo>
                <a:lnTo>
                  <a:pt x="1054519" y="308965"/>
                </a:lnTo>
                <a:lnTo>
                  <a:pt x="1010704" y="327520"/>
                </a:lnTo>
                <a:lnTo>
                  <a:pt x="967714" y="347573"/>
                </a:lnTo>
                <a:lnTo>
                  <a:pt x="925576" y="369062"/>
                </a:lnTo>
                <a:lnTo>
                  <a:pt x="884326" y="391972"/>
                </a:lnTo>
                <a:lnTo>
                  <a:pt x="843991" y="416267"/>
                </a:lnTo>
                <a:lnTo>
                  <a:pt x="804608" y="441921"/>
                </a:lnTo>
                <a:lnTo>
                  <a:pt x="766203" y="468896"/>
                </a:lnTo>
                <a:lnTo>
                  <a:pt x="728802" y="497166"/>
                </a:lnTo>
                <a:lnTo>
                  <a:pt x="692454" y="526707"/>
                </a:lnTo>
                <a:lnTo>
                  <a:pt x="657174" y="557466"/>
                </a:lnTo>
                <a:lnTo>
                  <a:pt x="622998" y="589432"/>
                </a:lnTo>
                <a:lnTo>
                  <a:pt x="589953" y="622566"/>
                </a:lnTo>
                <a:lnTo>
                  <a:pt x="558076" y="656831"/>
                </a:lnTo>
                <a:lnTo>
                  <a:pt x="527392" y="692213"/>
                </a:lnTo>
                <a:lnTo>
                  <a:pt x="497941" y="728675"/>
                </a:lnTo>
                <a:lnTo>
                  <a:pt x="469760" y="766178"/>
                </a:lnTo>
                <a:lnTo>
                  <a:pt x="442849" y="804684"/>
                </a:lnTo>
                <a:lnTo>
                  <a:pt x="417271" y="844194"/>
                </a:lnTo>
                <a:lnTo>
                  <a:pt x="393039" y="884643"/>
                </a:lnTo>
                <a:lnTo>
                  <a:pt x="370192" y="926007"/>
                </a:lnTo>
                <a:lnTo>
                  <a:pt x="348767" y="968273"/>
                </a:lnTo>
                <a:lnTo>
                  <a:pt x="328777" y="1011389"/>
                </a:lnTo>
                <a:lnTo>
                  <a:pt x="310273" y="1055344"/>
                </a:lnTo>
                <a:lnTo>
                  <a:pt x="293268" y="1100086"/>
                </a:lnTo>
                <a:lnTo>
                  <a:pt x="277799" y="1145590"/>
                </a:lnTo>
                <a:lnTo>
                  <a:pt x="263906" y="1191844"/>
                </a:lnTo>
                <a:lnTo>
                  <a:pt x="251612" y="1238796"/>
                </a:lnTo>
                <a:lnTo>
                  <a:pt x="240957" y="1286408"/>
                </a:lnTo>
                <a:lnTo>
                  <a:pt x="287312" y="1286408"/>
                </a:lnTo>
                <a:lnTo>
                  <a:pt x="298665" y="1238351"/>
                </a:lnTo>
                <a:lnTo>
                  <a:pt x="311746" y="1190993"/>
                </a:lnTo>
                <a:lnTo>
                  <a:pt x="326529" y="1144384"/>
                </a:lnTo>
                <a:lnTo>
                  <a:pt x="342963" y="1098562"/>
                </a:lnTo>
                <a:lnTo>
                  <a:pt x="361022" y="1053566"/>
                </a:lnTo>
                <a:lnTo>
                  <a:pt x="380657" y="1009408"/>
                </a:lnTo>
                <a:lnTo>
                  <a:pt x="401853" y="966152"/>
                </a:lnTo>
                <a:lnTo>
                  <a:pt x="424561" y="923810"/>
                </a:lnTo>
                <a:lnTo>
                  <a:pt x="448754" y="882434"/>
                </a:lnTo>
                <a:lnTo>
                  <a:pt x="474395" y="842048"/>
                </a:lnTo>
                <a:lnTo>
                  <a:pt x="501446" y="802703"/>
                </a:lnTo>
                <a:lnTo>
                  <a:pt x="529869" y="764413"/>
                </a:lnTo>
                <a:lnTo>
                  <a:pt x="559638" y="727214"/>
                </a:lnTo>
                <a:lnTo>
                  <a:pt x="590715" y="691159"/>
                </a:lnTo>
                <a:lnTo>
                  <a:pt x="623062" y="656285"/>
                </a:lnTo>
                <a:lnTo>
                  <a:pt x="656640" y="622604"/>
                </a:lnTo>
                <a:lnTo>
                  <a:pt x="691426" y="590156"/>
                </a:lnTo>
                <a:lnTo>
                  <a:pt x="727379" y="558990"/>
                </a:lnTo>
                <a:lnTo>
                  <a:pt x="764451" y="529145"/>
                </a:lnTo>
                <a:lnTo>
                  <a:pt x="802627" y="500634"/>
                </a:lnTo>
                <a:lnTo>
                  <a:pt x="841870" y="473506"/>
                </a:lnTo>
                <a:lnTo>
                  <a:pt x="882129" y="447789"/>
                </a:lnTo>
                <a:lnTo>
                  <a:pt x="923391" y="423532"/>
                </a:lnTo>
                <a:lnTo>
                  <a:pt x="965593" y="400761"/>
                </a:lnTo>
                <a:lnTo>
                  <a:pt x="1008722" y="379501"/>
                </a:lnTo>
                <a:lnTo>
                  <a:pt x="1052741" y="359816"/>
                </a:lnTo>
                <a:lnTo>
                  <a:pt x="1097610" y="341706"/>
                </a:lnTo>
                <a:lnTo>
                  <a:pt x="1143292" y="325234"/>
                </a:lnTo>
                <a:lnTo>
                  <a:pt x="1189761" y="310413"/>
                </a:lnTo>
                <a:lnTo>
                  <a:pt x="1236967" y="297294"/>
                </a:lnTo>
                <a:lnTo>
                  <a:pt x="1284897" y="285902"/>
                </a:lnTo>
                <a:lnTo>
                  <a:pt x="1284897" y="239420"/>
                </a:lnTo>
                <a:close/>
              </a:path>
              <a:path w="3115309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42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42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5309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55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55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5309" h="3117215">
                <a:moveTo>
                  <a:pt x="2874429" y="1833524"/>
                </a:moveTo>
                <a:lnTo>
                  <a:pt x="2828074" y="1833524"/>
                </a:lnTo>
                <a:lnTo>
                  <a:pt x="2816707" y="1881454"/>
                </a:lnTo>
                <a:lnTo>
                  <a:pt x="2803626" y="1928660"/>
                </a:lnTo>
                <a:lnTo>
                  <a:pt x="2788843" y="1975129"/>
                </a:lnTo>
                <a:lnTo>
                  <a:pt x="2772410" y="2020811"/>
                </a:lnTo>
                <a:lnTo>
                  <a:pt x="2754350" y="2065680"/>
                </a:lnTo>
                <a:lnTo>
                  <a:pt x="2734716" y="2109698"/>
                </a:lnTo>
                <a:lnTo>
                  <a:pt x="2713520" y="2152827"/>
                </a:lnTo>
                <a:lnTo>
                  <a:pt x="2690812" y="2195030"/>
                </a:lnTo>
                <a:lnTo>
                  <a:pt x="2666619" y="2236292"/>
                </a:lnTo>
                <a:lnTo>
                  <a:pt x="2640977" y="2276551"/>
                </a:lnTo>
                <a:lnTo>
                  <a:pt x="2613926" y="2315794"/>
                </a:lnTo>
                <a:lnTo>
                  <a:pt x="2585504" y="2353970"/>
                </a:lnTo>
                <a:lnTo>
                  <a:pt x="2555735" y="2391041"/>
                </a:lnTo>
                <a:lnTo>
                  <a:pt x="2524658" y="2426995"/>
                </a:lnTo>
                <a:lnTo>
                  <a:pt x="2492311" y="2461780"/>
                </a:lnTo>
                <a:lnTo>
                  <a:pt x="2458732" y="2495359"/>
                </a:lnTo>
                <a:lnTo>
                  <a:pt x="2423947" y="2527706"/>
                </a:lnTo>
                <a:lnTo>
                  <a:pt x="2387993" y="2558783"/>
                </a:lnTo>
                <a:lnTo>
                  <a:pt x="2350922" y="2588552"/>
                </a:lnTo>
                <a:lnTo>
                  <a:pt x="2312746" y="2616974"/>
                </a:lnTo>
                <a:lnTo>
                  <a:pt x="2273503" y="2644025"/>
                </a:lnTo>
                <a:lnTo>
                  <a:pt x="2233244" y="2669667"/>
                </a:lnTo>
                <a:lnTo>
                  <a:pt x="2191982" y="2693860"/>
                </a:lnTo>
                <a:lnTo>
                  <a:pt x="2149779" y="2716568"/>
                </a:lnTo>
                <a:lnTo>
                  <a:pt x="2106650" y="2737764"/>
                </a:lnTo>
                <a:lnTo>
                  <a:pt x="2062632" y="2757398"/>
                </a:lnTo>
                <a:lnTo>
                  <a:pt x="2017763" y="2775458"/>
                </a:lnTo>
                <a:lnTo>
                  <a:pt x="1972081" y="2791891"/>
                </a:lnTo>
                <a:lnTo>
                  <a:pt x="1925612" y="2806674"/>
                </a:lnTo>
                <a:lnTo>
                  <a:pt x="1878406" y="2819755"/>
                </a:lnTo>
                <a:lnTo>
                  <a:pt x="1830489" y="2831109"/>
                </a:lnTo>
                <a:lnTo>
                  <a:pt x="1830489" y="2877464"/>
                </a:lnTo>
                <a:lnTo>
                  <a:pt x="1877961" y="2866809"/>
                </a:lnTo>
                <a:lnTo>
                  <a:pt x="1924761" y="2854515"/>
                </a:lnTo>
                <a:lnTo>
                  <a:pt x="1970862" y="2840621"/>
                </a:lnTo>
                <a:lnTo>
                  <a:pt x="2016239" y="2825153"/>
                </a:lnTo>
                <a:lnTo>
                  <a:pt x="2060854" y="2808147"/>
                </a:lnTo>
                <a:lnTo>
                  <a:pt x="2104669" y="2789644"/>
                </a:lnTo>
                <a:lnTo>
                  <a:pt x="2147659" y="2769654"/>
                </a:lnTo>
                <a:lnTo>
                  <a:pt x="2189797" y="2748229"/>
                </a:lnTo>
                <a:lnTo>
                  <a:pt x="2231047" y="2725382"/>
                </a:lnTo>
                <a:lnTo>
                  <a:pt x="2271382" y="2701150"/>
                </a:lnTo>
                <a:lnTo>
                  <a:pt x="2310765" y="2675572"/>
                </a:lnTo>
                <a:lnTo>
                  <a:pt x="2349169" y="2648661"/>
                </a:lnTo>
                <a:lnTo>
                  <a:pt x="2386571" y="2620480"/>
                </a:lnTo>
                <a:lnTo>
                  <a:pt x="2422918" y="2591028"/>
                </a:lnTo>
                <a:lnTo>
                  <a:pt x="2458199" y="2560345"/>
                </a:lnTo>
                <a:lnTo>
                  <a:pt x="2492375" y="2528468"/>
                </a:lnTo>
                <a:lnTo>
                  <a:pt x="2525420" y="2495423"/>
                </a:lnTo>
                <a:lnTo>
                  <a:pt x="2557297" y="2461247"/>
                </a:lnTo>
                <a:lnTo>
                  <a:pt x="2587980" y="2425966"/>
                </a:lnTo>
                <a:lnTo>
                  <a:pt x="2617432" y="2389619"/>
                </a:lnTo>
                <a:lnTo>
                  <a:pt x="2645613" y="2352217"/>
                </a:lnTo>
                <a:lnTo>
                  <a:pt x="2672524" y="2313813"/>
                </a:lnTo>
                <a:lnTo>
                  <a:pt x="2698102" y="2274430"/>
                </a:lnTo>
                <a:lnTo>
                  <a:pt x="2722334" y="2234095"/>
                </a:lnTo>
                <a:lnTo>
                  <a:pt x="2745181" y="2192845"/>
                </a:lnTo>
                <a:lnTo>
                  <a:pt x="2766606" y="2150707"/>
                </a:lnTo>
                <a:lnTo>
                  <a:pt x="2786596" y="2107717"/>
                </a:lnTo>
                <a:lnTo>
                  <a:pt x="2805099" y="2063902"/>
                </a:lnTo>
                <a:lnTo>
                  <a:pt x="2822105" y="2019287"/>
                </a:lnTo>
                <a:lnTo>
                  <a:pt x="2837573" y="1973910"/>
                </a:lnTo>
                <a:lnTo>
                  <a:pt x="2851467" y="1927809"/>
                </a:lnTo>
                <a:lnTo>
                  <a:pt x="2863761" y="1881009"/>
                </a:lnTo>
                <a:lnTo>
                  <a:pt x="2874429" y="1833524"/>
                </a:lnTo>
                <a:close/>
              </a:path>
              <a:path w="3115309" h="3117215">
                <a:moveTo>
                  <a:pt x="2874429" y="1286408"/>
                </a:moveTo>
                <a:lnTo>
                  <a:pt x="2863761" y="1238796"/>
                </a:lnTo>
                <a:lnTo>
                  <a:pt x="2851467" y="1191844"/>
                </a:lnTo>
                <a:lnTo>
                  <a:pt x="2837573" y="1145590"/>
                </a:lnTo>
                <a:lnTo>
                  <a:pt x="2822105" y="1100086"/>
                </a:lnTo>
                <a:lnTo>
                  <a:pt x="2805099" y="1055344"/>
                </a:lnTo>
                <a:lnTo>
                  <a:pt x="2786596" y="1011389"/>
                </a:lnTo>
                <a:lnTo>
                  <a:pt x="2766606" y="968273"/>
                </a:lnTo>
                <a:lnTo>
                  <a:pt x="2745181" y="926007"/>
                </a:lnTo>
                <a:lnTo>
                  <a:pt x="2722334" y="884643"/>
                </a:lnTo>
                <a:lnTo>
                  <a:pt x="2698102" y="844194"/>
                </a:lnTo>
                <a:lnTo>
                  <a:pt x="2672524" y="804684"/>
                </a:lnTo>
                <a:lnTo>
                  <a:pt x="2645613" y="766178"/>
                </a:lnTo>
                <a:lnTo>
                  <a:pt x="2617432" y="728675"/>
                </a:lnTo>
                <a:lnTo>
                  <a:pt x="2587980" y="692213"/>
                </a:lnTo>
                <a:lnTo>
                  <a:pt x="2557297" y="656831"/>
                </a:lnTo>
                <a:lnTo>
                  <a:pt x="2525420" y="622566"/>
                </a:lnTo>
                <a:lnTo>
                  <a:pt x="2492375" y="589432"/>
                </a:lnTo>
                <a:lnTo>
                  <a:pt x="2458199" y="557466"/>
                </a:lnTo>
                <a:lnTo>
                  <a:pt x="2422918" y="526707"/>
                </a:lnTo>
                <a:lnTo>
                  <a:pt x="2386571" y="497166"/>
                </a:lnTo>
                <a:lnTo>
                  <a:pt x="2349169" y="468896"/>
                </a:lnTo>
                <a:lnTo>
                  <a:pt x="2310765" y="441921"/>
                </a:lnTo>
                <a:lnTo>
                  <a:pt x="2271382" y="416267"/>
                </a:lnTo>
                <a:lnTo>
                  <a:pt x="2231047" y="391972"/>
                </a:lnTo>
                <a:lnTo>
                  <a:pt x="2189797" y="369062"/>
                </a:lnTo>
                <a:lnTo>
                  <a:pt x="2147659" y="347573"/>
                </a:lnTo>
                <a:lnTo>
                  <a:pt x="2104669" y="327520"/>
                </a:lnTo>
                <a:lnTo>
                  <a:pt x="2060854" y="308965"/>
                </a:lnTo>
                <a:lnTo>
                  <a:pt x="2016239" y="291909"/>
                </a:lnTo>
                <a:lnTo>
                  <a:pt x="1970862" y="276402"/>
                </a:lnTo>
                <a:lnTo>
                  <a:pt x="1924761" y="262458"/>
                </a:lnTo>
                <a:lnTo>
                  <a:pt x="1877961" y="250126"/>
                </a:lnTo>
                <a:lnTo>
                  <a:pt x="1830489" y="239420"/>
                </a:lnTo>
                <a:lnTo>
                  <a:pt x="1830489" y="285902"/>
                </a:lnTo>
                <a:lnTo>
                  <a:pt x="1878406" y="297294"/>
                </a:lnTo>
                <a:lnTo>
                  <a:pt x="1925612" y="310413"/>
                </a:lnTo>
                <a:lnTo>
                  <a:pt x="1972081" y="325234"/>
                </a:lnTo>
                <a:lnTo>
                  <a:pt x="2017763" y="341706"/>
                </a:lnTo>
                <a:lnTo>
                  <a:pt x="2062632" y="359816"/>
                </a:lnTo>
                <a:lnTo>
                  <a:pt x="2106650" y="379501"/>
                </a:lnTo>
                <a:lnTo>
                  <a:pt x="2149779" y="400761"/>
                </a:lnTo>
                <a:lnTo>
                  <a:pt x="2191982" y="423532"/>
                </a:lnTo>
                <a:lnTo>
                  <a:pt x="2233244" y="447789"/>
                </a:lnTo>
                <a:lnTo>
                  <a:pt x="2273503" y="473506"/>
                </a:lnTo>
                <a:lnTo>
                  <a:pt x="2312746" y="500634"/>
                </a:lnTo>
                <a:lnTo>
                  <a:pt x="2350922" y="529145"/>
                </a:lnTo>
                <a:lnTo>
                  <a:pt x="2387993" y="558990"/>
                </a:lnTo>
                <a:lnTo>
                  <a:pt x="2423947" y="590156"/>
                </a:lnTo>
                <a:lnTo>
                  <a:pt x="2458732" y="622604"/>
                </a:lnTo>
                <a:lnTo>
                  <a:pt x="2492311" y="656285"/>
                </a:lnTo>
                <a:lnTo>
                  <a:pt x="2524658" y="691159"/>
                </a:lnTo>
                <a:lnTo>
                  <a:pt x="2555735" y="727214"/>
                </a:lnTo>
                <a:lnTo>
                  <a:pt x="2585504" y="764413"/>
                </a:lnTo>
                <a:lnTo>
                  <a:pt x="2613926" y="802703"/>
                </a:lnTo>
                <a:lnTo>
                  <a:pt x="2640977" y="842048"/>
                </a:lnTo>
                <a:lnTo>
                  <a:pt x="2666619" y="882434"/>
                </a:lnTo>
                <a:lnTo>
                  <a:pt x="2690812" y="923810"/>
                </a:lnTo>
                <a:lnTo>
                  <a:pt x="2713520" y="966152"/>
                </a:lnTo>
                <a:lnTo>
                  <a:pt x="2734716" y="1009408"/>
                </a:lnTo>
                <a:lnTo>
                  <a:pt x="2754350" y="1053566"/>
                </a:lnTo>
                <a:lnTo>
                  <a:pt x="2772410" y="1098562"/>
                </a:lnTo>
                <a:lnTo>
                  <a:pt x="2788843" y="1144384"/>
                </a:lnTo>
                <a:lnTo>
                  <a:pt x="2803626" y="1190993"/>
                </a:lnTo>
                <a:lnTo>
                  <a:pt x="2816707" y="1238351"/>
                </a:lnTo>
                <a:lnTo>
                  <a:pt x="2828074" y="1286408"/>
                </a:lnTo>
                <a:lnTo>
                  <a:pt x="2874429" y="1286408"/>
                </a:lnTo>
                <a:close/>
              </a:path>
              <a:path w="3115309" h="3117215">
                <a:moveTo>
                  <a:pt x="3115018" y="1558442"/>
                </a:moveTo>
                <a:lnTo>
                  <a:pt x="3114319" y="1511439"/>
                </a:lnTo>
                <a:lnTo>
                  <a:pt x="3112185" y="1464475"/>
                </a:lnTo>
                <a:lnTo>
                  <a:pt x="3108629" y="1417574"/>
                </a:lnTo>
                <a:lnTo>
                  <a:pt x="3103651" y="1370774"/>
                </a:lnTo>
                <a:lnTo>
                  <a:pt x="3097250" y="1324127"/>
                </a:lnTo>
                <a:lnTo>
                  <a:pt x="3089440" y="1277645"/>
                </a:lnTo>
                <a:lnTo>
                  <a:pt x="3080194" y="1231379"/>
                </a:lnTo>
                <a:lnTo>
                  <a:pt x="3069526" y="1185367"/>
                </a:lnTo>
                <a:lnTo>
                  <a:pt x="3057448" y="1139634"/>
                </a:lnTo>
                <a:lnTo>
                  <a:pt x="3043948" y="1094232"/>
                </a:lnTo>
                <a:lnTo>
                  <a:pt x="3029013" y="1049172"/>
                </a:lnTo>
                <a:lnTo>
                  <a:pt x="3012668" y="1004506"/>
                </a:lnTo>
                <a:lnTo>
                  <a:pt x="2994901" y="960272"/>
                </a:lnTo>
                <a:lnTo>
                  <a:pt x="2975699" y="916495"/>
                </a:lnTo>
                <a:lnTo>
                  <a:pt x="2955086" y="873213"/>
                </a:lnTo>
                <a:lnTo>
                  <a:pt x="2933052" y="830465"/>
                </a:lnTo>
                <a:lnTo>
                  <a:pt x="2909595" y="788289"/>
                </a:lnTo>
                <a:lnTo>
                  <a:pt x="2884716" y="746709"/>
                </a:lnTo>
                <a:lnTo>
                  <a:pt x="2858427" y="705764"/>
                </a:lnTo>
                <a:lnTo>
                  <a:pt x="2819565" y="744372"/>
                </a:lnTo>
                <a:lnTo>
                  <a:pt x="2845384" y="785952"/>
                </a:lnTo>
                <a:lnTo>
                  <a:pt x="2869730" y="828167"/>
                </a:lnTo>
                <a:lnTo>
                  <a:pt x="2892615" y="870953"/>
                </a:lnTo>
                <a:lnTo>
                  <a:pt x="2914015" y="914298"/>
                </a:lnTo>
                <a:lnTo>
                  <a:pt x="2933928" y="958151"/>
                </a:lnTo>
                <a:lnTo>
                  <a:pt x="2952381" y="1002499"/>
                </a:lnTo>
                <a:lnTo>
                  <a:pt x="2969349" y="1047267"/>
                </a:lnTo>
                <a:lnTo>
                  <a:pt x="2984843" y="1092454"/>
                </a:lnTo>
                <a:lnTo>
                  <a:pt x="2998863" y="1138008"/>
                </a:lnTo>
                <a:lnTo>
                  <a:pt x="3011411" y="1183894"/>
                </a:lnTo>
                <a:lnTo>
                  <a:pt x="3022485" y="1230071"/>
                </a:lnTo>
                <a:lnTo>
                  <a:pt x="3032074" y="1276502"/>
                </a:lnTo>
                <a:lnTo>
                  <a:pt x="3040189" y="1323149"/>
                </a:lnTo>
                <a:lnTo>
                  <a:pt x="3046831" y="1369987"/>
                </a:lnTo>
                <a:lnTo>
                  <a:pt x="3052000" y="1416977"/>
                </a:lnTo>
                <a:lnTo>
                  <a:pt x="3055683" y="1464068"/>
                </a:lnTo>
                <a:lnTo>
                  <a:pt x="3057893" y="1511236"/>
                </a:lnTo>
                <a:lnTo>
                  <a:pt x="3058642" y="1558442"/>
                </a:lnTo>
                <a:lnTo>
                  <a:pt x="3057893" y="1605661"/>
                </a:lnTo>
                <a:lnTo>
                  <a:pt x="3055683" y="1652828"/>
                </a:lnTo>
                <a:lnTo>
                  <a:pt x="3052000" y="1699920"/>
                </a:lnTo>
                <a:lnTo>
                  <a:pt x="3046831" y="1746910"/>
                </a:lnTo>
                <a:lnTo>
                  <a:pt x="3040189" y="1793748"/>
                </a:lnTo>
                <a:lnTo>
                  <a:pt x="3032074" y="1840395"/>
                </a:lnTo>
                <a:lnTo>
                  <a:pt x="3022485" y="1886826"/>
                </a:lnTo>
                <a:lnTo>
                  <a:pt x="3011411" y="1933003"/>
                </a:lnTo>
                <a:lnTo>
                  <a:pt x="2998863" y="1978888"/>
                </a:lnTo>
                <a:lnTo>
                  <a:pt x="2984843" y="2024443"/>
                </a:lnTo>
                <a:lnTo>
                  <a:pt x="2969349" y="2069630"/>
                </a:lnTo>
                <a:lnTo>
                  <a:pt x="2952381" y="2114397"/>
                </a:lnTo>
                <a:lnTo>
                  <a:pt x="2933928" y="2158746"/>
                </a:lnTo>
                <a:lnTo>
                  <a:pt x="2914015" y="2202599"/>
                </a:lnTo>
                <a:lnTo>
                  <a:pt x="2892615" y="2245944"/>
                </a:lnTo>
                <a:lnTo>
                  <a:pt x="2869730" y="2288730"/>
                </a:lnTo>
                <a:lnTo>
                  <a:pt x="2845384" y="2330945"/>
                </a:lnTo>
                <a:lnTo>
                  <a:pt x="2819565" y="2372512"/>
                </a:lnTo>
                <a:lnTo>
                  <a:pt x="2858427" y="2411120"/>
                </a:lnTo>
                <a:lnTo>
                  <a:pt x="2884716" y="2370188"/>
                </a:lnTo>
                <a:lnTo>
                  <a:pt x="2909595" y="2328608"/>
                </a:lnTo>
                <a:lnTo>
                  <a:pt x="2933052" y="2286431"/>
                </a:lnTo>
                <a:lnTo>
                  <a:pt x="2955086" y="2243683"/>
                </a:lnTo>
                <a:lnTo>
                  <a:pt x="2975699" y="2200402"/>
                </a:lnTo>
                <a:lnTo>
                  <a:pt x="2994901" y="2156625"/>
                </a:lnTo>
                <a:lnTo>
                  <a:pt x="3012668" y="2112391"/>
                </a:lnTo>
                <a:lnTo>
                  <a:pt x="3029013" y="2067725"/>
                </a:lnTo>
                <a:lnTo>
                  <a:pt x="3043948" y="2022665"/>
                </a:lnTo>
                <a:lnTo>
                  <a:pt x="3057448" y="1977263"/>
                </a:lnTo>
                <a:lnTo>
                  <a:pt x="3069526" y="1931530"/>
                </a:lnTo>
                <a:lnTo>
                  <a:pt x="3080194" y="1885518"/>
                </a:lnTo>
                <a:lnTo>
                  <a:pt x="3089440" y="1839252"/>
                </a:lnTo>
                <a:lnTo>
                  <a:pt x="3097250" y="1792770"/>
                </a:lnTo>
                <a:lnTo>
                  <a:pt x="3103651" y="1746123"/>
                </a:lnTo>
                <a:lnTo>
                  <a:pt x="3108629" y="1699323"/>
                </a:lnTo>
                <a:lnTo>
                  <a:pt x="3112185" y="1652422"/>
                </a:lnTo>
                <a:lnTo>
                  <a:pt x="3114319" y="1605457"/>
                </a:lnTo>
                <a:lnTo>
                  <a:pt x="3115018" y="155844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924281" y="4797323"/>
            <a:ext cx="167386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675">
              <a:lnSpc>
                <a:spcPct val="114100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LDA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Sec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re 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(LDAPS)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1464" y="306451"/>
            <a:ext cx="45123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Directory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8523" y="1933193"/>
            <a:ext cx="62426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2728" y="760476"/>
            <a:ext cx="6228587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20636" y="3337940"/>
            <a:ext cx="3404235" cy="3036570"/>
            <a:chOff x="6620636" y="3337940"/>
            <a:chExt cx="3404235" cy="3036570"/>
          </a:xfrm>
        </p:grpSpPr>
        <p:sp>
          <p:nvSpPr>
            <p:cNvPr id="6" name="object 6"/>
            <p:cNvSpPr/>
            <p:nvPr/>
          </p:nvSpPr>
          <p:spPr>
            <a:xfrm>
              <a:off x="6630161" y="3347465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32722" y="3938396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5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62872" y="4474463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52558" y="466166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51447" y="3900296"/>
            <a:ext cx="762000" cy="1915160"/>
            <a:chOff x="6251447" y="3900296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629415" y="3938396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5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51447" y="4474463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39865" y="466166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5217" y="4382897"/>
            <a:ext cx="224155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Read-only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370"/>
              </a:spcBef>
            </a:pP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(query)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54716" y="4396257"/>
            <a:ext cx="268541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8830" marR="5080" indent="-786765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Read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write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(update)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21864" y="6917435"/>
            <a:ext cx="11218545" cy="1285240"/>
          </a:xfrm>
          <a:custGeom>
            <a:avLst/>
            <a:gdLst/>
            <a:ahLst/>
            <a:cxnLst/>
            <a:rect l="l" t="t" r="r" b="b"/>
            <a:pathLst>
              <a:path w="11218544" h="1285240">
                <a:moveTo>
                  <a:pt x="11004042" y="0"/>
                </a:moveTo>
                <a:lnTo>
                  <a:pt x="214122" y="0"/>
                </a:lnTo>
                <a:lnTo>
                  <a:pt x="165031" y="5656"/>
                </a:lnTo>
                <a:lnTo>
                  <a:pt x="119965" y="21766"/>
                </a:lnTo>
                <a:lnTo>
                  <a:pt x="80207" y="47046"/>
                </a:lnTo>
                <a:lnTo>
                  <a:pt x="47046" y="80207"/>
                </a:lnTo>
                <a:lnTo>
                  <a:pt x="21766" y="119965"/>
                </a:lnTo>
                <a:lnTo>
                  <a:pt x="5656" y="165031"/>
                </a:lnTo>
                <a:lnTo>
                  <a:pt x="0" y="214121"/>
                </a:lnTo>
                <a:lnTo>
                  <a:pt x="0" y="1070597"/>
                </a:lnTo>
                <a:lnTo>
                  <a:pt x="5656" y="1119696"/>
                </a:lnTo>
                <a:lnTo>
                  <a:pt x="21766" y="1164767"/>
                </a:lnTo>
                <a:lnTo>
                  <a:pt x="47046" y="1204527"/>
                </a:lnTo>
                <a:lnTo>
                  <a:pt x="80207" y="1237688"/>
                </a:lnTo>
                <a:lnTo>
                  <a:pt x="119965" y="1262966"/>
                </a:lnTo>
                <a:lnTo>
                  <a:pt x="165031" y="1279076"/>
                </a:lnTo>
                <a:lnTo>
                  <a:pt x="214122" y="1284731"/>
                </a:lnTo>
                <a:lnTo>
                  <a:pt x="11004042" y="1284731"/>
                </a:lnTo>
                <a:lnTo>
                  <a:pt x="11053132" y="1279076"/>
                </a:lnTo>
                <a:lnTo>
                  <a:pt x="11098198" y="1262966"/>
                </a:lnTo>
                <a:lnTo>
                  <a:pt x="11137956" y="1237688"/>
                </a:lnTo>
                <a:lnTo>
                  <a:pt x="11171117" y="1204527"/>
                </a:lnTo>
                <a:lnTo>
                  <a:pt x="11196397" y="1164767"/>
                </a:lnTo>
                <a:lnTo>
                  <a:pt x="11212507" y="1119696"/>
                </a:lnTo>
                <a:lnTo>
                  <a:pt x="11218164" y="1070597"/>
                </a:lnTo>
                <a:lnTo>
                  <a:pt x="11218164" y="214121"/>
                </a:lnTo>
                <a:lnTo>
                  <a:pt x="11212507" y="165031"/>
                </a:lnTo>
                <a:lnTo>
                  <a:pt x="11196397" y="119965"/>
                </a:lnTo>
                <a:lnTo>
                  <a:pt x="11171117" y="80207"/>
                </a:lnTo>
                <a:lnTo>
                  <a:pt x="11137956" y="47046"/>
                </a:lnTo>
                <a:lnTo>
                  <a:pt x="11098198" y="21766"/>
                </a:lnTo>
                <a:lnTo>
                  <a:pt x="11053132" y="5656"/>
                </a:lnTo>
                <a:lnTo>
                  <a:pt x="110040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122422" y="7125995"/>
            <a:ext cx="104140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79115" marR="5080" indent="-306705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Unless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LDAP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directory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public</a:t>
            </a:r>
            <a:r>
              <a:rPr dirty="0" sz="22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services,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directory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accessed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private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5804" y="4273296"/>
            <a:ext cx="1202436" cy="1202436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6076" y="306451"/>
            <a:ext cx="38646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Time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Synchronization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988" y="1933193"/>
            <a:ext cx="7204075" cy="1386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Numerous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networks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time-sensitive.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814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areas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implementation: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3629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679527" y="3785463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72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3373" y="2831109"/>
                </a:moveTo>
                <a:lnTo>
                  <a:pt x="1235443" y="2819755"/>
                </a:lnTo>
                <a:lnTo>
                  <a:pt x="1188237" y="2806674"/>
                </a:lnTo>
                <a:lnTo>
                  <a:pt x="1141768" y="2791891"/>
                </a:lnTo>
                <a:lnTo>
                  <a:pt x="1096086" y="2775458"/>
                </a:lnTo>
                <a:lnTo>
                  <a:pt x="1051217" y="2757398"/>
                </a:lnTo>
                <a:lnTo>
                  <a:pt x="1007198" y="2737764"/>
                </a:lnTo>
                <a:lnTo>
                  <a:pt x="964069" y="2716568"/>
                </a:lnTo>
                <a:lnTo>
                  <a:pt x="921867" y="2693860"/>
                </a:lnTo>
                <a:lnTo>
                  <a:pt x="880605" y="2669667"/>
                </a:lnTo>
                <a:lnTo>
                  <a:pt x="840346" y="2644025"/>
                </a:lnTo>
                <a:lnTo>
                  <a:pt x="801103" y="2616974"/>
                </a:lnTo>
                <a:lnTo>
                  <a:pt x="762927" y="2588552"/>
                </a:lnTo>
                <a:lnTo>
                  <a:pt x="725855" y="2558783"/>
                </a:lnTo>
                <a:lnTo>
                  <a:pt x="689902" y="2527706"/>
                </a:lnTo>
                <a:lnTo>
                  <a:pt x="655116" y="2495359"/>
                </a:lnTo>
                <a:lnTo>
                  <a:pt x="621538" y="2461780"/>
                </a:lnTo>
                <a:lnTo>
                  <a:pt x="589191" y="2426995"/>
                </a:lnTo>
                <a:lnTo>
                  <a:pt x="558114" y="2391041"/>
                </a:lnTo>
                <a:lnTo>
                  <a:pt x="528345" y="2353970"/>
                </a:lnTo>
                <a:lnTo>
                  <a:pt x="499922" y="2315794"/>
                </a:lnTo>
                <a:lnTo>
                  <a:pt x="472871" y="2276551"/>
                </a:lnTo>
                <a:lnTo>
                  <a:pt x="447230" y="2236292"/>
                </a:lnTo>
                <a:lnTo>
                  <a:pt x="423037" y="2195030"/>
                </a:lnTo>
                <a:lnTo>
                  <a:pt x="400329" y="2152827"/>
                </a:lnTo>
                <a:lnTo>
                  <a:pt x="379133" y="2109698"/>
                </a:lnTo>
                <a:lnTo>
                  <a:pt x="359498" y="2065680"/>
                </a:lnTo>
                <a:lnTo>
                  <a:pt x="341439" y="2020811"/>
                </a:lnTo>
                <a:lnTo>
                  <a:pt x="325005" y="1975129"/>
                </a:lnTo>
                <a:lnTo>
                  <a:pt x="310222" y="1928660"/>
                </a:lnTo>
                <a:lnTo>
                  <a:pt x="297141" y="1881454"/>
                </a:lnTo>
                <a:lnTo>
                  <a:pt x="285788" y="1833524"/>
                </a:lnTo>
                <a:lnTo>
                  <a:pt x="239433" y="1833524"/>
                </a:lnTo>
                <a:lnTo>
                  <a:pt x="250088" y="1881009"/>
                </a:lnTo>
                <a:lnTo>
                  <a:pt x="262382" y="1927809"/>
                </a:lnTo>
                <a:lnTo>
                  <a:pt x="276275" y="1973910"/>
                </a:lnTo>
                <a:lnTo>
                  <a:pt x="291744" y="2019287"/>
                </a:lnTo>
                <a:lnTo>
                  <a:pt x="308749" y="2063902"/>
                </a:lnTo>
                <a:lnTo>
                  <a:pt x="327253" y="2107717"/>
                </a:lnTo>
                <a:lnTo>
                  <a:pt x="347243" y="2150707"/>
                </a:lnTo>
                <a:lnTo>
                  <a:pt x="368668" y="2192845"/>
                </a:lnTo>
                <a:lnTo>
                  <a:pt x="391515" y="2234095"/>
                </a:lnTo>
                <a:lnTo>
                  <a:pt x="415747" y="2274430"/>
                </a:lnTo>
                <a:lnTo>
                  <a:pt x="441325" y="2313813"/>
                </a:lnTo>
                <a:lnTo>
                  <a:pt x="468236" y="2352217"/>
                </a:lnTo>
                <a:lnTo>
                  <a:pt x="496417" y="2389619"/>
                </a:lnTo>
                <a:lnTo>
                  <a:pt x="525868" y="2425966"/>
                </a:lnTo>
                <a:lnTo>
                  <a:pt x="556552" y="2461247"/>
                </a:lnTo>
                <a:lnTo>
                  <a:pt x="588429" y="2495423"/>
                </a:lnTo>
                <a:lnTo>
                  <a:pt x="621474" y="2528468"/>
                </a:lnTo>
                <a:lnTo>
                  <a:pt x="655650" y="2560345"/>
                </a:lnTo>
                <a:lnTo>
                  <a:pt x="690930" y="2591028"/>
                </a:lnTo>
                <a:lnTo>
                  <a:pt x="727278" y="2620480"/>
                </a:lnTo>
                <a:lnTo>
                  <a:pt x="764679" y="2648661"/>
                </a:lnTo>
                <a:lnTo>
                  <a:pt x="803084" y="2675572"/>
                </a:lnTo>
                <a:lnTo>
                  <a:pt x="842467" y="2701150"/>
                </a:lnTo>
                <a:lnTo>
                  <a:pt x="882802" y="2725382"/>
                </a:lnTo>
                <a:lnTo>
                  <a:pt x="924052" y="2748229"/>
                </a:lnTo>
                <a:lnTo>
                  <a:pt x="966190" y="2769654"/>
                </a:lnTo>
                <a:lnTo>
                  <a:pt x="1009180" y="2789644"/>
                </a:lnTo>
                <a:lnTo>
                  <a:pt x="1052995" y="2808147"/>
                </a:lnTo>
                <a:lnTo>
                  <a:pt x="1097610" y="2825153"/>
                </a:lnTo>
                <a:lnTo>
                  <a:pt x="1142987" y="2840621"/>
                </a:lnTo>
                <a:lnTo>
                  <a:pt x="1189088" y="2854515"/>
                </a:lnTo>
                <a:lnTo>
                  <a:pt x="1235887" y="2866809"/>
                </a:lnTo>
                <a:lnTo>
                  <a:pt x="1283373" y="2877464"/>
                </a:lnTo>
                <a:lnTo>
                  <a:pt x="1283373" y="2831109"/>
                </a:lnTo>
                <a:close/>
              </a:path>
              <a:path w="3114040" h="3117215">
                <a:moveTo>
                  <a:pt x="1283373" y="239420"/>
                </a:moveTo>
                <a:lnTo>
                  <a:pt x="1235887" y="250126"/>
                </a:lnTo>
                <a:lnTo>
                  <a:pt x="1189088" y="262458"/>
                </a:lnTo>
                <a:lnTo>
                  <a:pt x="1142987" y="276402"/>
                </a:lnTo>
                <a:lnTo>
                  <a:pt x="1097610" y="291909"/>
                </a:lnTo>
                <a:lnTo>
                  <a:pt x="1052995" y="308965"/>
                </a:lnTo>
                <a:lnTo>
                  <a:pt x="1009180" y="327520"/>
                </a:lnTo>
                <a:lnTo>
                  <a:pt x="966190" y="347573"/>
                </a:lnTo>
                <a:lnTo>
                  <a:pt x="924052" y="369062"/>
                </a:lnTo>
                <a:lnTo>
                  <a:pt x="882802" y="391972"/>
                </a:lnTo>
                <a:lnTo>
                  <a:pt x="842467" y="416267"/>
                </a:lnTo>
                <a:lnTo>
                  <a:pt x="803084" y="441921"/>
                </a:lnTo>
                <a:lnTo>
                  <a:pt x="764679" y="468896"/>
                </a:lnTo>
                <a:lnTo>
                  <a:pt x="727278" y="497166"/>
                </a:lnTo>
                <a:lnTo>
                  <a:pt x="690930" y="526707"/>
                </a:lnTo>
                <a:lnTo>
                  <a:pt x="655650" y="557466"/>
                </a:lnTo>
                <a:lnTo>
                  <a:pt x="621474" y="589432"/>
                </a:lnTo>
                <a:lnTo>
                  <a:pt x="588429" y="622566"/>
                </a:lnTo>
                <a:lnTo>
                  <a:pt x="556552" y="656831"/>
                </a:lnTo>
                <a:lnTo>
                  <a:pt x="525868" y="692213"/>
                </a:lnTo>
                <a:lnTo>
                  <a:pt x="496417" y="728675"/>
                </a:lnTo>
                <a:lnTo>
                  <a:pt x="468236" y="766178"/>
                </a:lnTo>
                <a:lnTo>
                  <a:pt x="441325" y="804684"/>
                </a:lnTo>
                <a:lnTo>
                  <a:pt x="415747" y="844194"/>
                </a:lnTo>
                <a:lnTo>
                  <a:pt x="391515" y="884643"/>
                </a:lnTo>
                <a:lnTo>
                  <a:pt x="368668" y="926007"/>
                </a:lnTo>
                <a:lnTo>
                  <a:pt x="347243" y="968273"/>
                </a:lnTo>
                <a:lnTo>
                  <a:pt x="327253" y="1011389"/>
                </a:lnTo>
                <a:lnTo>
                  <a:pt x="308749" y="1055344"/>
                </a:lnTo>
                <a:lnTo>
                  <a:pt x="291744" y="1100086"/>
                </a:lnTo>
                <a:lnTo>
                  <a:pt x="276275" y="1145590"/>
                </a:lnTo>
                <a:lnTo>
                  <a:pt x="262382" y="1191844"/>
                </a:lnTo>
                <a:lnTo>
                  <a:pt x="250088" y="1238796"/>
                </a:lnTo>
                <a:lnTo>
                  <a:pt x="239433" y="1286408"/>
                </a:lnTo>
                <a:lnTo>
                  <a:pt x="285788" y="1286408"/>
                </a:lnTo>
                <a:lnTo>
                  <a:pt x="297141" y="1238351"/>
                </a:lnTo>
                <a:lnTo>
                  <a:pt x="310222" y="1190993"/>
                </a:lnTo>
                <a:lnTo>
                  <a:pt x="325005" y="1144384"/>
                </a:lnTo>
                <a:lnTo>
                  <a:pt x="341439" y="1098562"/>
                </a:lnTo>
                <a:lnTo>
                  <a:pt x="359498" y="1053566"/>
                </a:lnTo>
                <a:lnTo>
                  <a:pt x="379133" y="1009408"/>
                </a:lnTo>
                <a:lnTo>
                  <a:pt x="400329" y="966152"/>
                </a:lnTo>
                <a:lnTo>
                  <a:pt x="423037" y="923810"/>
                </a:lnTo>
                <a:lnTo>
                  <a:pt x="447230" y="882434"/>
                </a:lnTo>
                <a:lnTo>
                  <a:pt x="472871" y="842048"/>
                </a:lnTo>
                <a:lnTo>
                  <a:pt x="499922" y="802703"/>
                </a:lnTo>
                <a:lnTo>
                  <a:pt x="528345" y="764413"/>
                </a:lnTo>
                <a:lnTo>
                  <a:pt x="558114" y="727214"/>
                </a:lnTo>
                <a:lnTo>
                  <a:pt x="589191" y="691159"/>
                </a:lnTo>
                <a:lnTo>
                  <a:pt x="621538" y="656285"/>
                </a:lnTo>
                <a:lnTo>
                  <a:pt x="655116" y="622604"/>
                </a:lnTo>
                <a:lnTo>
                  <a:pt x="689902" y="590156"/>
                </a:lnTo>
                <a:lnTo>
                  <a:pt x="725855" y="558990"/>
                </a:lnTo>
                <a:lnTo>
                  <a:pt x="762927" y="529145"/>
                </a:lnTo>
                <a:lnTo>
                  <a:pt x="801103" y="500634"/>
                </a:lnTo>
                <a:lnTo>
                  <a:pt x="840346" y="473506"/>
                </a:lnTo>
                <a:lnTo>
                  <a:pt x="880605" y="447789"/>
                </a:lnTo>
                <a:lnTo>
                  <a:pt x="921867" y="423532"/>
                </a:lnTo>
                <a:lnTo>
                  <a:pt x="964069" y="400761"/>
                </a:lnTo>
                <a:lnTo>
                  <a:pt x="1007198" y="379501"/>
                </a:lnTo>
                <a:lnTo>
                  <a:pt x="1051217" y="359816"/>
                </a:lnTo>
                <a:lnTo>
                  <a:pt x="1096086" y="341706"/>
                </a:lnTo>
                <a:lnTo>
                  <a:pt x="1141768" y="325234"/>
                </a:lnTo>
                <a:lnTo>
                  <a:pt x="1188237" y="310413"/>
                </a:lnTo>
                <a:lnTo>
                  <a:pt x="1235443" y="297294"/>
                </a:lnTo>
                <a:lnTo>
                  <a:pt x="1283373" y="285902"/>
                </a:lnTo>
                <a:lnTo>
                  <a:pt x="1283373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55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55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42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42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3524"/>
                </a:moveTo>
                <a:lnTo>
                  <a:pt x="2827947" y="1833524"/>
                </a:lnTo>
                <a:lnTo>
                  <a:pt x="2816568" y="1881454"/>
                </a:lnTo>
                <a:lnTo>
                  <a:pt x="2803461" y="1928660"/>
                </a:lnTo>
                <a:lnTo>
                  <a:pt x="2788666" y="1975129"/>
                </a:lnTo>
                <a:lnTo>
                  <a:pt x="2772219" y="2020811"/>
                </a:lnTo>
                <a:lnTo>
                  <a:pt x="2754134" y="2065680"/>
                </a:lnTo>
                <a:lnTo>
                  <a:pt x="2734475" y="2109698"/>
                </a:lnTo>
                <a:lnTo>
                  <a:pt x="2713253" y="2152827"/>
                </a:lnTo>
                <a:lnTo>
                  <a:pt x="2690507" y="2195030"/>
                </a:lnTo>
                <a:lnTo>
                  <a:pt x="2666288" y="2236292"/>
                </a:lnTo>
                <a:lnTo>
                  <a:pt x="2640609" y="2276551"/>
                </a:lnTo>
                <a:lnTo>
                  <a:pt x="2613533" y="2315794"/>
                </a:lnTo>
                <a:lnTo>
                  <a:pt x="2585059" y="2353970"/>
                </a:lnTo>
                <a:lnTo>
                  <a:pt x="2555252" y="2391041"/>
                </a:lnTo>
                <a:lnTo>
                  <a:pt x="2524137" y="2426995"/>
                </a:lnTo>
                <a:lnTo>
                  <a:pt x="2491752" y="2461780"/>
                </a:lnTo>
                <a:lnTo>
                  <a:pt x="2458123" y="2495359"/>
                </a:lnTo>
                <a:lnTo>
                  <a:pt x="2423287" y="2527706"/>
                </a:lnTo>
                <a:lnTo>
                  <a:pt x="2387295" y="2558783"/>
                </a:lnTo>
                <a:lnTo>
                  <a:pt x="2350160" y="2588552"/>
                </a:lnTo>
                <a:lnTo>
                  <a:pt x="2311933" y="2616974"/>
                </a:lnTo>
                <a:lnTo>
                  <a:pt x="2272639" y="2644025"/>
                </a:lnTo>
                <a:lnTo>
                  <a:pt x="2232317" y="2669667"/>
                </a:lnTo>
                <a:lnTo>
                  <a:pt x="2191004" y="2693860"/>
                </a:lnTo>
                <a:lnTo>
                  <a:pt x="2148725" y="2716568"/>
                </a:lnTo>
                <a:lnTo>
                  <a:pt x="2105533" y="2737764"/>
                </a:lnTo>
                <a:lnTo>
                  <a:pt x="2061451" y="2757398"/>
                </a:lnTo>
                <a:lnTo>
                  <a:pt x="2016518" y="2775458"/>
                </a:lnTo>
                <a:lnTo>
                  <a:pt x="1970773" y="2791891"/>
                </a:lnTo>
                <a:lnTo>
                  <a:pt x="1924227" y="2806674"/>
                </a:lnTo>
                <a:lnTo>
                  <a:pt x="1876958" y="2819755"/>
                </a:lnTo>
                <a:lnTo>
                  <a:pt x="1828965" y="2831109"/>
                </a:lnTo>
                <a:lnTo>
                  <a:pt x="1828965" y="2877464"/>
                </a:lnTo>
                <a:lnTo>
                  <a:pt x="1876501" y="2866809"/>
                </a:lnTo>
                <a:lnTo>
                  <a:pt x="1923376" y="2854515"/>
                </a:lnTo>
                <a:lnTo>
                  <a:pt x="1969541" y="2840621"/>
                </a:lnTo>
                <a:lnTo>
                  <a:pt x="2014982" y="2825153"/>
                </a:lnTo>
                <a:lnTo>
                  <a:pt x="2059660" y="2808147"/>
                </a:lnTo>
                <a:lnTo>
                  <a:pt x="2103539" y="2789644"/>
                </a:lnTo>
                <a:lnTo>
                  <a:pt x="2146592" y="2769654"/>
                </a:lnTo>
                <a:lnTo>
                  <a:pt x="2188781" y="2748229"/>
                </a:lnTo>
                <a:lnTo>
                  <a:pt x="2230094" y="2725382"/>
                </a:lnTo>
                <a:lnTo>
                  <a:pt x="2270480" y="2701150"/>
                </a:lnTo>
                <a:lnTo>
                  <a:pt x="2309926" y="2675572"/>
                </a:lnTo>
                <a:lnTo>
                  <a:pt x="2348382" y="2648661"/>
                </a:lnTo>
                <a:lnTo>
                  <a:pt x="2385822" y="2620480"/>
                </a:lnTo>
                <a:lnTo>
                  <a:pt x="2422233" y="2591028"/>
                </a:lnTo>
                <a:lnTo>
                  <a:pt x="2457564" y="2560345"/>
                </a:lnTo>
                <a:lnTo>
                  <a:pt x="2491778" y="2528468"/>
                </a:lnTo>
                <a:lnTo>
                  <a:pt x="2524874" y="2495423"/>
                </a:lnTo>
                <a:lnTo>
                  <a:pt x="2556789" y="2461247"/>
                </a:lnTo>
                <a:lnTo>
                  <a:pt x="2587510" y="2425966"/>
                </a:lnTo>
                <a:lnTo>
                  <a:pt x="2617012" y="2389619"/>
                </a:lnTo>
                <a:lnTo>
                  <a:pt x="2645245" y="2352217"/>
                </a:lnTo>
                <a:lnTo>
                  <a:pt x="2672181" y="2313813"/>
                </a:lnTo>
                <a:lnTo>
                  <a:pt x="2697797" y="2274430"/>
                </a:lnTo>
                <a:lnTo>
                  <a:pt x="2722067" y="2234095"/>
                </a:lnTo>
                <a:lnTo>
                  <a:pt x="2744952" y="2192845"/>
                </a:lnTo>
                <a:lnTo>
                  <a:pt x="2766415" y="2150707"/>
                </a:lnTo>
                <a:lnTo>
                  <a:pt x="2786430" y="2107717"/>
                </a:lnTo>
                <a:lnTo>
                  <a:pt x="2804972" y="2063902"/>
                </a:lnTo>
                <a:lnTo>
                  <a:pt x="2822003" y="2019287"/>
                </a:lnTo>
                <a:lnTo>
                  <a:pt x="2837497" y="1973910"/>
                </a:lnTo>
                <a:lnTo>
                  <a:pt x="2851416" y="1927809"/>
                </a:lnTo>
                <a:lnTo>
                  <a:pt x="2863735" y="1881009"/>
                </a:lnTo>
                <a:lnTo>
                  <a:pt x="2874429" y="1833524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35" y="1238796"/>
                </a:lnTo>
                <a:lnTo>
                  <a:pt x="2851416" y="1191844"/>
                </a:lnTo>
                <a:lnTo>
                  <a:pt x="2837497" y="1145590"/>
                </a:lnTo>
                <a:lnTo>
                  <a:pt x="2822003" y="1100086"/>
                </a:lnTo>
                <a:lnTo>
                  <a:pt x="2804972" y="1055344"/>
                </a:lnTo>
                <a:lnTo>
                  <a:pt x="2786430" y="1011389"/>
                </a:lnTo>
                <a:lnTo>
                  <a:pt x="2766415" y="968273"/>
                </a:lnTo>
                <a:lnTo>
                  <a:pt x="2744952" y="926007"/>
                </a:lnTo>
                <a:lnTo>
                  <a:pt x="2722067" y="884643"/>
                </a:lnTo>
                <a:lnTo>
                  <a:pt x="2697797" y="844194"/>
                </a:lnTo>
                <a:lnTo>
                  <a:pt x="2672181" y="804684"/>
                </a:lnTo>
                <a:lnTo>
                  <a:pt x="2645245" y="766178"/>
                </a:lnTo>
                <a:lnTo>
                  <a:pt x="2617012" y="728675"/>
                </a:lnTo>
                <a:lnTo>
                  <a:pt x="2587510" y="692213"/>
                </a:lnTo>
                <a:lnTo>
                  <a:pt x="2556789" y="656831"/>
                </a:lnTo>
                <a:lnTo>
                  <a:pt x="2524874" y="622566"/>
                </a:lnTo>
                <a:lnTo>
                  <a:pt x="2491778" y="589432"/>
                </a:lnTo>
                <a:lnTo>
                  <a:pt x="2457564" y="557466"/>
                </a:lnTo>
                <a:lnTo>
                  <a:pt x="2422233" y="526707"/>
                </a:lnTo>
                <a:lnTo>
                  <a:pt x="2385822" y="497166"/>
                </a:lnTo>
                <a:lnTo>
                  <a:pt x="2348382" y="468896"/>
                </a:lnTo>
                <a:lnTo>
                  <a:pt x="2309926" y="441921"/>
                </a:lnTo>
                <a:lnTo>
                  <a:pt x="2270480" y="416267"/>
                </a:lnTo>
                <a:lnTo>
                  <a:pt x="2230094" y="391972"/>
                </a:lnTo>
                <a:lnTo>
                  <a:pt x="2188781" y="369062"/>
                </a:lnTo>
                <a:lnTo>
                  <a:pt x="2146592" y="347573"/>
                </a:lnTo>
                <a:lnTo>
                  <a:pt x="2103539" y="327520"/>
                </a:lnTo>
                <a:lnTo>
                  <a:pt x="2059660" y="308965"/>
                </a:lnTo>
                <a:lnTo>
                  <a:pt x="2014982" y="291909"/>
                </a:lnTo>
                <a:lnTo>
                  <a:pt x="1969541" y="276402"/>
                </a:lnTo>
                <a:lnTo>
                  <a:pt x="1923376" y="262458"/>
                </a:lnTo>
                <a:lnTo>
                  <a:pt x="1876501" y="250126"/>
                </a:lnTo>
                <a:lnTo>
                  <a:pt x="1828965" y="239420"/>
                </a:lnTo>
                <a:lnTo>
                  <a:pt x="1828965" y="285902"/>
                </a:lnTo>
                <a:lnTo>
                  <a:pt x="1876958" y="297294"/>
                </a:lnTo>
                <a:lnTo>
                  <a:pt x="1924227" y="310413"/>
                </a:lnTo>
                <a:lnTo>
                  <a:pt x="1970773" y="325234"/>
                </a:lnTo>
                <a:lnTo>
                  <a:pt x="2016518" y="341706"/>
                </a:lnTo>
                <a:lnTo>
                  <a:pt x="2061451" y="359816"/>
                </a:lnTo>
                <a:lnTo>
                  <a:pt x="2105533" y="379501"/>
                </a:lnTo>
                <a:lnTo>
                  <a:pt x="2148725" y="400761"/>
                </a:lnTo>
                <a:lnTo>
                  <a:pt x="2191004" y="423532"/>
                </a:lnTo>
                <a:lnTo>
                  <a:pt x="2232317" y="447789"/>
                </a:lnTo>
                <a:lnTo>
                  <a:pt x="2272639" y="473506"/>
                </a:lnTo>
                <a:lnTo>
                  <a:pt x="2311933" y="500634"/>
                </a:lnTo>
                <a:lnTo>
                  <a:pt x="2350160" y="529145"/>
                </a:lnTo>
                <a:lnTo>
                  <a:pt x="2387295" y="558990"/>
                </a:lnTo>
                <a:lnTo>
                  <a:pt x="2423287" y="590156"/>
                </a:lnTo>
                <a:lnTo>
                  <a:pt x="2458123" y="622604"/>
                </a:lnTo>
                <a:lnTo>
                  <a:pt x="2491752" y="656285"/>
                </a:lnTo>
                <a:lnTo>
                  <a:pt x="2524137" y="691159"/>
                </a:lnTo>
                <a:lnTo>
                  <a:pt x="2555252" y="727214"/>
                </a:lnTo>
                <a:lnTo>
                  <a:pt x="2585059" y="764413"/>
                </a:lnTo>
                <a:lnTo>
                  <a:pt x="2613533" y="802703"/>
                </a:lnTo>
                <a:lnTo>
                  <a:pt x="2640609" y="842048"/>
                </a:lnTo>
                <a:lnTo>
                  <a:pt x="2666288" y="882434"/>
                </a:lnTo>
                <a:lnTo>
                  <a:pt x="2690507" y="923810"/>
                </a:lnTo>
                <a:lnTo>
                  <a:pt x="2713253" y="966152"/>
                </a:lnTo>
                <a:lnTo>
                  <a:pt x="2734475" y="1009408"/>
                </a:lnTo>
                <a:lnTo>
                  <a:pt x="2754134" y="1053566"/>
                </a:lnTo>
                <a:lnTo>
                  <a:pt x="2772219" y="1098562"/>
                </a:lnTo>
                <a:lnTo>
                  <a:pt x="2788666" y="1144384"/>
                </a:lnTo>
                <a:lnTo>
                  <a:pt x="2803461" y="1190993"/>
                </a:lnTo>
                <a:lnTo>
                  <a:pt x="2816568" y="1238351"/>
                </a:lnTo>
                <a:lnTo>
                  <a:pt x="2827947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42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77" y="1558455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42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7939" y="3806799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59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4897" y="2831109"/>
                </a:moveTo>
                <a:lnTo>
                  <a:pt x="1236891" y="2819755"/>
                </a:lnTo>
                <a:lnTo>
                  <a:pt x="1189621" y="2806674"/>
                </a:lnTo>
                <a:lnTo>
                  <a:pt x="1143076" y="2791891"/>
                </a:lnTo>
                <a:lnTo>
                  <a:pt x="1097330" y="2775458"/>
                </a:lnTo>
                <a:lnTo>
                  <a:pt x="1052398" y="2757398"/>
                </a:lnTo>
                <a:lnTo>
                  <a:pt x="1008316" y="2737764"/>
                </a:lnTo>
                <a:lnTo>
                  <a:pt x="965123" y="2716568"/>
                </a:lnTo>
                <a:lnTo>
                  <a:pt x="922845" y="2693860"/>
                </a:lnTo>
                <a:lnTo>
                  <a:pt x="881532" y="2669667"/>
                </a:lnTo>
                <a:lnTo>
                  <a:pt x="841209" y="2644025"/>
                </a:lnTo>
                <a:lnTo>
                  <a:pt x="801916" y="2616974"/>
                </a:lnTo>
                <a:lnTo>
                  <a:pt x="763689" y="2588552"/>
                </a:lnTo>
                <a:lnTo>
                  <a:pt x="726554" y="2558783"/>
                </a:lnTo>
                <a:lnTo>
                  <a:pt x="690562" y="2527706"/>
                </a:lnTo>
                <a:lnTo>
                  <a:pt x="655726" y="2495359"/>
                </a:lnTo>
                <a:lnTo>
                  <a:pt x="622096" y="2461780"/>
                </a:lnTo>
                <a:lnTo>
                  <a:pt x="589711" y="2426995"/>
                </a:lnTo>
                <a:lnTo>
                  <a:pt x="558596" y="2391041"/>
                </a:lnTo>
                <a:lnTo>
                  <a:pt x="528789" y="2353970"/>
                </a:lnTo>
                <a:lnTo>
                  <a:pt x="500316" y="2315794"/>
                </a:lnTo>
                <a:lnTo>
                  <a:pt x="473240" y="2276551"/>
                </a:lnTo>
                <a:lnTo>
                  <a:pt x="447560" y="2236292"/>
                </a:lnTo>
                <a:lnTo>
                  <a:pt x="423341" y="2195030"/>
                </a:lnTo>
                <a:lnTo>
                  <a:pt x="400596" y="2152827"/>
                </a:lnTo>
                <a:lnTo>
                  <a:pt x="379374" y="2109698"/>
                </a:lnTo>
                <a:lnTo>
                  <a:pt x="359714" y="2065680"/>
                </a:lnTo>
                <a:lnTo>
                  <a:pt x="341630" y="2020811"/>
                </a:lnTo>
                <a:lnTo>
                  <a:pt x="325183" y="1975129"/>
                </a:lnTo>
                <a:lnTo>
                  <a:pt x="310388" y="1928660"/>
                </a:lnTo>
                <a:lnTo>
                  <a:pt x="297281" y="1881454"/>
                </a:lnTo>
                <a:lnTo>
                  <a:pt x="285915" y="1833524"/>
                </a:lnTo>
                <a:lnTo>
                  <a:pt x="239433" y="1833524"/>
                </a:lnTo>
                <a:lnTo>
                  <a:pt x="250113" y="1881009"/>
                </a:lnTo>
                <a:lnTo>
                  <a:pt x="262432" y="1927809"/>
                </a:lnTo>
                <a:lnTo>
                  <a:pt x="276352" y="1973910"/>
                </a:lnTo>
                <a:lnTo>
                  <a:pt x="291846" y="2019287"/>
                </a:lnTo>
                <a:lnTo>
                  <a:pt x="308876" y="2063902"/>
                </a:lnTo>
                <a:lnTo>
                  <a:pt x="327418" y="2107717"/>
                </a:lnTo>
                <a:lnTo>
                  <a:pt x="347433" y="2150707"/>
                </a:lnTo>
                <a:lnTo>
                  <a:pt x="368896" y="2192845"/>
                </a:lnTo>
                <a:lnTo>
                  <a:pt x="391782" y="2234095"/>
                </a:lnTo>
                <a:lnTo>
                  <a:pt x="416052" y="2274430"/>
                </a:lnTo>
                <a:lnTo>
                  <a:pt x="441667" y="2313813"/>
                </a:lnTo>
                <a:lnTo>
                  <a:pt x="468604" y="2352217"/>
                </a:lnTo>
                <a:lnTo>
                  <a:pt x="496836" y="2389619"/>
                </a:lnTo>
                <a:lnTo>
                  <a:pt x="526338" y="2425966"/>
                </a:lnTo>
                <a:lnTo>
                  <a:pt x="557060" y="2461247"/>
                </a:lnTo>
                <a:lnTo>
                  <a:pt x="588975" y="2495423"/>
                </a:lnTo>
                <a:lnTo>
                  <a:pt x="622071" y="2528468"/>
                </a:lnTo>
                <a:lnTo>
                  <a:pt x="656285" y="2560345"/>
                </a:lnTo>
                <a:lnTo>
                  <a:pt x="691616" y="2591028"/>
                </a:lnTo>
                <a:lnTo>
                  <a:pt x="728027" y="2620480"/>
                </a:lnTo>
                <a:lnTo>
                  <a:pt x="765467" y="2648661"/>
                </a:lnTo>
                <a:lnTo>
                  <a:pt x="803922" y="2675572"/>
                </a:lnTo>
                <a:lnTo>
                  <a:pt x="843368" y="2701150"/>
                </a:lnTo>
                <a:lnTo>
                  <a:pt x="883754" y="2725382"/>
                </a:lnTo>
                <a:lnTo>
                  <a:pt x="925068" y="2748229"/>
                </a:lnTo>
                <a:lnTo>
                  <a:pt x="967257" y="2769654"/>
                </a:lnTo>
                <a:lnTo>
                  <a:pt x="1010310" y="2789644"/>
                </a:lnTo>
                <a:lnTo>
                  <a:pt x="1054188" y="2808147"/>
                </a:lnTo>
                <a:lnTo>
                  <a:pt x="1098867" y="2825153"/>
                </a:lnTo>
                <a:lnTo>
                  <a:pt x="1144308" y="2840621"/>
                </a:lnTo>
                <a:lnTo>
                  <a:pt x="1190472" y="2854515"/>
                </a:lnTo>
                <a:lnTo>
                  <a:pt x="1237348" y="2866809"/>
                </a:lnTo>
                <a:lnTo>
                  <a:pt x="1284897" y="2877464"/>
                </a:lnTo>
                <a:lnTo>
                  <a:pt x="1284897" y="2831109"/>
                </a:lnTo>
                <a:close/>
              </a:path>
              <a:path w="3114040" h="3117215">
                <a:moveTo>
                  <a:pt x="1284897" y="239420"/>
                </a:moveTo>
                <a:lnTo>
                  <a:pt x="1237348" y="250126"/>
                </a:lnTo>
                <a:lnTo>
                  <a:pt x="1190472" y="262458"/>
                </a:lnTo>
                <a:lnTo>
                  <a:pt x="1144308" y="276402"/>
                </a:lnTo>
                <a:lnTo>
                  <a:pt x="1098867" y="291909"/>
                </a:lnTo>
                <a:lnTo>
                  <a:pt x="1054188" y="308965"/>
                </a:lnTo>
                <a:lnTo>
                  <a:pt x="1010310" y="327520"/>
                </a:lnTo>
                <a:lnTo>
                  <a:pt x="967257" y="347573"/>
                </a:lnTo>
                <a:lnTo>
                  <a:pt x="925068" y="369062"/>
                </a:lnTo>
                <a:lnTo>
                  <a:pt x="883754" y="391972"/>
                </a:lnTo>
                <a:lnTo>
                  <a:pt x="843368" y="416267"/>
                </a:lnTo>
                <a:lnTo>
                  <a:pt x="803922" y="441921"/>
                </a:lnTo>
                <a:lnTo>
                  <a:pt x="765467" y="468896"/>
                </a:lnTo>
                <a:lnTo>
                  <a:pt x="728027" y="497166"/>
                </a:lnTo>
                <a:lnTo>
                  <a:pt x="691616" y="526707"/>
                </a:lnTo>
                <a:lnTo>
                  <a:pt x="656285" y="557466"/>
                </a:lnTo>
                <a:lnTo>
                  <a:pt x="622071" y="589432"/>
                </a:lnTo>
                <a:lnTo>
                  <a:pt x="588975" y="622566"/>
                </a:lnTo>
                <a:lnTo>
                  <a:pt x="557060" y="656831"/>
                </a:lnTo>
                <a:lnTo>
                  <a:pt x="526338" y="692213"/>
                </a:lnTo>
                <a:lnTo>
                  <a:pt x="496836" y="728675"/>
                </a:lnTo>
                <a:lnTo>
                  <a:pt x="468604" y="766178"/>
                </a:lnTo>
                <a:lnTo>
                  <a:pt x="441667" y="804684"/>
                </a:lnTo>
                <a:lnTo>
                  <a:pt x="416052" y="844194"/>
                </a:lnTo>
                <a:lnTo>
                  <a:pt x="391782" y="884643"/>
                </a:lnTo>
                <a:lnTo>
                  <a:pt x="368896" y="926007"/>
                </a:lnTo>
                <a:lnTo>
                  <a:pt x="347433" y="968273"/>
                </a:lnTo>
                <a:lnTo>
                  <a:pt x="327418" y="1011389"/>
                </a:lnTo>
                <a:lnTo>
                  <a:pt x="308876" y="1055344"/>
                </a:lnTo>
                <a:lnTo>
                  <a:pt x="291846" y="1100086"/>
                </a:lnTo>
                <a:lnTo>
                  <a:pt x="276352" y="1145590"/>
                </a:lnTo>
                <a:lnTo>
                  <a:pt x="262432" y="1191844"/>
                </a:lnTo>
                <a:lnTo>
                  <a:pt x="250113" y="1238796"/>
                </a:lnTo>
                <a:lnTo>
                  <a:pt x="239433" y="1286408"/>
                </a:lnTo>
                <a:lnTo>
                  <a:pt x="285915" y="1286408"/>
                </a:lnTo>
                <a:lnTo>
                  <a:pt x="297281" y="1238351"/>
                </a:lnTo>
                <a:lnTo>
                  <a:pt x="310388" y="1190993"/>
                </a:lnTo>
                <a:lnTo>
                  <a:pt x="325183" y="1144384"/>
                </a:lnTo>
                <a:lnTo>
                  <a:pt x="341630" y="1098562"/>
                </a:lnTo>
                <a:lnTo>
                  <a:pt x="359714" y="1053566"/>
                </a:lnTo>
                <a:lnTo>
                  <a:pt x="379374" y="1009408"/>
                </a:lnTo>
                <a:lnTo>
                  <a:pt x="400596" y="966152"/>
                </a:lnTo>
                <a:lnTo>
                  <a:pt x="423341" y="923810"/>
                </a:lnTo>
                <a:lnTo>
                  <a:pt x="447560" y="882434"/>
                </a:lnTo>
                <a:lnTo>
                  <a:pt x="473240" y="842048"/>
                </a:lnTo>
                <a:lnTo>
                  <a:pt x="500316" y="802703"/>
                </a:lnTo>
                <a:lnTo>
                  <a:pt x="528789" y="764413"/>
                </a:lnTo>
                <a:lnTo>
                  <a:pt x="558596" y="727214"/>
                </a:lnTo>
                <a:lnTo>
                  <a:pt x="589711" y="691159"/>
                </a:lnTo>
                <a:lnTo>
                  <a:pt x="622096" y="656285"/>
                </a:lnTo>
                <a:lnTo>
                  <a:pt x="655726" y="622604"/>
                </a:lnTo>
                <a:lnTo>
                  <a:pt x="690562" y="590156"/>
                </a:lnTo>
                <a:lnTo>
                  <a:pt x="726554" y="558990"/>
                </a:lnTo>
                <a:lnTo>
                  <a:pt x="763689" y="529145"/>
                </a:lnTo>
                <a:lnTo>
                  <a:pt x="801916" y="500634"/>
                </a:lnTo>
                <a:lnTo>
                  <a:pt x="841209" y="473506"/>
                </a:lnTo>
                <a:lnTo>
                  <a:pt x="881532" y="447789"/>
                </a:lnTo>
                <a:lnTo>
                  <a:pt x="922845" y="423532"/>
                </a:lnTo>
                <a:lnTo>
                  <a:pt x="965123" y="400761"/>
                </a:lnTo>
                <a:lnTo>
                  <a:pt x="1008316" y="379501"/>
                </a:lnTo>
                <a:lnTo>
                  <a:pt x="1052398" y="359816"/>
                </a:lnTo>
                <a:lnTo>
                  <a:pt x="1097330" y="341706"/>
                </a:lnTo>
                <a:lnTo>
                  <a:pt x="1143076" y="325234"/>
                </a:lnTo>
                <a:lnTo>
                  <a:pt x="1189621" y="310413"/>
                </a:lnTo>
                <a:lnTo>
                  <a:pt x="1236891" y="297294"/>
                </a:lnTo>
                <a:lnTo>
                  <a:pt x="1284897" y="285902"/>
                </a:lnTo>
                <a:lnTo>
                  <a:pt x="1284897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42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42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55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55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3524"/>
                </a:moveTo>
                <a:lnTo>
                  <a:pt x="2828074" y="1833524"/>
                </a:lnTo>
                <a:lnTo>
                  <a:pt x="2816707" y="1881454"/>
                </a:lnTo>
                <a:lnTo>
                  <a:pt x="2803626" y="1928660"/>
                </a:lnTo>
                <a:lnTo>
                  <a:pt x="2788843" y="1975129"/>
                </a:lnTo>
                <a:lnTo>
                  <a:pt x="2772410" y="2020811"/>
                </a:lnTo>
                <a:lnTo>
                  <a:pt x="2754350" y="2065680"/>
                </a:lnTo>
                <a:lnTo>
                  <a:pt x="2734716" y="2109698"/>
                </a:lnTo>
                <a:lnTo>
                  <a:pt x="2713520" y="2152827"/>
                </a:lnTo>
                <a:lnTo>
                  <a:pt x="2690812" y="2195030"/>
                </a:lnTo>
                <a:lnTo>
                  <a:pt x="2666619" y="2236292"/>
                </a:lnTo>
                <a:lnTo>
                  <a:pt x="2640977" y="2276551"/>
                </a:lnTo>
                <a:lnTo>
                  <a:pt x="2613926" y="2315794"/>
                </a:lnTo>
                <a:lnTo>
                  <a:pt x="2585504" y="2353970"/>
                </a:lnTo>
                <a:lnTo>
                  <a:pt x="2555735" y="2391041"/>
                </a:lnTo>
                <a:lnTo>
                  <a:pt x="2524658" y="2426995"/>
                </a:lnTo>
                <a:lnTo>
                  <a:pt x="2492311" y="2461780"/>
                </a:lnTo>
                <a:lnTo>
                  <a:pt x="2458732" y="2495359"/>
                </a:lnTo>
                <a:lnTo>
                  <a:pt x="2423947" y="2527706"/>
                </a:lnTo>
                <a:lnTo>
                  <a:pt x="2387993" y="2558783"/>
                </a:lnTo>
                <a:lnTo>
                  <a:pt x="2350922" y="2588552"/>
                </a:lnTo>
                <a:lnTo>
                  <a:pt x="2312746" y="2616974"/>
                </a:lnTo>
                <a:lnTo>
                  <a:pt x="2273503" y="2644025"/>
                </a:lnTo>
                <a:lnTo>
                  <a:pt x="2233244" y="2669667"/>
                </a:lnTo>
                <a:lnTo>
                  <a:pt x="2191982" y="2693860"/>
                </a:lnTo>
                <a:lnTo>
                  <a:pt x="2149779" y="2716568"/>
                </a:lnTo>
                <a:lnTo>
                  <a:pt x="2106650" y="2737764"/>
                </a:lnTo>
                <a:lnTo>
                  <a:pt x="2062632" y="2757398"/>
                </a:lnTo>
                <a:lnTo>
                  <a:pt x="2017763" y="2775458"/>
                </a:lnTo>
                <a:lnTo>
                  <a:pt x="1972081" y="2791891"/>
                </a:lnTo>
                <a:lnTo>
                  <a:pt x="1925612" y="2806674"/>
                </a:lnTo>
                <a:lnTo>
                  <a:pt x="1878406" y="2819755"/>
                </a:lnTo>
                <a:lnTo>
                  <a:pt x="1830489" y="2831109"/>
                </a:lnTo>
                <a:lnTo>
                  <a:pt x="1830489" y="2877464"/>
                </a:lnTo>
                <a:lnTo>
                  <a:pt x="1877961" y="2866809"/>
                </a:lnTo>
                <a:lnTo>
                  <a:pt x="1924761" y="2854515"/>
                </a:lnTo>
                <a:lnTo>
                  <a:pt x="1970862" y="2840621"/>
                </a:lnTo>
                <a:lnTo>
                  <a:pt x="2016239" y="2825153"/>
                </a:lnTo>
                <a:lnTo>
                  <a:pt x="2060854" y="2808147"/>
                </a:lnTo>
                <a:lnTo>
                  <a:pt x="2104669" y="2789644"/>
                </a:lnTo>
                <a:lnTo>
                  <a:pt x="2147659" y="2769654"/>
                </a:lnTo>
                <a:lnTo>
                  <a:pt x="2189797" y="2748229"/>
                </a:lnTo>
                <a:lnTo>
                  <a:pt x="2231047" y="2725382"/>
                </a:lnTo>
                <a:lnTo>
                  <a:pt x="2271382" y="2701150"/>
                </a:lnTo>
                <a:lnTo>
                  <a:pt x="2310765" y="2675572"/>
                </a:lnTo>
                <a:lnTo>
                  <a:pt x="2349169" y="2648661"/>
                </a:lnTo>
                <a:lnTo>
                  <a:pt x="2386571" y="2620480"/>
                </a:lnTo>
                <a:lnTo>
                  <a:pt x="2422918" y="2591028"/>
                </a:lnTo>
                <a:lnTo>
                  <a:pt x="2458199" y="2560345"/>
                </a:lnTo>
                <a:lnTo>
                  <a:pt x="2492375" y="2528468"/>
                </a:lnTo>
                <a:lnTo>
                  <a:pt x="2525420" y="2495423"/>
                </a:lnTo>
                <a:lnTo>
                  <a:pt x="2557297" y="2461247"/>
                </a:lnTo>
                <a:lnTo>
                  <a:pt x="2587980" y="2425966"/>
                </a:lnTo>
                <a:lnTo>
                  <a:pt x="2617432" y="2389619"/>
                </a:lnTo>
                <a:lnTo>
                  <a:pt x="2645613" y="2352217"/>
                </a:lnTo>
                <a:lnTo>
                  <a:pt x="2672524" y="2313813"/>
                </a:lnTo>
                <a:lnTo>
                  <a:pt x="2698102" y="2274430"/>
                </a:lnTo>
                <a:lnTo>
                  <a:pt x="2722334" y="2234095"/>
                </a:lnTo>
                <a:lnTo>
                  <a:pt x="2745181" y="2192845"/>
                </a:lnTo>
                <a:lnTo>
                  <a:pt x="2766606" y="2150707"/>
                </a:lnTo>
                <a:lnTo>
                  <a:pt x="2786596" y="2107717"/>
                </a:lnTo>
                <a:lnTo>
                  <a:pt x="2805099" y="2063902"/>
                </a:lnTo>
                <a:lnTo>
                  <a:pt x="2822105" y="2019287"/>
                </a:lnTo>
                <a:lnTo>
                  <a:pt x="2837573" y="1973910"/>
                </a:lnTo>
                <a:lnTo>
                  <a:pt x="2851467" y="1927809"/>
                </a:lnTo>
                <a:lnTo>
                  <a:pt x="2863761" y="1881009"/>
                </a:lnTo>
                <a:lnTo>
                  <a:pt x="2874429" y="1833524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61" y="1238796"/>
                </a:lnTo>
                <a:lnTo>
                  <a:pt x="2851467" y="1191844"/>
                </a:lnTo>
                <a:lnTo>
                  <a:pt x="2837573" y="1145590"/>
                </a:lnTo>
                <a:lnTo>
                  <a:pt x="2822105" y="1100086"/>
                </a:lnTo>
                <a:lnTo>
                  <a:pt x="2805099" y="1055344"/>
                </a:lnTo>
                <a:lnTo>
                  <a:pt x="2786596" y="1011389"/>
                </a:lnTo>
                <a:lnTo>
                  <a:pt x="2766606" y="968273"/>
                </a:lnTo>
                <a:lnTo>
                  <a:pt x="2745181" y="926007"/>
                </a:lnTo>
                <a:lnTo>
                  <a:pt x="2722334" y="884643"/>
                </a:lnTo>
                <a:lnTo>
                  <a:pt x="2698102" y="844194"/>
                </a:lnTo>
                <a:lnTo>
                  <a:pt x="2672524" y="804684"/>
                </a:lnTo>
                <a:lnTo>
                  <a:pt x="2645613" y="766178"/>
                </a:lnTo>
                <a:lnTo>
                  <a:pt x="2617432" y="728675"/>
                </a:lnTo>
                <a:lnTo>
                  <a:pt x="2587980" y="692213"/>
                </a:lnTo>
                <a:lnTo>
                  <a:pt x="2557297" y="656831"/>
                </a:lnTo>
                <a:lnTo>
                  <a:pt x="2525420" y="622566"/>
                </a:lnTo>
                <a:lnTo>
                  <a:pt x="2492375" y="589432"/>
                </a:lnTo>
                <a:lnTo>
                  <a:pt x="2458199" y="557466"/>
                </a:lnTo>
                <a:lnTo>
                  <a:pt x="2422918" y="526707"/>
                </a:lnTo>
                <a:lnTo>
                  <a:pt x="2386571" y="497166"/>
                </a:lnTo>
                <a:lnTo>
                  <a:pt x="2349169" y="468896"/>
                </a:lnTo>
                <a:lnTo>
                  <a:pt x="2310765" y="441921"/>
                </a:lnTo>
                <a:lnTo>
                  <a:pt x="2271382" y="416267"/>
                </a:lnTo>
                <a:lnTo>
                  <a:pt x="2231047" y="391972"/>
                </a:lnTo>
                <a:lnTo>
                  <a:pt x="2189797" y="369062"/>
                </a:lnTo>
                <a:lnTo>
                  <a:pt x="2147659" y="347573"/>
                </a:lnTo>
                <a:lnTo>
                  <a:pt x="2104669" y="327520"/>
                </a:lnTo>
                <a:lnTo>
                  <a:pt x="2060854" y="308965"/>
                </a:lnTo>
                <a:lnTo>
                  <a:pt x="2016239" y="291909"/>
                </a:lnTo>
                <a:lnTo>
                  <a:pt x="1970862" y="276402"/>
                </a:lnTo>
                <a:lnTo>
                  <a:pt x="1924761" y="262458"/>
                </a:lnTo>
                <a:lnTo>
                  <a:pt x="1877961" y="250126"/>
                </a:lnTo>
                <a:lnTo>
                  <a:pt x="1830489" y="239420"/>
                </a:lnTo>
                <a:lnTo>
                  <a:pt x="1830489" y="285902"/>
                </a:lnTo>
                <a:lnTo>
                  <a:pt x="1878406" y="297294"/>
                </a:lnTo>
                <a:lnTo>
                  <a:pt x="1925612" y="310413"/>
                </a:lnTo>
                <a:lnTo>
                  <a:pt x="1972081" y="325234"/>
                </a:lnTo>
                <a:lnTo>
                  <a:pt x="2017763" y="341706"/>
                </a:lnTo>
                <a:lnTo>
                  <a:pt x="2062632" y="359816"/>
                </a:lnTo>
                <a:lnTo>
                  <a:pt x="2106650" y="379501"/>
                </a:lnTo>
                <a:lnTo>
                  <a:pt x="2149779" y="400761"/>
                </a:lnTo>
                <a:lnTo>
                  <a:pt x="2191982" y="423532"/>
                </a:lnTo>
                <a:lnTo>
                  <a:pt x="2233244" y="447789"/>
                </a:lnTo>
                <a:lnTo>
                  <a:pt x="2273503" y="473506"/>
                </a:lnTo>
                <a:lnTo>
                  <a:pt x="2312746" y="500634"/>
                </a:lnTo>
                <a:lnTo>
                  <a:pt x="2350922" y="529145"/>
                </a:lnTo>
                <a:lnTo>
                  <a:pt x="2387993" y="558990"/>
                </a:lnTo>
                <a:lnTo>
                  <a:pt x="2423947" y="590156"/>
                </a:lnTo>
                <a:lnTo>
                  <a:pt x="2458732" y="622604"/>
                </a:lnTo>
                <a:lnTo>
                  <a:pt x="2492311" y="656285"/>
                </a:lnTo>
                <a:lnTo>
                  <a:pt x="2524658" y="691159"/>
                </a:lnTo>
                <a:lnTo>
                  <a:pt x="2555735" y="727214"/>
                </a:lnTo>
                <a:lnTo>
                  <a:pt x="2585504" y="764413"/>
                </a:lnTo>
                <a:lnTo>
                  <a:pt x="2613926" y="802703"/>
                </a:lnTo>
                <a:lnTo>
                  <a:pt x="2640977" y="842048"/>
                </a:lnTo>
                <a:lnTo>
                  <a:pt x="2666619" y="882434"/>
                </a:lnTo>
                <a:lnTo>
                  <a:pt x="2690812" y="923810"/>
                </a:lnTo>
                <a:lnTo>
                  <a:pt x="2713520" y="966152"/>
                </a:lnTo>
                <a:lnTo>
                  <a:pt x="2734716" y="1009408"/>
                </a:lnTo>
                <a:lnTo>
                  <a:pt x="2754350" y="1053566"/>
                </a:lnTo>
                <a:lnTo>
                  <a:pt x="2772410" y="1098562"/>
                </a:lnTo>
                <a:lnTo>
                  <a:pt x="2788843" y="1144384"/>
                </a:lnTo>
                <a:lnTo>
                  <a:pt x="2803626" y="1190993"/>
                </a:lnTo>
                <a:lnTo>
                  <a:pt x="2816707" y="1238351"/>
                </a:lnTo>
                <a:lnTo>
                  <a:pt x="2828074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55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90" y="1558442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55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13327" y="3762603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72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3373" y="2829585"/>
                </a:moveTo>
                <a:lnTo>
                  <a:pt x="1235443" y="2818231"/>
                </a:lnTo>
                <a:lnTo>
                  <a:pt x="1188237" y="2805150"/>
                </a:lnTo>
                <a:lnTo>
                  <a:pt x="1141768" y="2790367"/>
                </a:lnTo>
                <a:lnTo>
                  <a:pt x="1096086" y="2773934"/>
                </a:lnTo>
                <a:lnTo>
                  <a:pt x="1051217" y="2755874"/>
                </a:lnTo>
                <a:lnTo>
                  <a:pt x="1007198" y="2736240"/>
                </a:lnTo>
                <a:lnTo>
                  <a:pt x="964069" y="2715044"/>
                </a:lnTo>
                <a:lnTo>
                  <a:pt x="921867" y="2692336"/>
                </a:lnTo>
                <a:lnTo>
                  <a:pt x="880605" y="2668143"/>
                </a:lnTo>
                <a:lnTo>
                  <a:pt x="840346" y="2642501"/>
                </a:lnTo>
                <a:lnTo>
                  <a:pt x="801103" y="2615450"/>
                </a:lnTo>
                <a:lnTo>
                  <a:pt x="762927" y="2587028"/>
                </a:lnTo>
                <a:lnTo>
                  <a:pt x="725855" y="2557259"/>
                </a:lnTo>
                <a:lnTo>
                  <a:pt x="689902" y="2526182"/>
                </a:lnTo>
                <a:lnTo>
                  <a:pt x="655116" y="2493835"/>
                </a:lnTo>
                <a:lnTo>
                  <a:pt x="621538" y="2460256"/>
                </a:lnTo>
                <a:lnTo>
                  <a:pt x="589191" y="2425471"/>
                </a:lnTo>
                <a:lnTo>
                  <a:pt x="558114" y="2389517"/>
                </a:lnTo>
                <a:lnTo>
                  <a:pt x="528345" y="2352446"/>
                </a:lnTo>
                <a:lnTo>
                  <a:pt x="499922" y="2314270"/>
                </a:lnTo>
                <a:lnTo>
                  <a:pt x="472871" y="2275027"/>
                </a:lnTo>
                <a:lnTo>
                  <a:pt x="447230" y="2234768"/>
                </a:lnTo>
                <a:lnTo>
                  <a:pt x="423037" y="2193506"/>
                </a:lnTo>
                <a:lnTo>
                  <a:pt x="400329" y="2151303"/>
                </a:lnTo>
                <a:lnTo>
                  <a:pt x="379133" y="2108174"/>
                </a:lnTo>
                <a:lnTo>
                  <a:pt x="359498" y="2064156"/>
                </a:lnTo>
                <a:lnTo>
                  <a:pt x="341439" y="2019287"/>
                </a:lnTo>
                <a:lnTo>
                  <a:pt x="325005" y="1973605"/>
                </a:lnTo>
                <a:lnTo>
                  <a:pt x="310222" y="1927136"/>
                </a:lnTo>
                <a:lnTo>
                  <a:pt x="297141" y="1879930"/>
                </a:lnTo>
                <a:lnTo>
                  <a:pt x="285788" y="1832000"/>
                </a:lnTo>
                <a:lnTo>
                  <a:pt x="239433" y="1832000"/>
                </a:lnTo>
                <a:lnTo>
                  <a:pt x="250088" y="1879485"/>
                </a:lnTo>
                <a:lnTo>
                  <a:pt x="262382" y="1926285"/>
                </a:lnTo>
                <a:lnTo>
                  <a:pt x="276275" y="1972386"/>
                </a:lnTo>
                <a:lnTo>
                  <a:pt x="291744" y="2017763"/>
                </a:lnTo>
                <a:lnTo>
                  <a:pt x="308749" y="2062378"/>
                </a:lnTo>
                <a:lnTo>
                  <a:pt x="327253" y="2106193"/>
                </a:lnTo>
                <a:lnTo>
                  <a:pt x="347243" y="2149183"/>
                </a:lnTo>
                <a:lnTo>
                  <a:pt x="368668" y="2191321"/>
                </a:lnTo>
                <a:lnTo>
                  <a:pt x="391515" y="2232571"/>
                </a:lnTo>
                <a:lnTo>
                  <a:pt x="415747" y="2272906"/>
                </a:lnTo>
                <a:lnTo>
                  <a:pt x="441325" y="2312289"/>
                </a:lnTo>
                <a:lnTo>
                  <a:pt x="468236" y="2350693"/>
                </a:lnTo>
                <a:lnTo>
                  <a:pt x="496417" y="2388095"/>
                </a:lnTo>
                <a:lnTo>
                  <a:pt x="525868" y="2424442"/>
                </a:lnTo>
                <a:lnTo>
                  <a:pt x="556552" y="2459723"/>
                </a:lnTo>
                <a:lnTo>
                  <a:pt x="588429" y="2493899"/>
                </a:lnTo>
                <a:lnTo>
                  <a:pt x="621474" y="2526944"/>
                </a:lnTo>
                <a:lnTo>
                  <a:pt x="655650" y="2558821"/>
                </a:lnTo>
                <a:lnTo>
                  <a:pt x="690930" y="2589504"/>
                </a:lnTo>
                <a:lnTo>
                  <a:pt x="727278" y="2618956"/>
                </a:lnTo>
                <a:lnTo>
                  <a:pt x="764679" y="2647137"/>
                </a:lnTo>
                <a:lnTo>
                  <a:pt x="803084" y="2674048"/>
                </a:lnTo>
                <a:lnTo>
                  <a:pt x="842467" y="2699626"/>
                </a:lnTo>
                <a:lnTo>
                  <a:pt x="882802" y="2723858"/>
                </a:lnTo>
                <a:lnTo>
                  <a:pt x="924052" y="2746705"/>
                </a:lnTo>
                <a:lnTo>
                  <a:pt x="966190" y="2768130"/>
                </a:lnTo>
                <a:lnTo>
                  <a:pt x="1009180" y="2788120"/>
                </a:lnTo>
                <a:lnTo>
                  <a:pt x="1052995" y="2806623"/>
                </a:lnTo>
                <a:lnTo>
                  <a:pt x="1097610" y="2823629"/>
                </a:lnTo>
                <a:lnTo>
                  <a:pt x="1142987" y="2839097"/>
                </a:lnTo>
                <a:lnTo>
                  <a:pt x="1189088" y="2852991"/>
                </a:lnTo>
                <a:lnTo>
                  <a:pt x="1235887" y="2865285"/>
                </a:lnTo>
                <a:lnTo>
                  <a:pt x="1283373" y="2875940"/>
                </a:lnTo>
                <a:lnTo>
                  <a:pt x="1283373" y="2829585"/>
                </a:lnTo>
                <a:close/>
              </a:path>
              <a:path w="3114040" h="3117215">
                <a:moveTo>
                  <a:pt x="1283373" y="239420"/>
                </a:moveTo>
                <a:lnTo>
                  <a:pt x="1235887" y="250126"/>
                </a:lnTo>
                <a:lnTo>
                  <a:pt x="1189088" y="262458"/>
                </a:lnTo>
                <a:lnTo>
                  <a:pt x="1142987" y="276402"/>
                </a:lnTo>
                <a:lnTo>
                  <a:pt x="1097610" y="291909"/>
                </a:lnTo>
                <a:lnTo>
                  <a:pt x="1052995" y="308965"/>
                </a:lnTo>
                <a:lnTo>
                  <a:pt x="1009180" y="327520"/>
                </a:lnTo>
                <a:lnTo>
                  <a:pt x="966190" y="347573"/>
                </a:lnTo>
                <a:lnTo>
                  <a:pt x="924052" y="369062"/>
                </a:lnTo>
                <a:lnTo>
                  <a:pt x="882802" y="391972"/>
                </a:lnTo>
                <a:lnTo>
                  <a:pt x="842467" y="416267"/>
                </a:lnTo>
                <a:lnTo>
                  <a:pt x="803084" y="441921"/>
                </a:lnTo>
                <a:lnTo>
                  <a:pt x="764679" y="468896"/>
                </a:lnTo>
                <a:lnTo>
                  <a:pt x="727278" y="497166"/>
                </a:lnTo>
                <a:lnTo>
                  <a:pt x="690930" y="526707"/>
                </a:lnTo>
                <a:lnTo>
                  <a:pt x="655650" y="557466"/>
                </a:lnTo>
                <a:lnTo>
                  <a:pt x="621474" y="589432"/>
                </a:lnTo>
                <a:lnTo>
                  <a:pt x="588429" y="622566"/>
                </a:lnTo>
                <a:lnTo>
                  <a:pt x="556552" y="656831"/>
                </a:lnTo>
                <a:lnTo>
                  <a:pt x="525868" y="692213"/>
                </a:lnTo>
                <a:lnTo>
                  <a:pt x="496417" y="728675"/>
                </a:lnTo>
                <a:lnTo>
                  <a:pt x="468236" y="766178"/>
                </a:lnTo>
                <a:lnTo>
                  <a:pt x="441325" y="804684"/>
                </a:lnTo>
                <a:lnTo>
                  <a:pt x="415747" y="844194"/>
                </a:lnTo>
                <a:lnTo>
                  <a:pt x="391515" y="884643"/>
                </a:lnTo>
                <a:lnTo>
                  <a:pt x="368668" y="926007"/>
                </a:lnTo>
                <a:lnTo>
                  <a:pt x="347243" y="968273"/>
                </a:lnTo>
                <a:lnTo>
                  <a:pt x="327253" y="1011389"/>
                </a:lnTo>
                <a:lnTo>
                  <a:pt x="308749" y="1055344"/>
                </a:lnTo>
                <a:lnTo>
                  <a:pt x="291744" y="1100086"/>
                </a:lnTo>
                <a:lnTo>
                  <a:pt x="276275" y="1145590"/>
                </a:lnTo>
                <a:lnTo>
                  <a:pt x="262382" y="1191844"/>
                </a:lnTo>
                <a:lnTo>
                  <a:pt x="250088" y="1238796"/>
                </a:lnTo>
                <a:lnTo>
                  <a:pt x="239433" y="1286408"/>
                </a:lnTo>
                <a:lnTo>
                  <a:pt x="285788" y="1286408"/>
                </a:lnTo>
                <a:lnTo>
                  <a:pt x="297141" y="1238351"/>
                </a:lnTo>
                <a:lnTo>
                  <a:pt x="310222" y="1190993"/>
                </a:lnTo>
                <a:lnTo>
                  <a:pt x="325005" y="1144384"/>
                </a:lnTo>
                <a:lnTo>
                  <a:pt x="341439" y="1098562"/>
                </a:lnTo>
                <a:lnTo>
                  <a:pt x="359498" y="1053566"/>
                </a:lnTo>
                <a:lnTo>
                  <a:pt x="379133" y="1009408"/>
                </a:lnTo>
                <a:lnTo>
                  <a:pt x="400329" y="966152"/>
                </a:lnTo>
                <a:lnTo>
                  <a:pt x="423037" y="923810"/>
                </a:lnTo>
                <a:lnTo>
                  <a:pt x="447230" y="882434"/>
                </a:lnTo>
                <a:lnTo>
                  <a:pt x="472871" y="842048"/>
                </a:lnTo>
                <a:lnTo>
                  <a:pt x="499922" y="802703"/>
                </a:lnTo>
                <a:lnTo>
                  <a:pt x="528345" y="764413"/>
                </a:lnTo>
                <a:lnTo>
                  <a:pt x="558114" y="727214"/>
                </a:lnTo>
                <a:lnTo>
                  <a:pt x="589191" y="691159"/>
                </a:lnTo>
                <a:lnTo>
                  <a:pt x="621538" y="656285"/>
                </a:lnTo>
                <a:lnTo>
                  <a:pt x="655116" y="622604"/>
                </a:lnTo>
                <a:lnTo>
                  <a:pt x="689902" y="590156"/>
                </a:lnTo>
                <a:lnTo>
                  <a:pt x="725855" y="558990"/>
                </a:lnTo>
                <a:lnTo>
                  <a:pt x="762927" y="529145"/>
                </a:lnTo>
                <a:lnTo>
                  <a:pt x="801103" y="500634"/>
                </a:lnTo>
                <a:lnTo>
                  <a:pt x="840346" y="473506"/>
                </a:lnTo>
                <a:lnTo>
                  <a:pt x="880605" y="447789"/>
                </a:lnTo>
                <a:lnTo>
                  <a:pt x="921867" y="423532"/>
                </a:lnTo>
                <a:lnTo>
                  <a:pt x="964069" y="400761"/>
                </a:lnTo>
                <a:lnTo>
                  <a:pt x="1007198" y="379501"/>
                </a:lnTo>
                <a:lnTo>
                  <a:pt x="1051217" y="359816"/>
                </a:lnTo>
                <a:lnTo>
                  <a:pt x="1096086" y="341706"/>
                </a:lnTo>
                <a:lnTo>
                  <a:pt x="1141768" y="325234"/>
                </a:lnTo>
                <a:lnTo>
                  <a:pt x="1188237" y="310413"/>
                </a:lnTo>
                <a:lnTo>
                  <a:pt x="1235443" y="297294"/>
                </a:lnTo>
                <a:lnTo>
                  <a:pt x="1283373" y="285902"/>
                </a:lnTo>
                <a:lnTo>
                  <a:pt x="1283373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55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55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42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42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2000"/>
                </a:moveTo>
                <a:lnTo>
                  <a:pt x="2827934" y="1832000"/>
                </a:lnTo>
                <a:lnTo>
                  <a:pt x="2816568" y="1879930"/>
                </a:lnTo>
                <a:lnTo>
                  <a:pt x="2803461" y="1927136"/>
                </a:lnTo>
                <a:lnTo>
                  <a:pt x="2788666" y="1973605"/>
                </a:lnTo>
                <a:lnTo>
                  <a:pt x="2772219" y="2019287"/>
                </a:lnTo>
                <a:lnTo>
                  <a:pt x="2754134" y="2064156"/>
                </a:lnTo>
                <a:lnTo>
                  <a:pt x="2734475" y="2108174"/>
                </a:lnTo>
                <a:lnTo>
                  <a:pt x="2713253" y="2151303"/>
                </a:lnTo>
                <a:lnTo>
                  <a:pt x="2690507" y="2193506"/>
                </a:lnTo>
                <a:lnTo>
                  <a:pt x="2666288" y="2234768"/>
                </a:lnTo>
                <a:lnTo>
                  <a:pt x="2640609" y="2275027"/>
                </a:lnTo>
                <a:lnTo>
                  <a:pt x="2613533" y="2314270"/>
                </a:lnTo>
                <a:lnTo>
                  <a:pt x="2585059" y="2352446"/>
                </a:lnTo>
                <a:lnTo>
                  <a:pt x="2555252" y="2389517"/>
                </a:lnTo>
                <a:lnTo>
                  <a:pt x="2524137" y="2425471"/>
                </a:lnTo>
                <a:lnTo>
                  <a:pt x="2491752" y="2460256"/>
                </a:lnTo>
                <a:lnTo>
                  <a:pt x="2458123" y="2493835"/>
                </a:lnTo>
                <a:lnTo>
                  <a:pt x="2423287" y="2526182"/>
                </a:lnTo>
                <a:lnTo>
                  <a:pt x="2387295" y="2557259"/>
                </a:lnTo>
                <a:lnTo>
                  <a:pt x="2350160" y="2587028"/>
                </a:lnTo>
                <a:lnTo>
                  <a:pt x="2311933" y="2615450"/>
                </a:lnTo>
                <a:lnTo>
                  <a:pt x="2272639" y="2642501"/>
                </a:lnTo>
                <a:lnTo>
                  <a:pt x="2232317" y="2668143"/>
                </a:lnTo>
                <a:lnTo>
                  <a:pt x="2191004" y="2692336"/>
                </a:lnTo>
                <a:lnTo>
                  <a:pt x="2148725" y="2715044"/>
                </a:lnTo>
                <a:lnTo>
                  <a:pt x="2105533" y="2736240"/>
                </a:lnTo>
                <a:lnTo>
                  <a:pt x="2061451" y="2755874"/>
                </a:lnTo>
                <a:lnTo>
                  <a:pt x="2016518" y="2773934"/>
                </a:lnTo>
                <a:lnTo>
                  <a:pt x="1970773" y="2790367"/>
                </a:lnTo>
                <a:lnTo>
                  <a:pt x="1924227" y="2805150"/>
                </a:lnTo>
                <a:lnTo>
                  <a:pt x="1876958" y="2818231"/>
                </a:lnTo>
                <a:lnTo>
                  <a:pt x="1828965" y="2829585"/>
                </a:lnTo>
                <a:lnTo>
                  <a:pt x="1828965" y="2875940"/>
                </a:lnTo>
                <a:lnTo>
                  <a:pt x="1876501" y="2865285"/>
                </a:lnTo>
                <a:lnTo>
                  <a:pt x="1923376" y="2852991"/>
                </a:lnTo>
                <a:lnTo>
                  <a:pt x="1969541" y="2839097"/>
                </a:lnTo>
                <a:lnTo>
                  <a:pt x="2014982" y="2823629"/>
                </a:lnTo>
                <a:lnTo>
                  <a:pt x="2059660" y="2806623"/>
                </a:lnTo>
                <a:lnTo>
                  <a:pt x="2103539" y="2788120"/>
                </a:lnTo>
                <a:lnTo>
                  <a:pt x="2146592" y="2768130"/>
                </a:lnTo>
                <a:lnTo>
                  <a:pt x="2188781" y="2746705"/>
                </a:lnTo>
                <a:lnTo>
                  <a:pt x="2230094" y="2723858"/>
                </a:lnTo>
                <a:lnTo>
                  <a:pt x="2270480" y="2699626"/>
                </a:lnTo>
                <a:lnTo>
                  <a:pt x="2309926" y="2674048"/>
                </a:lnTo>
                <a:lnTo>
                  <a:pt x="2348382" y="2647137"/>
                </a:lnTo>
                <a:lnTo>
                  <a:pt x="2385822" y="2618956"/>
                </a:lnTo>
                <a:lnTo>
                  <a:pt x="2422233" y="2589504"/>
                </a:lnTo>
                <a:lnTo>
                  <a:pt x="2457564" y="2558821"/>
                </a:lnTo>
                <a:lnTo>
                  <a:pt x="2491778" y="2526944"/>
                </a:lnTo>
                <a:lnTo>
                  <a:pt x="2524874" y="2493899"/>
                </a:lnTo>
                <a:lnTo>
                  <a:pt x="2556789" y="2459723"/>
                </a:lnTo>
                <a:lnTo>
                  <a:pt x="2587510" y="2424442"/>
                </a:lnTo>
                <a:lnTo>
                  <a:pt x="2617012" y="2388095"/>
                </a:lnTo>
                <a:lnTo>
                  <a:pt x="2645245" y="2350693"/>
                </a:lnTo>
                <a:lnTo>
                  <a:pt x="2672181" y="2312289"/>
                </a:lnTo>
                <a:lnTo>
                  <a:pt x="2697797" y="2272906"/>
                </a:lnTo>
                <a:lnTo>
                  <a:pt x="2722067" y="2232571"/>
                </a:lnTo>
                <a:lnTo>
                  <a:pt x="2744952" y="2191321"/>
                </a:lnTo>
                <a:lnTo>
                  <a:pt x="2766415" y="2149183"/>
                </a:lnTo>
                <a:lnTo>
                  <a:pt x="2786430" y="2106193"/>
                </a:lnTo>
                <a:lnTo>
                  <a:pt x="2804972" y="2062378"/>
                </a:lnTo>
                <a:lnTo>
                  <a:pt x="2822003" y="2017763"/>
                </a:lnTo>
                <a:lnTo>
                  <a:pt x="2837497" y="1972386"/>
                </a:lnTo>
                <a:lnTo>
                  <a:pt x="2851416" y="1926285"/>
                </a:lnTo>
                <a:lnTo>
                  <a:pt x="2863735" y="1879485"/>
                </a:lnTo>
                <a:lnTo>
                  <a:pt x="2874429" y="1832000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35" y="1238796"/>
                </a:lnTo>
                <a:lnTo>
                  <a:pt x="2851416" y="1191844"/>
                </a:lnTo>
                <a:lnTo>
                  <a:pt x="2837497" y="1145590"/>
                </a:lnTo>
                <a:lnTo>
                  <a:pt x="2822003" y="1100086"/>
                </a:lnTo>
                <a:lnTo>
                  <a:pt x="2804972" y="1055344"/>
                </a:lnTo>
                <a:lnTo>
                  <a:pt x="2786430" y="1011389"/>
                </a:lnTo>
                <a:lnTo>
                  <a:pt x="2766415" y="968273"/>
                </a:lnTo>
                <a:lnTo>
                  <a:pt x="2744952" y="926007"/>
                </a:lnTo>
                <a:lnTo>
                  <a:pt x="2722067" y="884643"/>
                </a:lnTo>
                <a:lnTo>
                  <a:pt x="2697797" y="844194"/>
                </a:lnTo>
                <a:lnTo>
                  <a:pt x="2672181" y="804684"/>
                </a:lnTo>
                <a:lnTo>
                  <a:pt x="2645245" y="766178"/>
                </a:lnTo>
                <a:lnTo>
                  <a:pt x="2617012" y="728675"/>
                </a:lnTo>
                <a:lnTo>
                  <a:pt x="2587510" y="692213"/>
                </a:lnTo>
                <a:lnTo>
                  <a:pt x="2556789" y="656831"/>
                </a:lnTo>
                <a:lnTo>
                  <a:pt x="2524874" y="622566"/>
                </a:lnTo>
                <a:lnTo>
                  <a:pt x="2491778" y="589432"/>
                </a:lnTo>
                <a:lnTo>
                  <a:pt x="2457564" y="557466"/>
                </a:lnTo>
                <a:lnTo>
                  <a:pt x="2422233" y="526707"/>
                </a:lnTo>
                <a:lnTo>
                  <a:pt x="2385822" y="497166"/>
                </a:lnTo>
                <a:lnTo>
                  <a:pt x="2348382" y="468896"/>
                </a:lnTo>
                <a:lnTo>
                  <a:pt x="2309926" y="441921"/>
                </a:lnTo>
                <a:lnTo>
                  <a:pt x="2270480" y="416267"/>
                </a:lnTo>
                <a:lnTo>
                  <a:pt x="2230094" y="391972"/>
                </a:lnTo>
                <a:lnTo>
                  <a:pt x="2188781" y="369062"/>
                </a:lnTo>
                <a:lnTo>
                  <a:pt x="2146592" y="347573"/>
                </a:lnTo>
                <a:lnTo>
                  <a:pt x="2103539" y="327520"/>
                </a:lnTo>
                <a:lnTo>
                  <a:pt x="2059660" y="308965"/>
                </a:lnTo>
                <a:lnTo>
                  <a:pt x="2014982" y="291909"/>
                </a:lnTo>
                <a:lnTo>
                  <a:pt x="1969541" y="276402"/>
                </a:lnTo>
                <a:lnTo>
                  <a:pt x="1923376" y="262458"/>
                </a:lnTo>
                <a:lnTo>
                  <a:pt x="1876501" y="250126"/>
                </a:lnTo>
                <a:lnTo>
                  <a:pt x="1828965" y="239420"/>
                </a:lnTo>
                <a:lnTo>
                  <a:pt x="1828965" y="285902"/>
                </a:lnTo>
                <a:lnTo>
                  <a:pt x="1876958" y="297294"/>
                </a:lnTo>
                <a:lnTo>
                  <a:pt x="1924227" y="310413"/>
                </a:lnTo>
                <a:lnTo>
                  <a:pt x="1970773" y="325234"/>
                </a:lnTo>
                <a:lnTo>
                  <a:pt x="2016518" y="341706"/>
                </a:lnTo>
                <a:lnTo>
                  <a:pt x="2061451" y="359816"/>
                </a:lnTo>
                <a:lnTo>
                  <a:pt x="2105533" y="379501"/>
                </a:lnTo>
                <a:lnTo>
                  <a:pt x="2148725" y="400761"/>
                </a:lnTo>
                <a:lnTo>
                  <a:pt x="2191004" y="423532"/>
                </a:lnTo>
                <a:lnTo>
                  <a:pt x="2232317" y="447789"/>
                </a:lnTo>
                <a:lnTo>
                  <a:pt x="2272639" y="473506"/>
                </a:lnTo>
                <a:lnTo>
                  <a:pt x="2311933" y="500634"/>
                </a:lnTo>
                <a:lnTo>
                  <a:pt x="2350160" y="529145"/>
                </a:lnTo>
                <a:lnTo>
                  <a:pt x="2387295" y="558990"/>
                </a:lnTo>
                <a:lnTo>
                  <a:pt x="2423287" y="590156"/>
                </a:lnTo>
                <a:lnTo>
                  <a:pt x="2458123" y="622604"/>
                </a:lnTo>
                <a:lnTo>
                  <a:pt x="2491752" y="656285"/>
                </a:lnTo>
                <a:lnTo>
                  <a:pt x="2524137" y="691159"/>
                </a:lnTo>
                <a:lnTo>
                  <a:pt x="2555252" y="727214"/>
                </a:lnTo>
                <a:lnTo>
                  <a:pt x="2585059" y="764413"/>
                </a:lnTo>
                <a:lnTo>
                  <a:pt x="2613533" y="802703"/>
                </a:lnTo>
                <a:lnTo>
                  <a:pt x="2640609" y="842048"/>
                </a:lnTo>
                <a:lnTo>
                  <a:pt x="2666288" y="882434"/>
                </a:lnTo>
                <a:lnTo>
                  <a:pt x="2690507" y="923810"/>
                </a:lnTo>
                <a:lnTo>
                  <a:pt x="2713253" y="966152"/>
                </a:lnTo>
                <a:lnTo>
                  <a:pt x="2734475" y="1009408"/>
                </a:lnTo>
                <a:lnTo>
                  <a:pt x="2754134" y="1053566"/>
                </a:lnTo>
                <a:lnTo>
                  <a:pt x="2772219" y="1098562"/>
                </a:lnTo>
                <a:lnTo>
                  <a:pt x="2788666" y="1144384"/>
                </a:lnTo>
                <a:lnTo>
                  <a:pt x="2803461" y="1190993"/>
                </a:lnTo>
                <a:lnTo>
                  <a:pt x="2816568" y="1238351"/>
                </a:lnTo>
                <a:lnTo>
                  <a:pt x="2827934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42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90" y="1558442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42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28084" y="5181727"/>
            <a:ext cx="19373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7028" y="5124958"/>
            <a:ext cx="10375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Logging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765" y="4716382"/>
            <a:ext cx="1785620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114100"/>
              </a:lnSpc>
              <a:spcBef>
                <a:spcPts val="10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Task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scheduling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backup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6076" y="306451"/>
            <a:ext cx="38646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Time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Synchronization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9797" y="1933193"/>
            <a:ext cx="51612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(NTP):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3629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679527" y="3785463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72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3373" y="2831109"/>
                </a:moveTo>
                <a:lnTo>
                  <a:pt x="1235443" y="2819755"/>
                </a:lnTo>
                <a:lnTo>
                  <a:pt x="1188237" y="2806674"/>
                </a:lnTo>
                <a:lnTo>
                  <a:pt x="1141768" y="2791891"/>
                </a:lnTo>
                <a:lnTo>
                  <a:pt x="1096086" y="2775458"/>
                </a:lnTo>
                <a:lnTo>
                  <a:pt x="1051217" y="2757398"/>
                </a:lnTo>
                <a:lnTo>
                  <a:pt x="1007198" y="2737764"/>
                </a:lnTo>
                <a:lnTo>
                  <a:pt x="964069" y="2716568"/>
                </a:lnTo>
                <a:lnTo>
                  <a:pt x="921867" y="2693860"/>
                </a:lnTo>
                <a:lnTo>
                  <a:pt x="880605" y="2669667"/>
                </a:lnTo>
                <a:lnTo>
                  <a:pt x="840346" y="2644025"/>
                </a:lnTo>
                <a:lnTo>
                  <a:pt x="801103" y="2616974"/>
                </a:lnTo>
                <a:lnTo>
                  <a:pt x="762927" y="2588552"/>
                </a:lnTo>
                <a:lnTo>
                  <a:pt x="725855" y="2558783"/>
                </a:lnTo>
                <a:lnTo>
                  <a:pt x="689902" y="2527706"/>
                </a:lnTo>
                <a:lnTo>
                  <a:pt x="655116" y="2495359"/>
                </a:lnTo>
                <a:lnTo>
                  <a:pt x="621538" y="2461780"/>
                </a:lnTo>
                <a:lnTo>
                  <a:pt x="589191" y="2426995"/>
                </a:lnTo>
                <a:lnTo>
                  <a:pt x="558114" y="2391041"/>
                </a:lnTo>
                <a:lnTo>
                  <a:pt x="528345" y="2353970"/>
                </a:lnTo>
                <a:lnTo>
                  <a:pt x="499922" y="2315794"/>
                </a:lnTo>
                <a:lnTo>
                  <a:pt x="472871" y="2276551"/>
                </a:lnTo>
                <a:lnTo>
                  <a:pt x="447230" y="2236292"/>
                </a:lnTo>
                <a:lnTo>
                  <a:pt x="423037" y="2195030"/>
                </a:lnTo>
                <a:lnTo>
                  <a:pt x="400329" y="2152827"/>
                </a:lnTo>
                <a:lnTo>
                  <a:pt x="379133" y="2109698"/>
                </a:lnTo>
                <a:lnTo>
                  <a:pt x="359498" y="2065680"/>
                </a:lnTo>
                <a:lnTo>
                  <a:pt x="341439" y="2020811"/>
                </a:lnTo>
                <a:lnTo>
                  <a:pt x="325005" y="1975129"/>
                </a:lnTo>
                <a:lnTo>
                  <a:pt x="310222" y="1928660"/>
                </a:lnTo>
                <a:lnTo>
                  <a:pt x="297141" y="1881454"/>
                </a:lnTo>
                <a:lnTo>
                  <a:pt x="285788" y="1833524"/>
                </a:lnTo>
                <a:lnTo>
                  <a:pt x="239433" y="1833524"/>
                </a:lnTo>
                <a:lnTo>
                  <a:pt x="250088" y="1881009"/>
                </a:lnTo>
                <a:lnTo>
                  <a:pt x="262382" y="1927809"/>
                </a:lnTo>
                <a:lnTo>
                  <a:pt x="276275" y="1973910"/>
                </a:lnTo>
                <a:lnTo>
                  <a:pt x="291744" y="2019287"/>
                </a:lnTo>
                <a:lnTo>
                  <a:pt x="308749" y="2063902"/>
                </a:lnTo>
                <a:lnTo>
                  <a:pt x="327253" y="2107717"/>
                </a:lnTo>
                <a:lnTo>
                  <a:pt x="347243" y="2150707"/>
                </a:lnTo>
                <a:lnTo>
                  <a:pt x="368668" y="2192845"/>
                </a:lnTo>
                <a:lnTo>
                  <a:pt x="391515" y="2234095"/>
                </a:lnTo>
                <a:lnTo>
                  <a:pt x="415747" y="2274430"/>
                </a:lnTo>
                <a:lnTo>
                  <a:pt x="441325" y="2313813"/>
                </a:lnTo>
                <a:lnTo>
                  <a:pt x="468236" y="2352217"/>
                </a:lnTo>
                <a:lnTo>
                  <a:pt x="496417" y="2389619"/>
                </a:lnTo>
                <a:lnTo>
                  <a:pt x="525868" y="2425966"/>
                </a:lnTo>
                <a:lnTo>
                  <a:pt x="556552" y="2461247"/>
                </a:lnTo>
                <a:lnTo>
                  <a:pt x="588429" y="2495423"/>
                </a:lnTo>
                <a:lnTo>
                  <a:pt x="621474" y="2528468"/>
                </a:lnTo>
                <a:lnTo>
                  <a:pt x="655650" y="2560345"/>
                </a:lnTo>
                <a:lnTo>
                  <a:pt x="690930" y="2591028"/>
                </a:lnTo>
                <a:lnTo>
                  <a:pt x="727278" y="2620480"/>
                </a:lnTo>
                <a:lnTo>
                  <a:pt x="764679" y="2648661"/>
                </a:lnTo>
                <a:lnTo>
                  <a:pt x="803084" y="2675572"/>
                </a:lnTo>
                <a:lnTo>
                  <a:pt x="842467" y="2701150"/>
                </a:lnTo>
                <a:lnTo>
                  <a:pt x="882802" y="2725382"/>
                </a:lnTo>
                <a:lnTo>
                  <a:pt x="924052" y="2748229"/>
                </a:lnTo>
                <a:lnTo>
                  <a:pt x="966190" y="2769654"/>
                </a:lnTo>
                <a:lnTo>
                  <a:pt x="1009180" y="2789644"/>
                </a:lnTo>
                <a:lnTo>
                  <a:pt x="1052995" y="2808147"/>
                </a:lnTo>
                <a:lnTo>
                  <a:pt x="1097610" y="2825153"/>
                </a:lnTo>
                <a:lnTo>
                  <a:pt x="1142987" y="2840621"/>
                </a:lnTo>
                <a:lnTo>
                  <a:pt x="1189088" y="2854515"/>
                </a:lnTo>
                <a:lnTo>
                  <a:pt x="1235887" y="2866809"/>
                </a:lnTo>
                <a:lnTo>
                  <a:pt x="1283373" y="2877464"/>
                </a:lnTo>
                <a:lnTo>
                  <a:pt x="1283373" y="2831109"/>
                </a:lnTo>
                <a:close/>
              </a:path>
              <a:path w="3114040" h="3117215">
                <a:moveTo>
                  <a:pt x="1283373" y="239420"/>
                </a:moveTo>
                <a:lnTo>
                  <a:pt x="1235887" y="250126"/>
                </a:lnTo>
                <a:lnTo>
                  <a:pt x="1189088" y="262458"/>
                </a:lnTo>
                <a:lnTo>
                  <a:pt x="1142987" y="276402"/>
                </a:lnTo>
                <a:lnTo>
                  <a:pt x="1097610" y="291909"/>
                </a:lnTo>
                <a:lnTo>
                  <a:pt x="1052995" y="308965"/>
                </a:lnTo>
                <a:lnTo>
                  <a:pt x="1009180" y="327520"/>
                </a:lnTo>
                <a:lnTo>
                  <a:pt x="966190" y="347573"/>
                </a:lnTo>
                <a:lnTo>
                  <a:pt x="924052" y="369062"/>
                </a:lnTo>
                <a:lnTo>
                  <a:pt x="882802" y="391972"/>
                </a:lnTo>
                <a:lnTo>
                  <a:pt x="842467" y="416267"/>
                </a:lnTo>
                <a:lnTo>
                  <a:pt x="803084" y="441921"/>
                </a:lnTo>
                <a:lnTo>
                  <a:pt x="764679" y="468896"/>
                </a:lnTo>
                <a:lnTo>
                  <a:pt x="727278" y="497166"/>
                </a:lnTo>
                <a:lnTo>
                  <a:pt x="690930" y="526707"/>
                </a:lnTo>
                <a:lnTo>
                  <a:pt x="655650" y="557466"/>
                </a:lnTo>
                <a:lnTo>
                  <a:pt x="621474" y="589432"/>
                </a:lnTo>
                <a:lnTo>
                  <a:pt x="588429" y="622566"/>
                </a:lnTo>
                <a:lnTo>
                  <a:pt x="556552" y="656831"/>
                </a:lnTo>
                <a:lnTo>
                  <a:pt x="525868" y="692213"/>
                </a:lnTo>
                <a:lnTo>
                  <a:pt x="496417" y="728675"/>
                </a:lnTo>
                <a:lnTo>
                  <a:pt x="468236" y="766178"/>
                </a:lnTo>
                <a:lnTo>
                  <a:pt x="441325" y="804684"/>
                </a:lnTo>
                <a:lnTo>
                  <a:pt x="415747" y="844194"/>
                </a:lnTo>
                <a:lnTo>
                  <a:pt x="391515" y="884643"/>
                </a:lnTo>
                <a:lnTo>
                  <a:pt x="368668" y="926007"/>
                </a:lnTo>
                <a:lnTo>
                  <a:pt x="347243" y="968273"/>
                </a:lnTo>
                <a:lnTo>
                  <a:pt x="327253" y="1011389"/>
                </a:lnTo>
                <a:lnTo>
                  <a:pt x="308749" y="1055344"/>
                </a:lnTo>
                <a:lnTo>
                  <a:pt x="291744" y="1100086"/>
                </a:lnTo>
                <a:lnTo>
                  <a:pt x="276275" y="1145590"/>
                </a:lnTo>
                <a:lnTo>
                  <a:pt x="262382" y="1191844"/>
                </a:lnTo>
                <a:lnTo>
                  <a:pt x="250088" y="1238796"/>
                </a:lnTo>
                <a:lnTo>
                  <a:pt x="239433" y="1286408"/>
                </a:lnTo>
                <a:lnTo>
                  <a:pt x="285788" y="1286408"/>
                </a:lnTo>
                <a:lnTo>
                  <a:pt x="297141" y="1238351"/>
                </a:lnTo>
                <a:lnTo>
                  <a:pt x="310222" y="1190993"/>
                </a:lnTo>
                <a:lnTo>
                  <a:pt x="325005" y="1144384"/>
                </a:lnTo>
                <a:lnTo>
                  <a:pt x="341439" y="1098562"/>
                </a:lnTo>
                <a:lnTo>
                  <a:pt x="359498" y="1053566"/>
                </a:lnTo>
                <a:lnTo>
                  <a:pt x="379133" y="1009408"/>
                </a:lnTo>
                <a:lnTo>
                  <a:pt x="400329" y="966152"/>
                </a:lnTo>
                <a:lnTo>
                  <a:pt x="423037" y="923810"/>
                </a:lnTo>
                <a:lnTo>
                  <a:pt x="447230" y="882434"/>
                </a:lnTo>
                <a:lnTo>
                  <a:pt x="472871" y="842048"/>
                </a:lnTo>
                <a:lnTo>
                  <a:pt x="499922" y="802703"/>
                </a:lnTo>
                <a:lnTo>
                  <a:pt x="528345" y="764413"/>
                </a:lnTo>
                <a:lnTo>
                  <a:pt x="558114" y="727214"/>
                </a:lnTo>
                <a:lnTo>
                  <a:pt x="589191" y="691159"/>
                </a:lnTo>
                <a:lnTo>
                  <a:pt x="621538" y="656285"/>
                </a:lnTo>
                <a:lnTo>
                  <a:pt x="655116" y="622604"/>
                </a:lnTo>
                <a:lnTo>
                  <a:pt x="689902" y="590156"/>
                </a:lnTo>
                <a:lnTo>
                  <a:pt x="725855" y="558990"/>
                </a:lnTo>
                <a:lnTo>
                  <a:pt x="762927" y="529145"/>
                </a:lnTo>
                <a:lnTo>
                  <a:pt x="801103" y="500634"/>
                </a:lnTo>
                <a:lnTo>
                  <a:pt x="840346" y="473506"/>
                </a:lnTo>
                <a:lnTo>
                  <a:pt x="880605" y="447789"/>
                </a:lnTo>
                <a:lnTo>
                  <a:pt x="921867" y="423532"/>
                </a:lnTo>
                <a:lnTo>
                  <a:pt x="964069" y="400761"/>
                </a:lnTo>
                <a:lnTo>
                  <a:pt x="1007198" y="379501"/>
                </a:lnTo>
                <a:lnTo>
                  <a:pt x="1051217" y="359816"/>
                </a:lnTo>
                <a:lnTo>
                  <a:pt x="1096086" y="341706"/>
                </a:lnTo>
                <a:lnTo>
                  <a:pt x="1141768" y="325234"/>
                </a:lnTo>
                <a:lnTo>
                  <a:pt x="1188237" y="310413"/>
                </a:lnTo>
                <a:lnTo>
                  <a:pt x="1235443" y="297294"/>
                </a:lnTo>
                <a:lnTo>
                  <a:pt x="1283373" y="285902"/>
                </a:lnTo>
                <a:lnTo>
                  <a:pt x="1283373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55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55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42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42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3524"/>
                </a:moveTo>
                <a:lnTo>
                  <a:pt x="2827947" y="1833524"/>
                </a:lnTo>
                <a:lnTo>
                  <a:pt x="2816568" y="1881454"/>
                </a:lnTo>
                <a:lnTo>
                  <a:pt x="2803461" y="1928660"/>
                </a:lnTo>
                <a:lnTo>
                  <a:pt x="2788666" y="1975129"/>
                </a:lnTo>
                <a:lnTo>
                  <a:pt x="2772219" y="2020811"/>
                </a:lnTo>
                <a:lnTo>
                  <a:pt x="2754134" y="2065680"/>
                </a:lnTo>
                <a:lnTo>
                  <a:pt x="2734475" y="2109698"/>
                </a:lnTo>
                <a:lnTo>
                  <a:pt x="2713253" y="2152827"/>
                </a:lnTo>
                <a:lnTo>
                  <a:pt x="2690507" y="2195030"/>
                </a:lnTo>
                <a:lnTo>
                  <a:pt x="2666288" y="2236292"/>
                </a:lnTo>
                <a:lnTo>
                  <a:pt x="2640609" y="2276551"/>
                </a:lnTo>
                <a:lnTo>
                  <a:pt x="2613533" y="2315794"/>
                </a:lnTo>
                <a:lnTo>
                  <a:pt x="2585059" y="2353970"/>
                </a:lnTo>
                <a:lnTo>
                  <a:pt x="2555252" y="2391041"/>
                </a:lnTo>
                <a:lnTo>
                  <a:pt x="2524137" y="2426995"/>
                </a:lnTo>
                <a:lnTo>
                  <a:pt x="2491752" y="2461780"/>
                </a:lnTo>
                <a:lnTo>
                  <a:pt x="2458123" y="2495359"/>
                </a:lnTo>
                <a:lnTo>
                  <a:pt x="2423287" y="2527706"/>
                </a:lnTo>
                <a:lnTo>
                  <a:pt x="2387295" y="2558783"/>
                </a:lnTo>
                <a:lnTo>
                  <a:pt x="2350160" y="2588552"/>
                </a:lnTo>
                <a:lnTo>
                  <a:pt x="2311933" y="2616974"/>
                </a:lnTo>
                <a:lnTo>
                  <a:pt x="2272639" y="2644025"/>
                </a:lnTo>
                <a:lnTo>
                  <a:pt x="2232317" y="2669667"/>
                </a:lnTo>
                <a:lnTo>
                  <a:pt x="2191004" y="2693860"/>
                </a:lnTo>
                <a:lnTo>
                  <a:pt x="2148725" y="2716568"/>
                </a:lnTo>
                <a:lnTo>
                  <a:pt x="2105533" y="2737764"/>
                </a:lnTo>
                <a:lnTo>
                  <a:pt x="2061451" y="2757398"/>
                </a:lnTo>
                <a:lnTo>
                  <a:pt x="2016518" y="2775458"/>
                </a:lnTo>
                <a:lnTo>
                  <a:pt x="1970773" y="2791891"/>
                </a:lnTo>
                <a:lnTo>
                  <a:pt x="1924227" y="2806674"/>
                </a:lnTo>
                <a:lnTo>
                  <a:pt x="1876958" y="2819755"/>
                </a:lnTo>
                <a:lnTo>
                  <a:pt x="1828965" y="2831109"/>
                </a:lnTo>
                <a:lnTo>
                  <a:pt x="1828965" y="2877464"/>
                </a:lnTo>
                <a:lnTo>
                  <a:pt x="1876501" y="2866809"/>
                </a:lnTo>
                <a:lnTo>
                  <a:pt x="1923376" y="2854515"/>
                </a:lnTo>
                <a:lnTo>
                  <a:pt x="1969541" y="2840621"/>
                </a:lnTo>
                <a:lnTo>
                  <a:pt x="2014982" y="2825153"/>
                </a:lnTo>
                <a:lnTo>
                  <a:pt x="2059660" y="2808147"/>
                </a:lnTo>
                <a:lnTo>
                  <a:pt x="2103539" y="2789644"/>
                </a:lnTo>
                <a:lnTo>
                  <a:pt x="2146592" y="2769654"/>
                </a:lnTo>
                <a:lnTo>
                  <a:pt x="2188781" y="2748229"/>
                </a:lnTo>
                <a:lnTo>
                  <a:pt x="2230094" y="2725382"/>
                </a:lnTo>
                <a:lnTo>
                  <a:pt x="2270480" y="2701150"/>
                </a:lnTo>
                <a:lnTo>
                  <a:pt x="2309926" y="2675572"/>
                </a:lnTo>
                <a:lnTo>
                  <a:pt x="2348382" y="2648661"/>
                </a:lnTo>
                <a:lnTo>
                  <a:pt x="2385822" y="2620480"/>
                </a:lnTo>
                <a:lnTo>
                  <a:pt x="2422233" y="2591028"/>
                </a:lnTo>
                <a:lnTo>
                  <a:pt x="2457564" y="2560345"/>
                </a:lnTo>
                <a:lnTo>
                  <a:pt x="2491778" y="2528468"/>
                </a:lnTo>
                <a:lnTo>
                  <a:pt x="2524874" y="2495423"/>
                </a:lnTo>
                <a:lnTo>
                  <a:pt x="2556789" y="2461247"/>
                </a:lnTo>
                <a:lnTo>
                  <a:pt x="2587510" y="2425966"/>
                </a:lnTo>
                <a:lnTo>
                  <a:pt x="2617012" y="2389619"/>
                </a:lnTo>
                <a:lnTo>
                  <a:pt x="2645245" y="2352217"/>
                </a:lnTo>
                <a:lnTo>
                  <a:pt x="2672181" y="2313813"/>
                </a:lnTo>
                <a:lnTo>
                  <a:pt x="2697797" y="2274430"/>
                </a:lnTo>
                <a:lnTo>
                  <a:pt x="2722067" y="2234095"/>
                </a:lnTo>
                <a:lnTo>
                  <a:pt x="2744952" y="2192845"/>
                </a:lnTo>
                <a:lnTo>
                  <a:pt x="2766415" y="2150707"/>
                </a:lnTo>
                <a:lnTo>
                  <a:pt x="2786430" y="2107717"/>
                </a:lnTo>
                <a:lnTo>
                  <a:pt x="2804972" y="2063902"/>
                </a:lnTo>
                <a:lnTo>
                  <a:pt x="2822003" y="2019287"/>
                </a:lnTo>
                <a:lnTo>
                  <a:pt x="2837497" y="1973910"/>
                </a:lnTo>
                <a:lnTo>
                  <a:pt x="2851416" y="1927809"/>
                </a:lnTo>
                <a:lnTo>
                  <a:pt x="2863735" y="1881009"/>
                </a:lnTo>
                <a:lnTo>
                  <a:pt x="2874429" y="1833524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35" y="1238796"/>
                </a:lnTo>
                <a:lnTo>
                  <a:pt x="2851416" y="1191844"/>
                </a:lnTo>
                <a:lnTo>
                  <a:pt x="2837497" y="1145590"/>
                </a:lnTo>
                <a:lnTo>
                  <a:pt x="2822003" y="1100086"/>
                </a:lnTo>
                <a:lnTo>
                  <a:pt x="2804972" y="1055344"/>
                </a:lnTo>
                <a:lnTo>
                  <a:pt x="2786430" y="1011389"/>
                </a:lnTo>
                <a:lnTo>
                  <a:pt x="2766415" y="968273"/>
                </a:lnTo>
                <a:lnTo>
                  <a:pt x="2744952" y="926007"/>
                </a:lnTo>
                <a:lnTo>
                  <a:pt x="2722067" y="884643"/>
                </a:lnTo>
                <a:lnTo>
                  <a:pt x="2697797" y="844194"/>
                </a:lnTo>
                <a:lnTo>
                  <a:pt x="2672181" y="804684"/>
                </a:lnTo>
                <a:lnTo>
                  <a:pt x="2645245" y="766178"/>
                </a:lnTo>
                <a:lnTo>
                  <a:pt x="2617012" y="728675"/>
                </a:lnTo>
                <a:lnTo>
                  <a:pt x="2587510" y="692213"/>
                </a:lnTo>
                <a:lnTo>
                  <a:pt x="2556789" y="656831"/>
                </a:lnTo>
                <a:lnTo>
                  <a:pt x="2524874" y="622566"/>
                </a:lnTo>
                <a:lnTo>
                  <a:pt x="2491778" y="589432"/>
                </a:lnTo>
                <a:lnTo>
                  <a:pt x="2457564" y="557466"/>
                </a:lnTo>
                <a:lnTo>
                  <a:pt x="2422233" y="526707"/>
                </a:lnTo>
                <a:lnTo>
                  <a:pt x="2385822" y="497166"/>
                </a:lnTo>
                <a:lnTo>
                  <a:pt x="2348382" y="468896"/>
                </a:lnTo>
                <a:lnTo>
                  <a:pt x="2309926" y="441921"/>
                </a:lnTo>
                <a:lnTo>
                  <a:pt x="2270480" y="416267"/>
                </a:lnTo>
                <a:lnTo>
                  <a:pt x="2230094" y="391972"/>
                </a:lnTo>
                <a:lnTo>
                  <a:pt x="2188781" y="369062"/>
                </a:lnTo>
                <a:lnTo>
                  <a:pt x="2146592" y="347573"/>
                </a:lnTo>
                <a:lnTo>
                  <a:pt x="2103539" y="327520"/>
                </a:lnTo>
                <a:lnTo>
                  <a:pt x="2059660" y="308965"/>
                </a:lnTo>
                <a:lnTo>
                  <a:pt x="2014982" y="291909"/>
                </a:lnTo>
                <a:lnTo>
                  <a:pt x="1969541" y="276402"/>
                </a:lnTo>
                <a:lnTo>
                  <a:pt x="1923376" y="262458"/>
                </a:lnTo>
                <a:lnTo>
                  <a:pt x="1876501" y="250126"/>
                </a:lnTo>
                <a:lnTo>
                  <a:pt x="1828965" y="239420"/>
                </a:lnTo>
                <a:lnTo>
                  <a:pt x="1828965" y="285902"/>
                </a:lnTo>
                <a:lnTo>
                  <a:pt x="1876958" y="297294"/>
                </a:lnTo>
                <a:lnTo>
                  <a:pt x="1924227" y="310413"/>
                </a:lnTo>
                <a:lnTo>
                  <a:pt x="1970773" y="325234"/>
                </a:lnTo>
                <a:lnTo>
                  <a:pt x="2016518" y="341706"/>
                </a:lnTo>
                <a:lnTo>
                  <a:pt x="2061451" y="359816"/>
                </a:lnTo>
                <a:lnTo>
                  <a:pt x="2105533" y="379501"/>
                </a:lnTo>
                <a:lnTo>
                  <a:pt x="2148725" y="400761"/>
                </a:lnTo>
                <a:lnTo>
                  <a:pt x="2191004" y="423532"/>
                </a:lnTo>
                <a:lnTo>
                  <a:pt x="2232317" y="447789"/>
                </a:lnTo>
                <a:lnTo>
                  <a:pt x="2272639" y="473506"/>
                </a:lnTo>
                <a:lnTo>
                  <a:pt x="2311933" y="500634"/>
                </a:lnTo>
                <a:lnTo>
                  <a:pt x="2350160" y="529145"/>
                </a:lnTo>
                <a:lnTo>
                  <a:pt x="2387295" y="558990"/>
                </a:lnTo>
                <a:lnTo>
                  <a:pt x="2423287" y="590156"/>
                </a:lnTo>
                <a:lnTo>
                  <a:pt x="2458123" y="622604"/>
                </a:lnTo>
                <a:lnTo>
                  <a:pt x="2491752" y="656285"/>
                </a:lnTo>
                <a:lnTo>
                  <a:pt x="2524137" y="691159"/>
                </a:lnTo>
                <a:lnTo>
                  <a:pt x="2555252" y="727214"/>
                </a:lnTo>
                <a:lnTo>
                  <a:pt x="2585059" y="764413"/>
                </a:lnTo>
                <a:lnTo>
                  <a:pt x="2613533" y="802703"/>
                </a:lnTo>
                <a:lnTo>
                  <a:pt x="2640609" y="842048"/>
                </a:lnTo>
                <a:lnTo>
                  <a:pt x="2666288" y="882434"/>
                </a:lnTo>
                <a:lnTo>
                  <a:pt x="2690507" y="923810"/>
                </a:lnTo>
                <a:lnTo>
                  <a:pt x="2713253" y="966152"/>
                </a:lnTo>
                <a:lnTo>
                  <a:pt x="2734475" y="1009408"/>
                </a:lnTo>
                <a:lnTo>
                  <a:pt x="2754134" y="1053566"/>
                </a:lnTo>
                <a:lnTo>
                  <a:pt x="2772219" y="1098562"/>
                </a:lnTo>
                <a:lnTo>
                  <a:pt x="2788666" y="1144384"/>
                </a:lnTo>
                <a:lnTo>
                  <a:pt x="2803461" y="1190993"/>
                </a:lnTo>
                <a:lnTo>
                  <a:pt x="2816568" y="1238351"/>
                </a:lnTo>
                <a:lnTo>
                  <a:pt x="2827947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42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77" y="1558455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42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7939" y="3806799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59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4897" y="2831109"/>
                </a:moveTo>
                <a:lnTo>
                  <a:pt x="1236891" y="2819755"/>
                </a:lnTo>
                <a:lnTo>
                  <a:pt x="1189621" y="2806674"/>
                </a:lnTo>
                <a:lnTo>
                  <a:pt x="1143076" y="2791891"/>
                </a:lnTo>
                <a:lnTo>
                  <a:pt x="1097330" y="2775458"/>
                </a:lnTo>
                <a:lnTo>
                  <a:pt x="1052398" y="2757398"/>
                </a:lnTo>
                <a:lnTo>
                  <a:pt x="1008316" y="2737764"/>
                </a:lnTo>
                <a:lnTo>
                  <a:pt x="965123" y="2716568"/>
                </a:lnTo>
                <a:lnTo>
                  <a:pt x="922845" y="2693860"/>
                </a:lnTo>
                <a:lnTo>
                  <a:pt x="881532" y="2669667"/>
                </a:lnTo>
                <a:lnTo>
                  <a:pt x="841209" y="2644025"/>
                </a:lnTo>
                <a:lnTo>
                  <a:pt x="801916" y="2616974"/>
                </a:lnTo>
                <a:lnTo>
                  <a:pt x="763689" y="2588552"/>
                </a:lnTo>
                <a:lnTo>
                  <a:pt x="726554" y="2558783"/>
                </a:lnTo>
                <a:lnTo>
                  <a:pt x="690562" y="2527706"/>
                </a:lnTo>
                <a:lnTo>
                  <a:pt x="655726" y="2495359"/>
                </a:lnTo>
                <a:lnTo>
                  <a:pt x="622096" y="2461780"/>
                </a:lnTo>
                <a:lnTo>
                  <a:pt x="589711" y="2426995"/>
                </a:lnTo>
                <a:lnTo>
                  <a:pt x="558596" y="2391041"/>
                </a:lnTo>
                <a:lnTo>
                  <a:pt x="528789" y="2353970"/>
                </a:lnTo>
                <a:lnTo>
                  <a:pt x="500316" y="2315794"/>
                </a:lnTo>
                <a:lnTo>
                  <a:pt x="473240" y="2276551"/>
                </a:lnTo>
                <a:lnTo>
                  <a:pt x="447560" y="2236292"/>
                </a:lnTo>
                <a:lnTo>
                  <a:pt x="423341" y="2195030"/>
                </a:lnTo>
                <a:lnTo>
                  <a:pt x="400596" y="2152827"/>
                </a:lnTo>
                <a:lnTo>
                  <a:pt x="379374" y="2109698"/>
                </a:lnTo>
                <a:lnTo>
                  <a:pt x="359714" y="2065680"/>
                </a:lnTo>
                <a:lnTo>
                  <a:pt x="341630" y="2020811"/>
                </a:lnTo>
                <a:lnTo>
                  <a:pt x="325183" y="1975129"/>
                </a:lnTo>
                <a:lnTo>
                  <a:pt x="310388" y="1928660"/>
                </a:lnTo>
                <a:lnTo>
                  <a:pt x="297281" y="1881454"/>
                </a:lnTo>
                <a:lnTo>
                  <a:pt x="285915" y="1833524"/>
                </a:lnTo>
                <a:lnTo>
                  <a:pt x="239433" y="1833524"/>
                </a:lnTo>
                <a:lnTo>
                  <a:pt x="250113" y="1881009"/>
                </a:lnTo>
                <a:lnTo>
                  <a:pt x="262432" y="1927809"/>
                </a:lnTo>
                <a:lnTo>
                  <a:pt x="276352" y="1973910"/>
                </a:lnTo>
                <a:lnTo>
                  <a:pt x="291846" y="2019287"/>
                </a:lnTo>
                <a:lnTo>
                  <a:pt x="308876" y="2063902"/>
                </a:lnTo>
                <a:lnTo>
                  <a:pt x="327418" y="2107717"/>
                </a:lnTo>
                <a:lnTo>
                  <a:pt x="347433" y="2150707"/>
                </a:lnTo>
                <a:lnTo>
                  <a:pt x="368896" y="2192845"/>
                </a:lnTo>
                <a:lnTo>
                  <a:pt x="391782" y="2234095"/>
                </a:lnTo>
                <a:lnTo>
                  <a:pt x="416052" y="2274430"/>
                </a:lnTo>
                <a:lnTo>
                  <a:pt x="441667" y="2313813"/>
                </a:lnTo>
                <a:lnTo>
                  <a:pt x="468604" y="2352217"/>
                </a:lnTo>
                <a:lnTo>
                  <a:pt x="496836" y="2389619"/>
                </a:lnTo>
                <a:lnTo>
                  <a:pt x="526338" y="2425966"/>
                </a:lnTo>
                <a:lnTo>
                  <a:pt x="557060" y="2461247"/>
                </a:lnTo>
                <a:lnTo>
                  <a:pt x="588975" y="2495423"/>
                </a:lnTo>
                <a:lnTo>
                  <a:pt x="622071" y="2528468"/>
                </a:lnTo>
                <a:lnTo>
                  <a:pt x="656285" y="2560345"/>
                </a:lnTo>
                <a:lnTo>
                  <a:pt x="691616" y="2591028"/>
                </a:lnTo>
                <a:lnTo>
                  <a:pt x="728027" y="2620480"/>
                </a:lnTo>
                <a:lnTo>
                  <a:pt x="765467" y="2648661"/>
                </a:lnTo>
                <a:lnTo>
                  <a:pt x="803922" y="2675572"/>
                </a:lnTo>
                <a:lnTo>
                  <a:pt x="843368" y="2701150"/>
                </a:lnTo>
                <a:lnTo>
                  <a:pt x="883754" y="2725382"/>
                </a:lnTo>
                <a:lnTo>
                  <a:pt x="925068" y="2748229"/>
                </a:lnTo>
                <a:lnTo>
                  <a:pt x="967257" y="2769654"/>
                </a:lnTo>
                <a:lnTo>
                  <a:pt x="1010310" y="2789644"/>
                </a:lnTo>
                <a:lnTo>
                  <a:pt x="1054188" y="2808147"/>
                </a:lnTo>
                <a:lnTo>
                  <a:pt x="1098867" y="2825153"/>
                </a:lnTo>
                <a:lnTo>
                  <a:pt x="1144308" y="2840621"/>
                </a:lnTo>
                <a:lnTo>
                  <a:pt x="1190472" y="2854515"/>
                </a:lnTo>
                <a:lnTo>
                  <a:pt x="1237348" y="2866809"/>
                </a:lnTo>
                <a:lnTo>
                  <a:pt x="1284897" y="2877464"/>
                </a:lnTo>
                <a:lnTo>
                  <a:pt x="1284897" y="2831109"/>
                </a:lnTo>
                <a:close/>
              </a:path>
              <a:path w="3114040" h="3117215">
                <a:moveTo>
                  <a:pt x="1284897" y="239420"/>
                </a:moveTo>
                <a:lnTo>
                  <a:pt x="1237348" y="250126"/>
                </a:lnTo>
                <a:lnTo>
                  <a:pt x="1190472" y="262458"/>
                </a:lnTo>
                <a:lnTo>
                  <a:pt x="1144308" y="276402"/>
                </a:lnTo>
                <a:lnTo>
                  <a:pt x="1098867" y="291909"/>
                </a:lnTo>
                <a:lnTo>
                  <a:pt x="1054188" y="308965"/>
                </a:lnTo>
                <a:lnTo>
                  <a:pt x="1010310" y="327520"/>
                </a:lnTo>
                <a:lnTo>
                  <a:pt x="967257" y="347573"/>
                </a:lnTo>
                <a:lnTo>
                  <a:pt x="925068" y="369062"/>
                </a:lnTo>
                <a:lnTo>
                  <a:pt x="883754" y="391972"/>
                </a:lnTo>
                <a:lnTo>
                  <a:pt x="843368" y="416267"/>
                </a:lnTo>
                <a:lnTo>
                  <a:pt x="803922" y="441921"/>
                </a:lnTo>
                <a:lnTo>
                  <a:pt x="765467" y="468896"/>
                </a:lnTo>
                <a:lnTo>
                  <a:pt x="728027" y="497166"/>
                </a:lnTo>
                <a:lnTo>
                  <a:pt x="691616" y="526707"/>
                </a:lnTo>
                <a:lnTo>
                  <a:pt x="656285" y="557466"/>
                </a:lnTo>
                <a:lnTo>
                  <a:pt x="622071" y="589432"/>
                </a:lnTo>
                <a:lnTo>
                  <a:pt x="588975" y="622566"/>
                </a:lnTo>
                <a:lnTo>
                  <a:pt x="557060" y="656831"/>
                </a:lnTo>
                <a:lnTo>
                  <a:pt x="526338" y="692213"/>
                </a:lnTo>
                <a:lnTo>
                  <a:pt x="496836" y="728675"/>
                </a:lnTo>
                <a:lnTo>
                  <a:pt x="468604" y="766178"/>
                </a:lnTo>
                <a:lnTo>
                  <a:pt x="441667" y="804684"/>
                </a:lnTo>
                <a:lnTo>
                  <a:pt x="416052" y="844194"/>
                </a:lnTo>
                <a:lnTo>
                  <a:pt x="391782" y="884643"/>
                </a:lnTo>
                <a:lnTo>
                  <a:pt x="368896" y="926007"/>
                </a:lnTo>
                <a:lnTo>
                  <a:pt x="347433" y="968273"/>
                </a:lnTo>
                <a:lnTo>
                  <a:pt x="327418" y="1011389"/>
                </a:lnTo>
                <a:lnTo>
                  <a:pt x="308876" y="1055344"/>
                </a:lnTo>
                <a:lnTo>
                  <a:pt x="291846" y="1100086"/>
                </a:lnTo>
                <a:lnTo>
                  <a:pt x="276352" y="1145590"/>
                </a:lnTo>
                <a:lnTo>
                  <a:pt x="262432" y="1191844"/>
                </a:lnTo>
                <a:lnTo>
                  <a:pt x="250113" y="1238796"/>
                </a:lnTo>
                <a:lnTo>
                  <a:pt x="239433" y="1286408"/>
                </a:lnTo>
                <a:lnTo>
                  <a:pt x="285915" y="1286408"/>
                </a:lnTo>
                <a:lnTo>
                  <a:pt x="297281" y="1238351"/>
                </a:lnTo>
                <a:lnTo>
                  <a:pt x="310388" y="1190993"/>
                </a:lnTo>
                <a:lnTo>
                  <a:pt x="325183" y="1144384"/>
                </a:lnTo>
                <a:lnTo>
                  <a:pt x="341630" y="1098562"/>
                </a:lnTo>
                <a:lnTo>
                  <a:pt x="359714" y="1053566"/>
                </a:lnTo>
                <a:lnTo>
                  <a:pt x="379374" y="1009408"/>
                </a:lnTo>
                <a:lnTo>
                  <a:pt x="400596" y="966152"/>
                </a:lnTo>
                <a:lnTo>
                  <a:pt x="423341" y="923810"/>
                </a:lnTo>
                <a:lnTo>
                  <a:pt x="447560" y="882434"/>
                </a:lnTo>
                <a:lnTo>
                  <a:pt x="473240" y="842048"/>
                </a:lnTo>
                <a:lnTo>
                  <a:pt x="500316" y="802703"/>
                </a:lnTo>
                <a:lnTo>
                  <a:pt x="528789" y="764413"/>
                </a:lnTo>
                <a:lnTo>
                  <a:pt x="558596" y="727214"/>
                </a:lnTo>
                <a:lnTo>
                  <a:pt x="589711" y="691159"/>
                </a:lnTo>
                <a:lnTo>
                  <a:pt x="622096" y="656285"/>
                </a:lnTo>
                <a:lnTo>
                  <a:pt x="655726" y="622604"/>
                </a:lnTo>
                <a:lnTo>
                  <a:pt x="690562" y="590156"/>
                </a:lnTo>
                <a:lnTo>
                  <a:pt x="726554" y="558990"/>
                </a:lnTo>
                <a:lnTo>
                  <a:pt x="763689" y="529145"/>
                </a:lnTo>
                <a:lnTo>
                  <a:pt x="801916" y="500634"/>
                </a:lnTo>
                <a:lnTo>
                  <a:pt x="841209" y="473506"/>
                </a:lnTo>
                <a:lnTo>
                  <a:pt x="881532" y="447789"/>
                </a:lnTo>
                <a:lnTo>
                  <a:pt x="922845" y="423532"/>
                </a:lnTo>
                <a:lnTo>
                  <a:pt x="965123" y="400761"/>
                </a:lnTo>
                <a:lnTo>
                  <a:pt x="1008316" y="379501"/>
                </a:lnTo>
                <a:lnTo>
                  <a:pt x="1052398" y="359816"/>
                </a:lnTo>
                <a:lnTo>
                  <a:pt x="1097330" y="341706"/>
                </a:lnTo>
                <a:lnTo>
                  <a:pt x="1143076" y="325234"/>
                </a:lnTo>
                <a:lnTo>
                  <a:pt x="1189621" y="310413"/>
                </a:lnTo>
                <a:lnTo>
                  <a:pt x="1236891" y="297294"/>
                </a:lnTo>
                <a:lnTo>
                  <a:pt x="1284897" y="285902"/>
                </a:lnTo>
                <a:lnTo>
                  <a:pt x="1284897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42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42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55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55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3524"/>
                </a:moveTo>
                <a:lnTo>
                  <a:pt x="2828074" y="1833524"/>
                </a:lnTo>
                <a:lnTo>
                  <a:pt x="2816707" y="1881454"/>
                </a:lnTo>
                <a:lnTo>
                  <a:pt x="2803626" y="1928660"/>
                </a:lnTo>
                <a:lnTo>
                  <a:pt x="2788843" y="1975129"/>
                </a:lnTo>
                <a:lnTo>
                  <a:pt x="2772410" y="2020811"/>
                </a:lnTo>
                <a:lnTo>
                  <a:pt x="2754350" y="2065680"/>
                </a:lnTo>
                <a:lnTo>
                  <a:pt x="2734716" y="2109698"/>
                </a:lnTo>
                <a:lnTo>
                  <a:pt x="2713520" y="2152827"/>
                </a:lnTo>
                <a:lnTo>
                  <a:pt x="2690812" y="2195030"/>
                </a:lnTo>
                <a:lnTo>
                  <a:pt x="2666619" y="2236292"/>
                </a:lnTo>
                <a:lnTo>
                  <a:pt x="2640977" y="2276551"/>
                </a:lnTo>
                <a:lnTo>
                  <a:pt x="2613926" y="2315794"/>
                </a:lnTo>
                <a:lnTo>
                  <a:pt x="2585504" y="2353970"/>
                </a:lnTo>
                <a:lnTo>
                  <a:pt x="2555735" y="2391041"/>
                </a:lnTo>
                <a:lnTo>
                  <a:pt x="2524658" y="2426995"/>
                </a:lnTo>
                <a:lnTo>
                  <a:pt x="2492311" y="2461780"/>
                </a:lnTo>
                <a:lnTo>
                  <a:pt x="2458732" y="2495359"/>
                </a:lnTo>
                <a:lnTo>
                  <a:pt x="2423947" y="2527706"/>
                </a:lnTo>
                <a:lnTo>
                  <a:pt x="2387993" y="2558783"/>
                </a:lnTo>
                <a:lnTo>
                  <a:pt x="2350922" y="2588552"/>
                </a:lnTo>
                <a:lnTo>
                  <a:pt x="2312746" y="2616974"/>
                </a:lnTo>
                <a:lnTo>
                  <a:pt x="2273503" y="2644025"/>
                </a:lnTo>
                <a:lnTo>
                  <a:pt x="2233244" y="2669667"/>
                </a:lnTo>
                <a:lnTo>
                  <a:pt x="2191982" y="2693860"/>
                </a:lnTo>
                <a:lnTo>
                  <a:pt x="2149779" y="2716568"/>
                </a:lnTo>
                <a:lnTo>
                  <a:pt x="2106650" y="2737764"/>
                </a:lnTo>
                <a:lnTo>
                  <a:pt x="2062632" y="2757398"/>
                </a:lnTo>
                <a:lnTo>
                  <a:pt x="2017763" y="2775458"/>
                </a:lnTo>
                <a:lnTo>
                  <a:pt x="1972081" y="2791891"/>
                </a:lnTo>
                <a:lnTo>
                  <a:pt x="1925612" y="2806674"/>
                </a:lnTo>
                <a:lnTo>
                  <a:pt x="1878406" y="2819755"/>
                </a:lnTo>
                <a:lnTo>
                  <a:pt x="1830489" y="2831109"/>
                </a:lnTo>
                <a:lnTo>
                  <a:pt x="1830489" y="2877464"/>
                </a:lnTo>
                <a:lnTo>
                  <a:pt x="1877961" y="2866809"/>
                </a:lnTo>
                <a:lnTo>
                  <a:pt x="1924761" y="2854515"/>
                </a:lnTo>
                <a:lnTo>
                  <a:pt x="1970862" y="2840621"/>
                </a:lnTo>
                <a:lnTo>
                  <a:pt x="2016239" y="2825153"/>
                </a:lnTo>
                <a:lnTo>
                  <a:pt x="2060854" y="2808147"/>
                </a:lnTo>
                <a:lnTo>
                  <a:pt x="2104669" y="2789644"/>
                </a:lnTo>
                <a:lnTo>
                  <a:pt x="2147659" y="2769654"/>
                </a:lnTo>
                <a:lnTo>
                  <a:pt x="2189797" y="2748229"/>
                </a:lnTo>
                <a:lnTo>
                  <a:pt x="2231047" y="2725382"/>
                </a:lnTo>
                <a:lnTo>
                  <a:pt x="2271382" y="2701150"/>
                </a:lnTo>
                <a:lnTo>
                  <a:pt x="2310765" y="2675572"/>
                </a:lnTo>
                <a:lnTo>
                  <a:pt x="2349169" y="2648661"/>
                </a:lnTo>
                <a:lnTo>
                  <a:pt x="2386571" y="2620480"/>
                </a:lnTo>
                <a:lnTo>
                  <a:pt x="2422918" y="2591028"/>
                </a:lnTo>
                <a:lnTo>
                  <a:pt x="2458199" y="2560345"/>
                </a:lnTo>
                <a:lnTo>
                  <a:pt x="2492375" y="2528468"/>
                </a:lnTo>
                <a:lnTo>
                  <a:pt x="2525420" y="2495423"/>
                </a:lnTo>
                <a:lnTo>
                  <a:pt x="2557297" y="2461247"/>
                </a:lnTo>
                <a:lnTo>
                  <a:pt x="2587980" y="2425966"/>
                </a:lnTo>
                <a:lnTo>
                  <a:pt x="2617432" y="2389619"/>
                </a:lnTo>
                <a:lnTo>
                  <a:pt x="2645613" y="2352217"/>
                </a:lnTo>
                <a:lnTo>
                  <a:pt x="2672524" y="2313813"/>
                </a:lnTo>
                <a:lnTo>
                  <a:pt x="2698102" y="2274430"/>
                </a:lnTo>
                <a:lnTo>
                  <a:pt x="2722334" y="2234095"/>
                </a:lnTo>
                <a:lnTo>
                  <a:pt x="2745181" y="2192845"/>
                </a:lnTo>
                <a:lnTo>
                  <a:pt x="2766606" y="2150707"/>
                </a:lnTo>
                <a:lnTo>
                  <a:pt x="2786596" y="2107717"/>
                </a:lnTo>
                <a:lnTo>
                  <a:pt x="2805099" y="2063902"/>
                </a:lnTo>
                <a:lnTo>
                  <a:pt x="2822105" y="2019287"/>
                </a:lnTo>
                <a:lnTo>
                  <a:pt x="2837573" y="1973910"/>
                </a:lnTo>
                <a:lnTo>
                  <a:pt x="2851467" y="1927809"/>
                </a:lnTo>
                <a:lnTo>
                  <a:pt x="2863761" y="1881009"/>
                </a:lnTo>
                <a:lnTo>
                  <a:pt x="2874429" y="1833524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61" y="1238796"/>
                </a:lnTo>
                <a:lnTo>
                  <a:pt x="2851467" y="1191844"/>
                </a:lnTo>
                <a:lnTo>
                  <a:pt x="2837573" y="1145590"/>
                </a:lnTo>
                <a:lnTo>
                  <a:pt x="2822105" y="1100086"/>
                </a:lnTo>
                <a:lnTo>
                  <a:pt x="2805099" y="1055344"/>
                </a:lnTo>
                <a:lnTo>
                  <a:pt x="2786596" y="1011389"/>
                </a:lnTo>
                <a:lnTo>
                  <a:pt x="2766606" y="968273"/>
                </a:lnTo>
                <a:lnTo>
                  <a:pt x="2745181" y="926007"/>
                </a:lnTo>
                <a:lnTo>
                  <a:pt x="2722334" y="884643"/>
                </a:lnTo>
                <a:lnTo>
                  <a:pt x="2698102" y="844194"/>
                </a:lnTo>
                <a:lnTo>
                  <a:pt x="2672524" y="804684"/>
                </a:lnTo>
                <a:lnTo>
                  <a:pt x="2645613" y="766178"/>
                </a:lnTo>
                <a:lnTo>
                  <a:pt x="2617432" y="728675"/>
                </a:lnTo>
                <a:lnTo>
                  <a:pt x="2587980" y="692213"/>
                </a:lnTo>
                <a:lnTo>
                  <a:pt x="2557297" y="656831"/>
                </a:lnTo>
                <a:lnTo>
                  <a:pt x="2525420" y="622566"/>
                </a:lnTo>
                <a:lnTo>
                  <a:pt x="2492375" y="589432"/>
                </a:lnTo>
                <a:lnTo>
                  <a:pt x="2458199" y="557466"/>
                </a:lnTo>
                <a:lnTo>
                  <a:pt x="2422918" y="526707"/>
                </a:lnTo>
                <a:lnTo>
                  <a:pt x="2386571" y="497166"/>
                </a:lnTo>
                <a:lnTo>
                  <a:pt x="2349169" y="468896"/>
                </a:lnTo>
                <a:lnTo>
                  <a:pt x="2310765" y="441921"/>
                </a:lnTo>
                <a:lnTo>
                  <a:pt x="2271382" y="416267"/>
                </a:lnTo>
                <a:lnTo>
                  <a:pt x="2231047" y="391972"/>
                </a:lnTo>
                <a:lnTo>
                  <a:pt x="2189797" y="369062"/>
                </a:lnTo>
                <a:lnTo>
                  <a:pt x="2147659" y="347573"/>
                </a:lnTo>
                <a:lnTo>
                  <a:pt x="2104669" y="327520"/>
                </a:lnTo>
                <a:lnTo>
                  <a:pt x="2060854" y="308965"/>
                </a:lnTo>
                <a:lnTo>
                  <a:pt x="2016239" y="291909"/>
                </a:lnTo>
                <a:lnTo>
                  <a:pt x="1970862" y="276402"/>
                </a:lnTo>
                <a:lnTo>
                  <a:pt x="1924761" y="262458"/>
                </a:lnTo>
                <a:lnTo>
                  <a:pt x="1877961" y="250126"/>
                </a:lnTo>
                <a:lnTo>
                  <a:pt x="1830489" y="239420"/>
                </a:lnTo>
                <a:lnTo>
                  <a:pt x="1830489" y="285902"/>
                </a:lnTo>
                <a:lnTo>
                  <a:pt x="1878406" y="297294"/>
                </a:lnTo>
                <a:lnTo>
                  <a:pt x="1925612" y="310413"/>
                </a:lnTo>
                <a:lnTo>
                  <a:pt x="1972081" y="325234"/>
                </a:lnTo>
                <a:lnTo>
                  <a:pt x="2017763" y="341706"/>
                </a:lnTo>
                <a:lnTo>
                  <a:pt x="2062632" y="359816"/>
                </a:lnTo>
                <a:lnTo>
                  <a:pt x="2106650" y="379501"/>
                </a:lnTo>
                <a:lnTo>
                  <a:pt x="2149779" y="400761"/>
                </a:lnTo>
                <a:lnTo>
                  <a:pt x="2191982" y="423532"/>
                </a:lnTo>
                <a:lnTo>
                  <a:pt x="2233244" y="447789"/>
                </a:lnTo>
                <a:lnTo>
                  <a:pt x="2273503" y="473506"/>
                </a:lnTo>
                <a:lnTo>
                  <a:pt x="2312746" y="500634"/>
                </a:lnTo>
                <a:lnTo>
                  <a:pt x="2350922" y="529145"/>
                </a:lnTo>
                <a:lnTo>
                  <a:pt x="2387993" y="558990"/>
                </a:lnTo>
                <a:lnTo>
                  <a:pt x="2423947" y="590156"/>
                </a:lnTo>
                <a:lnTo>
                  <a:pt x="2458732" y="622604"/>
                </a:lnTo>
                <a:lnTo>
                  <a:pt x="2492311" y="656285"/>
                </a:lnTo>
                <a:lnTo>
                  <a:pt x="2524658" y="691159"/>
                </a:lnTo>
                <a:lnTo>
                  <a:pt x="2555735" y="727214"/>
                </a:lnTo>
                <a:lnTo>
                  <a:pt x="2585504" y="764413"/>
                </a:lnTo>
                <a:lnTo>
                  <a:pt x="2613926" y="802703"/>
                </a:lnTo>
                <a:lnTo>
                  <a:pt x="2640977" y="842048"/>
                </a:lnTo>
                <a:lnTo>
                  <a:pt x="2666619" y="882434"/>
                </a:lnTo>
                <a:lnTo>
                  <a:pt x="2690812" y="923810"/>
                </a:lnTo>
                <a:lnTo>
                  <a:pt x="2713520" y="966152"/>
                </a:lnTo>
                <a:lnTo>
                  <a:pt x="2734716" y="1009408"/>
                </a:lnTo>
                <a:lnTo>
                  <a:pt x="2754350" y="1053566"/>
                </a:lnTo>
                <a:lnTo>
                  <a:pt x="2772410" y="1098562"/>
                </a:lnTo>
                <a:lnTo>
                  <a:pt x="2788843" y="1144384"/>
                </a:lnTo>
                <a:lnTo>
                  <a:pt x="2803626" y="1190993"/>
                </a:lnTo>
                <a:lnTo>
                  <a:pt x="2816707" y="1238351"/>
                </a:lnTo>
                <a:lnTo>
                  <a:pt x="2828074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55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90" y="1558442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55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413327" y="3762603"/>
            <a:ext cx="3114040" cy="3117215"/>
          </a:xfrm>
          <a:custGeom>
            <a:avLst/>
            <a:gdLst/>
            <a:ahLst/>
            <a:cxnLst/>
            <a:rect l="l" t="t" r="r" b="b"/>
            <a:pathLst>
              <a:path w="3114040" h="3117215">
                <a:moveTo>
                  <a:pt x="294297" y="744372"/>
                </a:moveTo>
                <a:lnTo>
                  <a:pt x="255562" y="705764"/>
                </a:lnTo>
                <a:lnTo>
                  <a:pt x="229362" y="746709"/>
                </a:lnTo>
                <a:lnTo>
                  <a:pt x="204584" y="788289"/>
                </a:lnTo>
                <a:lnTo>
                  <a:pt x="181229" y="830465"/>
                </a:lnTo>
                <a:lnTo>
                  <a:pt x="159283" y="873213"/>
                </a:lnTo>
                <a:lnTo>
                  <a:pt x="138747" y="916495"/>
                </a:lnTo>
                <a:lnTo>
                  <a:pt x="119634" y="960272"/>
                </a:lnTo>
                <a:lnTo>
                  <a:pt x="101942" y="1004506"/>
                </a:lnTo>
                <a:lnTo>
                  <a:pt x="85661" y="1049172"/>
                </a:lnTo>
                <a:lnTo>
                  <a:pt x="70789" y="1094232"/>
                </a:lnTo>
                <a:lnTo>
                  <a:pt x="57340" y="1139634"/>
                </a:lnTo>
                <a:lnTo>
                  <a:pt x="45300" y="1185367"/>
                </a:lnTo>
                <a:lnTo>
                  <a:pt x="34683" y="1231379"/>
                </a:lnTo>
                <a:lnTo>
                  <a:pt x="25488" y="1277645"/>
                </a:lnTo>
                <a:lnTo>
                  <a:pt x="17703" y="1324127"/>
                </a:lnTo>
                <a:lnTo>
                  <a:pt x="11328" y="1370774"/>
                </a:lnTo>
                <a:lnTo>
                  <a:pt x="6375" y="1417574"/>
                </a:lnTo>
                <a:lnTo>
                  <a:pt x="2832" y="1464475"/>
                </a:lnTo>
                <a:lnTo>
                  <a:pt x="711" y="1511439"/>
                </a:lnTo>
                <a:lnTo>
                  <a:pt x="0" y="1558442"/>
                </a:lnTo>
                <a:lnTo>
                  <a:pt x="711" y="1605457"/>
                </a:lnTo>
                <a:lnTo>
                  <a:pt x="2832" y="1652422"/>
                </a:lnTo>
                <a:lnTo>
                  <a:pt x="6375" y="1699323"/>
                </a:lnTo>
                <a:lnTo>
                  <a:pt x="11328" y="1746123"/>
                </a:lnTo>
                <a:lnTo>
                  <a:pt x="17703" y="1792770"/>
                </a:lnTo>
                <a:lnTo>
                  <a:pt x="25488" y="1839252"/>
                </a:lnTo>
                <a:lnTo>
                  <a:pt x="34683" y="1885518"/>
                </a:lnTo>
                <a:lnTo>
                  <a:pt x="45300" y="1931530"/>
                </a:lnTo>
                <a:lnTo>
                  <a:pt x="57340" y="1977263"/>
                </a:lnTo>
                <a:lnTo>
                  <a:pt x="70789" y="2022665"/>
                </a:lnTo>
                <a:lnTo>
                  <a:pt x="85661" y="2067725"/>
                </a:lnTo>
                <a:lnTo>
                  <a:pt x="101942" y="2112391"/>
                </a:lnTo>
                <a:lnTo>
                  <a:pt x="119634" y="2156625"/>
                </a:lnTo>
                <a:lnTo>
                  <a:pt x="138747" y="2200402"/>
                </a:lnTo>
                <a:lnTo>
                  <a:pt x="159283" y="2243683"/>
                </a:lnTo>
                <a:lnTo>
                  <a:pt x="181229" y="2286431"/>
                </a:lnTo>
                <a:lnTo>
                  <a:pt x="204584" y="2328608"/>
                </a:lnTo>
                <a:lnTo>
                  <a:pt x="229362" y="2370188"/>
                </a:lnTo>
                <a:lnTo>
                  <a:pt x="255562" y="2411120"/>
                </a:lnTo>
                <a:lnTo>
                  <a:pt x="294297" y="2372512"/>
                </a:lnTo>
                <a:lnTo>
                  <a:pt x="268566" y="2330945"/>
                </a:lnTo>
                <a:lnTo>
                  <a:pt x="244309" y="2288730"/>
                </a:lnTo>
                <a:lnTo>
                  <a:pt x="221526" y="2245944"/>
                </a:lnTo>
                <a:lnTo>
                  <a:pt x="200215" y="2202599"/>
                </a:lnTo>
                <a:lnTo>
                  <a:pt x="180378" y="2158746"/>
                </a:lnTo>
                <a:lnTo>
                  <a:pt x="162001" y="2114397"/>
                </a:lnTo>
                <a:lnTo>
                  <a:pt x="145097" y="2069630"/>
                </a:lnTo>
                <a:lnTo>
                  <a:pt x="129667" y="2024443"/>
                </a:lnTo>
                <a:lnTo>
                  <a:pt x="115697" y="1978888"/>
                </a:lnTo>
                <a:lnTo>
                  <a:pt x="103200" y="1933003"/>
                </a:lnTo>
                <a:lnTo>
                  <a:pt x="92176" y="1886826"/>
                </a:lnTo>
                <a:lnTo>
                  <a:pt x="82626" y="1840395"/>
                </a:lnTo>
                <a:lnTo>
                  <a:pt x="74536" y="1793748"/>
                </a:lnTo>
                <a:lnTo>
                  <a:pt x="67919" y="1746910"/>
                </a:lnTo>
                <a:lnTo>
                  <a:pt x="62776" y="1699920"/>
                </a:lnTo>
                <a:lnTo>
                  <a:pt x="59105" y="1652828"/>
                </a:lnTo>
                <a:lnTo>
                  <a:pt x="56896" y="1605661"/>
                </a:lnTo>
                <a:lnTo>
                  <a:pt x="56172" y="1558455"/>
                </a:lnTo>
                <a:lnTo>
                  <a:pt x="56896" y="1511236"/>
                </a:lnTo>
                <a:lnTo>
                  <a:pt x="59105" y="1464068"/>
                </a:lnTo>
                <a:lnTo>
                  <a:pt x="62776" y="1416977"/>
                </a:lnTo>
                <a:lnTo>
                  <a:pt x="67919" y="1369987"/>
                </a:lnTo>
                <a:lnTo>
                  <a:pt x="74536" y="1323149"/>
                </a:lnTo>
                <a:lnTo>
                  <a:pt x="82626" y="1276502"/>
                </a:lnTo>
                <a:lnTo>
                  <a:pt x="92176" y="1230071"/>
                </a:lnTo>
                <a:lnTo>
                  <a:pt x="103200" y="1183894"/>
                </a:lnTo>
                <a:lnTo>
                  <a:pt x="115697" y="1138008"/>
                </a:lnTo>
                <a:lnTo>
                  <a:pt x="129667" y="1092454"/>
                </a:lnTo>
                <a:lnTo>
                  <a:pt x="145097" y="1047267"/>
                </a:lnTo>
                <a:lnTo>
                  <a:pt x="162001" y="1002499"/>
                </a:lnTo>
                <a:lnTo>
                  <a:pt x="180378" y="958151"/>
                </a:lnTo>
                <a:lnTo>
                  <a:pt x="200215" y="914298"/>
                </a:lnTo>
                <a:lnTo>
                  <a:pt x="221526" y="870953"/>
                </a:lnTo>
                <a:lnTo>
                  <a:pt x="244309" y="828167"/>
                </a:lnTo>
                <a:lnTo>
                  <a:pt x="268566" y="785952"/>
                </a:lnTo>
                <a:lnTo>
                  <a:pt x="294297" y="744372"/>
                </a:lnTo>
                <a:close/>
              </a:path>
              <a:path w="3114040" h="3117215">
                <a:moveTo>
                  <a:pt x="1283373" y="2829585"/>
                </a:moveTo>
                <a:lnTo>
                  <a:pt x="1235443" y="2818231"/>
                </a:lnTo>
                <a:lnTo>
                  <a:pt x="1188237" y="2805150"/>
                </a:lnTo>
                <a:lnTo>
                  <a:pt x="1141768" y="2790367"/>
                </a:lnTo>
                <a:lnTo>
                  <a:pt x="1096086" y="2773934"/>
                </a:lnTo>
                <a:lnTo>
                  <a:pt x="1051217" y="2755874"/>
                </a:lnTo>
                <a:lnTo>
                  <a:pt x="1007198" y="2736240"/>
                </a:lnTo>
                <a:lnTo>
                  <a:pt x="964069" y="2715044"/>
                </a:lnTo>
                <a:lnTo>
                  <a:pt x="921867" y="2692336"/>
                </a:lnTo>
                <a:lnTo>
                  <a:pt x="880605" y="2668143"/>
                </a:lnTo>
                <a:lnTo>
                  <a:pt x="840346" y="2642501"/>
                </a:lnTo>
                <a:lnTo>
                  <a:pt x="801103" y="2615450"/>
                </a:lnTo>
                <a:lnTo>
                  <a:pt x="762927" y="2587028"/>
                </a:lnTo>
                <a:lnTo>
                  <a:pt x="725855" y="2557259"/>
                </a:lnTo>
                <a:lnTo>
                  <a:pt x="689902" y="2526182"/>
                </a:lnTo>
                <a:lnTo>
                  <a:pt x="655116" y="2493835"/>
                </a:lnTo>
                <a:lnTo>
                  <a:pt x="621538" y="2460256"/>
                </a:lnTo>
                <a:lnTo>
                  <a:pt x="589191" y="2425471"/>
                </a:lnTo>
                <a:lnTo>
                  <a:pt x="558114" y="2389517"/>
                </a:lnTo>
                <a:lnTo>
                  <a:pt x="528345" y="2352446"/>
                </a:lnTo>
                <a:lnTo>
                  <a:pt x="499922" y="2314270"/>
                </a:lnTo>
                <a:lnTo>
                  <a:pt x="472871" y="2275027"/>
                </a:lnTo>
                <a:lnTo>
                  <a:pt x="447230" y="2234768"/>
                </a:lnTo>
                <a:lnTo>
                  <a:pt x="423037" y="2193506"/>
                </a:lnTo>
                <a:lnTo>
                  <a:pt x="400329" y="2151303"/>
                </a:lnTo>
                <a:lnTo>
                  <a:pt x="379133" y="2108174"/>
                </a:lnTo>
                <a:lnTo>
                  <a:pt x="359498" y="2064156"/>
                </a:lnTo>
                <a:lnTo>
                  <a:pt x="341439" y="2019287"/>
                </a:lnTo>
                <a:lnTo>
                  <a:pt x="325005" y="1973605"/>
                </a:lnTo>
                <a:lnTo>
                  <a:pt x="310222" y="1927136"/>
                </a:lnTo>
                <a:lnTo>
                  <a:pt x="297141" y="1879930"/>
                </a:lnTo>
                <a:lnTo>
                  <a:pt x="285788" y="1832000"/>
                </a:lnTo>
                <a:lnTo>
                  <a:pt x="239433" y="1832000"/>
                </a:lnTo>
                <a:lnTo>
                  <a:pt x="250088" y="1879485"/>
                </a:lnTo>
                <a:lnTo>
                  <a:pt x="262382" y="1926285"/>
                </a:lnTo>
                <a:lnTo>
                  <a:pt x="276275" y="1972386"/>
                </a:lnTo>
                <a:lnTo>
                  <a:pt x="291744" y="2017763"/>
                </a:lnTo>
                <a:lnTo>
                  <a:pt x="308749" y="2062378"/>
                </a:lnTo>
                <a:lnTo>
                  <a:pt x="327253" y="2106193"/>
                </a:lnTo>
                <a:lnTo>
                  <a:pt x="347243" y="2149183"/>
                </a:lnTo>
                <a:lnTo>
                  <a:pt x="368668" y="2191321"/>
                </a:lnTo>
                <a:lnTo>
                  <a:pt x="391515" y="2232571"/>
                </a:lnTo>
                <a:lnTo>
                  <a:pt x="415747" y="2272906"/>
                </a:lnTo>
                <a:lnTo>
                  <a:pt x="441325" y="2312289"/>
                </a:lnTo>
                <a:lnTo>
                  <a:pt x="468236" y="2350693"/>
                </a:lnTo>
                <a:lnTo>
                  <a:pt x="496417" y="2388095"/>
                </a:lnTo>
                <a:lnTo>
                  <a:pt x="525868" y="2424442"/>
                </a:lnTo>
                <a:lnTo>
                  <a:pt x="556552" y="2459723"/>
                </a:lnTo>
                <a:lnTo>
                  <a:pt x="588429" y="2493899"/>
                </a:lnTo>
                <a:lnTo>
                  <a:pt x="621474" y="2526944"/>
                </a:lnTo>
                <a:lnTo>
                  <a:pt x="655650" y="2558821"/>
                </a:lnTo>
                <a:lnTo>
                  <a:pt x="690930" y="2589504"/>
                </a:lnTo>
                <a:lnTo>
                  <a:pt x="727278" y="2618956"/>
                </a:lnTo>
                <a:lnTo>
                  <a:pt x="764679" y="2647137"/>
                </a:lnTo>
                <a:lnTo>
                  <a:pt x="803084" y="2674048"/>
                </a:lnTo>
                <a:lnTo>
                  <a:pt x="842467" y="2699626"/>
                </a:lnTo>
                <a:lnTo>
                  <a:pt x="882802" y="2723858"/>
                </a:lnTo>
                <a:lnTo>
                  <a:pt x="924052" y="2746705"/>
                </a:lnTo>
                <a:lnTo>
                  <a:pt x="966190" y="2768130"/>
                </a:lnTo>
                <a:lnTo>
                  <a:pt x="1009180" y="2788120"/>
                </a:lnTo>
                <a:lnTo>
                  <a:pt x="1052995" y="2806623"/>
                </a:lnTo>
                <a:lnTo>
                  <a:pt x="1097610" y="2823629"/>
                </a:lnTo>
                <a:lnTo>
                  <a:pt x="1142987" y="2839097"/>
                </a:lnTo>
                <a:lnTo>
                  <a:pt x="1189088" y="2852991"/>
                </a:lnTo>
                <a:lnTo>
                  <a:pt x="1235887" y="2865285"/>
                </a:lnTo>
                <a:lnTo>
                  <a:pt x="1283373" y="2875940"/>
                </a:lnTo>
                <a:lnTo>
                  <a:pt x="1283373" y="2829585"/>
                </a:lnTo>
                <a:close/>
              </a:path>
              <a:path w="3114040" h="3117215">
                <a:moveTo>
                  <a:pt x="1283373" y="239420"/>
                </a:moveTo>
                <a:lnTo>
                  <a:pt x="1235887" y="250126"/>
                </a:lnTo>
                <a:lnTo>
                  <a:pt x="1189088" y="262458"/>
                </a:lnTo>
                <a:lnTo>
                  <a:pt x="1142987" y="276402"/>
                </a:lnTo>
                <a:lnTo>
                  <a:pt x="1097610" y="291909"/>
                </a:lnTo>
                <a:lnTo>
                  <a:pt x="1052995" y="308965"/>
                </a:lnTo>
                <a:lnTo>
                  <a:pt x="1009180" y="327520"/>
                </a:lnTo>
                <a:lnTo>
                  <a:pt x="966190" y="347573"/>
                </a:lnTo>
                <a:lnTo>
                  <a:pt x="924052" y="369062"/>
                </a:lnTo>
                <a:lnTo>
                  <a:pt x="882802" y="391972"/>
                </a:lnTo>
                <a:lnTo>
                  <a:pt x="842467" y="416267"/>
                </a:lnTo>
                <a:lnTo>
                  <a:pt x="803084" y="441921"/>
                </a:lnTo>
                <a:lnTo>
                  <a:pt x="764679" y="468896"/>
                </a:lnTo>
                <a:lnTo>
                  <a:pt x="727278" y="497166"/>
                </a:lnTo>
                <a:lnTo>
                  <a:pt x="690930" y="526707"/>
                </a:lnTo>
                <a:lnTo>
                  <a:pt x="655650" y="557466"/>
                </a:lnTo>
                <a:lnTo>
                  <a:pt x="621474" y="589432"/>
                </a:lnTo>
                <a:lnTo>
                  <a:pt x="588429" y="622566"/>
                </a:lnTo>
                <a:lnTo>
                  <a:pt x="556552" y="656831"/>
                </a:lnTo>
                <a:lnTo>
                  <a:pt x="525868" y="692213"/>
                </a:lnTo>
                <a:lnTo>
                  <a:pt x="496417" y="728675"/>
                </a:lnTo>
                <a:lnTo>
                  <a:pt x="468236" y="766178"/>
                </a:lnTo>
                <a:lnTo>
                  <a:pt x="441325" y="804684"/>
                </a:lnTo>
                <a:lnTo>
                  <a:pt x="415747" y="844194"/>
                </a:lnTo>
                <a:lnTo>
                  <a:pt x="391515" y="884643"/>
                </a:lnTo>
                <a:lnTo>
                  <a:pt x="368668" y="926007"/>
                </a:lnTo>
                <a:lnTo>
                  <a:pt x="347243" y="968273"/>
                </a:lnTo>
                <a:lnTo>
                  <a:pt x="327253" y="1011389"/>
                </a:lnTo>
                <a:lnTo>
                  <a:pt x="308749" y="1055344"/>
                </a:lnTo>
                <a:lnTo>
                  <a:pt x="291744" y="1100086"/>
                </a:lnTo>
                <a:lnTo>
                  <a:pt x="276275" y="1145590"/>
                </a:lnTo>
                <a:lnTo>
                  <a:pt x="262382" y="1191844"/>
                </a:lnTo>
                <a:lnTo>
                  <a:pt x="250088" y="1238796"/>
                </a:lnTo>
                <a:lnTo>
                  <a:pt x="239433" y="1286408"/>
                </a:lnTo>
                <a:lnTo>
                  <a:pt x="285788" y="1286408"/>
                </a:lnTo>
                <a:lnTo>
                  <a:pt x="297141" y="1238351"/>
                </a:lnTo>
                <a:lnTo>
                  <a:pt x="310222" y="1190993"/>
                </a:lnTo>
                <a:lnTo>
                  <a:pt x="325005" y="1144384"/>
                </a:lnTo>
                <a:lnTo>
                  <a:pt x="341439" y="1098562"/>
                </a:lnTo>
                <a:lnTo>
                  <a:pt x="359498" y="1053566"/>
                </a:lnTo>
                <a:lnTo>
                  <a:pt x="379133" y="1009408"/>
                </a:lnTo>
                <a:lnTo>
                  <a:pt x="400329" y="966152"/>
                </a:lnTo>
                <a:lnTo>
                  <a:pt x="423037" y="923810"/>
                </a:lnTo>
                <a:lnTo>
                  <a:pt x="447230" y="882434"/>
                </a:lnTo>
                <a:lnTo>
                  <a:pt x="472871" y="842048"/>
                </a:lnTo>
                <a:lnTo>
                  <a:pt x="499922" y="802703"/>
                </a:lnTo>
                <a:lnTo>
                  <a:pt x="528345" y="764413"/>
                </a:lnTo>
                <a:lnTo>
                  <a:pt x="558114" y="727214"/>
                </a:lnTo>
                <a:lnTo>
                  <a:pt x="589191" y="691159"/>
                </a:lnTo>
                <a:lnTo>
                  <a:pt x="621538" y="656285"/>
                </a:lnTo>
                <a:lnTo>
                  <a:pt x="655116" y="622604"/>
                </a:lnTo>
                <a:lnTo>
                  <a:pt x="689902" y="590156"/>
                </a:lnTo>
                <a:lnTo>
                  <a:pt x="725855" y="558990"/>
                </a:lnTo>
                <a:lnTo>
                  <a:pt x="762927" y="529145"/>
                </a:lnTo>
                <a:lnTo>
                  <a:pt x="801103" y="500634"/>
                </a:lnTo>
                <a:lnTo>
                  <a:pt x="840346" y="473506"/>
                </a:lnTo>
                <a:lnTo>
                  <a:pt x="880605" y="447789"/>
                </a:lnTo>
                <a:lnTo>
                  <a:pt x="921867" y="423532"/>
                </a:lnTo>
                <a:lnTo>
                  <a:pt x="964069" y="400761"/>
                </a:lnTo>
                <a:lnTo>
                  <a:pt x="1007198" y="379501"/>
                </a:lnTo>
                <a:lnTo>
                  <a:pt x="1051217" y="359816"/>
                </a:lnTo>
                <a:lnTo>
                  <a:pt x="1096086" y="341706"/>
                </a:lnTo>
                <a:lnTo>
                  <a:pt x="1141768" y="325234"/>
                </a:lnTo>
                <a:lnTo>
                  <a:pt x="1188237" y="310413"/>
                </a:lnTo>
                <a:lnTo>
                  <a:pt x="1235443" y="297294"/>
                </a:lnTo>
                <a:lnTo>
                  <a:pt x="1283373" y="285902"/>
                </a:lnTo>
                <a:lnTo>
                  <a:pt x="1283373" y="239420"/>
                </a:lnTo>
                <a:close/>
              </a:path>
              <a:path w="3114040" h="3117215">
                <a:moveTo>
                  <a:pt x="2411133" y="2861335"/>
                </a:moveTo>
                <a:lnTo>
                  <a:pt x="2372525" y="2822600"/>
                </a:lnTo>
                <a:lnTo>
                  <a:pt x="2330945" y="2848330"/>
                </a:lnTo>
                <a:lnTo>
                  <a:pt x="2288730" y="2872587"/>
                </a:lnTo>
                <a:lnTo>
                  <a:pt x="2245944" y="2895371"/>
                </a:lnTo>
                <a:lnTo>
                  <a:pt x="2202599" y="2916682"/>
                </a:lnTo>
                <a:lnTo>
                  <a:pt x="2158746" y="2936519"/>
                </a:lnTo>
                <a:lnTo>
                  <a:pt x="2114397" y="2954896"/>
                </a:lnTo>
                <a:lnTo>
                  <a:pt x="2069630" y="2971800"/>
                </a:lnTo>
                <a:lnTo>
                  <a:pt x="2024443" y="2987230"/>
                </a:lnTo>
                <a:lnTo>
                  <a:pt x="1978888" y="3001200"/>
                </a:lnTo>
                <a:lnTo>
                  <a:pt x="1933003" y="3013697"/>
                </a:lnTo>
                <a:lnTo>
                  <a:pt x="1886826" y="3024721"/>
                </a:lnTo>
                <a:lnTo>
                  <a:pt x="1840395" y="3034271"/>
                </a:lnTo>
                <a:lnTo>
                  <a:pt x="1793748" y="3042361"/>
                </a:lnTo>
                <a:lnTo>
                  <a:pt x="1746910" y="3048978"/>
                </a:lnTo>
                <a:lnTo>
                  <a:pt x="1699920" y="3054121"/>
                </a:lnTo>
                <a:lnTo>
                  <a:pt x="1652828" y="3057791"/>
                </a:lnTo>
                <a:lnTo>
                  <a:pt x="1605661" y="3060001"/>
                </a:lnTo>
                <a:lnTo>
                  <a:pt x="1558455" y="3060725"/>
                </a:lnTo>
                <a:lnTo>
                  <a:pt x="1511236" y="3060001"/>
                </a:lnTo>
                <a:lnTo>
                  <a:pt x="1464068" y="3057791"/>
                </a:lnTo>
                <a:lnTo>
                  <a:pt x="1416977" y="3054121"/>
                </a:lnTo>
                <a:lnTo>
                  <a:pt x="1369987" y="3048978"/>
                </a:lnTo>
                <a:lnTo>
                  <a:pt x="1323149" y="3042361"/>
                </a:lnTo>
                <a:lnTo>
                  <a:pt x="1276502" y="3034271"/>
                </a:lnTo>
                <a:lnTo>
                  <a:pt x="1230071" y="3024721"/>
                </a:lnTo>
                <a:lnTo>
                  <a:pt x="1183894" y="3013697"/>
                </a:lnTo>
                <a:lnTo>
                  <a:pt x="1138008" y="3001200"/>
                </a:lnTo>
                <a:lnTo>
                  <a:pt x="1092454" y="2987230"/>
                </a:lnTo>
                <a:lnTo>
                  <a:pt x="1047267" y="2971800"/>
                </a:lnTo>
                <a:lnTo>
                  <a:pt x="1002499" y="2954896"/>
                </a:lnTo>
                <a:lnTo>
                  <a:pt x="958151" y="2936519"/>
                </a:lnTo>
                <a:lnTo>
                  <a:pt x="914298" y="2916682"/>
                </a:lnTo>
                <a:lnTo>
                  <a:pt x="870953" y="2895371"/>
                </a:lnTo>
                <a:lnTo>
                  <a:pt x="828167" y="2872587"/>
                </a:lnTo>
                <a:lnTo>
                  <a:pt x="785952" y="2848330"/>
                </a:lnTo>
                <a:lnTo>
                  <a:pt x="744385" y="2822600"/>
                </a:lnTo>
                <a:lnTo>
                  <a:pt x="705777" y="2861335"/>
                </a:lnTo>
                <a:lnTo>
                  <a:pt x="746709" y="2887535"/>
                </a:lnTo>
                <a:lnTo>
                  <a:pt x="788289" y="2912313"/>
                </a:lnTo>
                <a:lnTo>
                  <a:pt x="830465" y="2935668"/>
                </a:lnTo>
                <a:lnTo>
                  <a:pt x="873213" y="2957614"/>
                </a:lnTo>
                <a:lnTo>
                  <a:pt x="916495" y="2978150"/>
                </a:lnTo>
                <a:lnTo>
                  <a:pt x="960272" y="2997263"/>
                </a:lnTo>
                <a:lnTo>
                  <a:pt x="1004506" y="3014954"/>
                </a:lnTo>
                <a:lnTo>
                  <a:pt x="1049172" y="3031236"/>
                </a:lnTo>
                <a:lnTo>
                  <a:pt x="1094232" y="3046107"/>
                </a:lnTo>
                <a:lnTo>
                  <a:pt x="1139634" y="3059557"/>
                </a:lnTo>
                <a:lnTo>
                  <a:pt x="1185367" y="3071596"/>
                </a:lnTo>
                <a:lnTo>
                  <a:pt x="1231379" y="3082213"/>
                </a:lnTo>
                <a:lnTo>
                  <a:pt x="1277645" y="3091408"/>
                </a:lnTo>
                <a:lnTo>
                  <a:pt x="1324127" y="3099193"/>
                </a:lnTo>
                <a:lnTo>
                  <a:pt x="1370774" y="3105569"/>
                </a:lnTo>
                <a:lnTo>
                  <a:pt x="1417574" y="3110522"/>
                </a:lnTo>
                <a:lnTo>
                  <a:pt x="1464475" y="3114065"/>
                </a:lnTo>
                <a:lnTo>
                  <a:pt x="1511439" y="3116186"/>
                </a:lnTo>
                <a:lnTo>
                  <a:pt x="1558455" y="3116897"/>
                </a:lnTo>
                <a:lnTo>
                  <a:pt x="1605457" y="3116186"/>
                </a:lnTo>
                <a:lnTo>
                  <a:pt x="1652422" y="3114065"/>
                </a:lnTo>
                <a:lnTo>
                  <a:pt x="1699323" y="3110522"/>
                </a:lnTo>
                <a:lnTo>
                  <a:pt x="1746123" y="3105569"/>
                </a:lnTo>
                <a:lnTo>
                  <a:pt x="1792770" y="3099193"/>
                </a:lnTo>
                <a:lnTo>
                  <a:pt x="1839252" y="3091408"/>
                </a:lnTo>
                <a:lnTo>
                  <a:pt x="1885518" y="3082213"/>
                </a:lnTo>
                <a:lnTo>
                  <a:pt x="1931530" y="3071596"/>
                </a:lnTo>
                <a:lnTo>
                  <a:pt x="1977263" y="3059557"/>
                </a:lnTo>
                <a:lnTo>
                  <a:pt x="2022665" y="3046107"/>
                </a:lnTo>
                <a:lnTo>
                  <a:pt x="2067725" y="3031236"/>
                </a:lnTo>
                <a:lnTo>
                  <a:pt x="2112391" y="3014954"/>
                </a:lnTo>
                <a:lnTo>
                  <a:pt x="2156625" y="2997263"/>
                </a:lnTo>
                <a:lnTo>
                  <a:pt x="2200402" y="2978150"/>
                </a:lnTo>
                <a:lnTo>
                  <a:pt x="2243683" y="2957614"/>
                </a:lnTo>
                <a:lnTo>
                  <a:pt x="2286431" y="2935668"/>
                </a:lnTo>
                <a:lnTo>
                  <a:pt x="2328608" y="2912313"/>
                </a:lnTo>
                <a:lnTo>
                  <a:pt x="2370188" y="2887535"/>
                </a:lnTo>
                <a:lnTo>
                  <a:pt x="2411133" y="2861335"/>
                </a:lnTo>
                <a:close/>
              </a:path>
              <a:path w="3114040" h="3117215">
                <a:moveTo>
                  <a:pt x="2411133" y="255549"/>
                </a:moveTo>
                <a:lnTo>
                  <a:pt x="2370188" y="229362"/>
                </a:lnTo>
                <a:lnTo>
                  <a:pt x="2328608" y="204584"/>
                </a:lnTo>
                <a:lnTo>
                  <a:pt x="2286431" y="181229"/>
                </a:lnTo>
                <a:lnTo>
                  <a:pt x="2243683" y="159283"/>
                </a:lnTo>
                <a:lnTo>
                  <a:pt x="2200402" y="138747"/>
                </a:lnTo>
                <a:lnTo>
                  <a:pt x="2156625" y="119634"/>
                </a:lnTo>
                <a:lnTo>
                  <a:pt x="2112391" y="101942"/>
                </a:lnTo>
                <a:lnTo>
                  <a:pt x="2067725" y="85661"/>
                </a:lnTo>
                <a:lnTo>
                  <a:pt x="2022665" y="70789"/>
                </a:lnTo>
                <a:lnTo>
                  <a:pt x="1977263" y="57340"/>
                </a:lnTo>
                <a:lnTo>
                  <a:pt x="1931530" y="45300"/>
                </a:lnTo>
                <a:lnTo>
                  <a:pt x="1885518" y="34683"/>
                </a:lnTo>
                <a:lnTo>
                  <a:pt x="1839252" y="25488"/>
                </a:lnTo>
                <a:lnTo>
                  <a:pt x="1792770" y="17703"/>
                </a:lnTo>
                <a:lnTo>
                  <a:pt x="1746123" y="11328"/>
                </a:lnTo>
                <a:lnTo>
                  <a:pt x="1699323" y="6375"/>
                </a:lnTo>
                <a:lnTo>
                  <a:pt x="1652422" y="2832"/>
                </a:lnTo>
                <a:lnTo>
                  <a:pt x="1605457" y="711"/>
                </a:lnTo>
                <a:lnTo>
                  <a:pt x="1558442" y="0"/>
                </a:lnTo>
                <a:lnTo>
                  <a:pt x="1511439" y="711"/>
                </a:lnTo>
                <a:lnTo>
                  <a:pt x="1464475" y="2832"/>
                </a:lnTo>
                <a:lnTo>
                  <a:pt x="1417574" y="6375"/>
                </a:lnTo>
                <a:lnTo>
                  <a:pt x="1370774" y="11328"/>
                </a:lnTo>
                <a:lnTo>
                  <a:pt x="1324127" y="17703"/>
                </a:lnTo>
                <a:lnTo>
                  <a:pt x="1277645" y="25488"/>
                </a:lnTo>
                <a:lnTo>
                  <a:pt x="1231379" y="34683"/>
                </a:lnTo>
                <a:lnTo>
                  <a:pt x="1185367" y="45300"/>
                </a:lnTo>
                <a:lnTo>
                  <a:pt x="1139634" y="57340"/>
                </a:lnTo>
                <a:lnTo>
                  <a:pt x="1094232" y="70789"/>
                </a:lnTo>
                <a:lnTo>
                  <a:pt x="1049172" y="85661"/>
                </a:lnTo>
                <a:lnTo>
                  <a:pt x="1004506" y="101942"/>
                </a:lnTo>
                <a:lnTo>
                  <a:pt x="960272" y="119634"/>
                </a:lnTo>
                <a:lnTo>
                  <a:pt x="916495" y="138747"/>
                </a:lnTo>
                <a:lnTo>
                  <a:pt x="873213" y="159283"/>
                </a:lnTo>
                <a:lnTo>
                  <a:pt x="830465" y="181229"/>
                </a:lnTo>
                <a:lnTo>
                  <a:pt x="788289" y="204584"/>
                </a:lnTo>
                <a:lnTo>
                  <a:pt x="746709" y="229362"/>
                </a:lnTo>
                <a:lnTo>
                  <a:pt x="705777" y="255549"/>
                </a:lnTo>
                <a:lnTo>
                  <a:pt x="744385" y="294284"/>
                </a:lnTo>
                <a:lnTo>
                  <a:pt x="785952" y="268566"/>
                </a:lnTo>
                <a:lnTo>
                  <a:pt x="828167" y="244309"/>
                </a:lnTo>
                <a:lnTo>
                  <a:pt x="870953" y="221526"/>
                </a:lnTo>
                <a:lnTo>
                  <a:pt x="914298" y="200215"/>
                </a:lnTo>
                <a:lnTo>
                  <a:pt x="958151" y="180378"/>
                </a:lnTo>
                <a:lnTo>
                  <a:pt x="1002499" y="162001"/>
                </a:lnTo>
                <a:lnTo>
                  <a:pt x="1047267" y="145097"/>
                </a:lnTo>
                <a:lnTo>
                  <a:pt x="1092454" y="129667"/>
                </a:lnTo>
                <a:lnTo>
                  <a:pt x="1138008" y="115697"/>
                </a:lnTo>
                <a:lnTo>
                  <a:pt x="1183894" y="103200"/>
                </a:lnTo>
                <a:lnTo>
                  <a:pt x="1230071" y="92176"/>
                </a:lnTo>
                <a:lnTo>
                  <a:pt x="1276502" y="82626"/>
                </a:lnTo>
                <a:lnTo>
                  <a:pt x="1323149" y="74536"/>
                </a:lnTo>
                <a:lnTo>
                  <a:pt x="1369987" y="67919"/>
                </a:lnTo>
                <a:lnTo>
                  <a:pt x="1416977" y="62776"/>
                </a:lnTo>
                <a:lnTo>
                  <a:pt x="1464068" y="59105"/>
                </a:lnTo>
                <a:lnTo>
                  <a:pt x="1511236" y="56896"/>
                </a:lnTo>
                <a:lnTo>
                  <a:pt x="1558442" y="56159"/>
                </a:lnTo>
                <a:lnTo>
                  <a:pt x="1605661" y="56896"/>
                </a:lnTo>
                <a:lnTo>
                  <a:pt x="1652828" y="59105"/>
                </a:lnTo>
                <a:lnTo>
                  <a:pt x="1699920" y="62776"/>
                </a:lnTo>
                <a:lnTo>
                  <a:pt x="1746910" y="67919"/>
                </a:lnTo>
                <a:lnTo>
                  <a:pt x="1793748" y="74536"/>
                </a:lnTo>
                <a:lnTo>
                  <a:pt x="1840395" y="82626"/>
                </a:lnTo>
                <a:lnTo>
                  <a:pt x="1886826" y="92176"/>
                </a:lnTo>
                <a:lnTo>
                  <a:pt x="1933003" y="103200"/>
                </a:lnTo>
                <a:lnTo>
                  <a:pt x="1978888" y="115697"/>
                </a:lnTo>
                <a:lnTo>
                  <a:pt x="2024443" y="129667"/>
                </a:lnTo>
                <a:lnTo>
                  <a:pt x="2069630" y="145097"/>
                </a:lnTo>
                <a:lnTo>
                  <a:pt x="2114397" y="162001"/>
                </a:lnTo>
                <a:lnTo>
                  <a:pt x="2158746" y="180378"/>
                </a:lnTo>
                <a:lnTo>
                  <a:pt x="2202599" y="200215"/>
                </a:lnTo>
                <a:lnTo>
                  <a:pt x="2245944" y="221526"/>
                </a:lnTo>
                <a:lnTo>
                  <a:pt x="2288730" y="244309"/>
                </a:lnTo>
                <a:lnTo>
                  <a:pt x="2330945" y="268566"/>
                </a:lnTo>
                <a:lnTo>
                  <a:pt x="2372525" y="294284"/>
                </a:lnTo>
                <a:lnTo>
                  <a:pt x="2411133" y="255549"/>
                </a:lnTo>
                <a:close/>
              </a:path>
              <a:path w="3114040" h="3117215">
                <a:moveTo>
                  <a:pt x="2874429" y="1832000"/>
                </a:moveTo>
                <a:lnTo>
                  <a:pt x="2827934" y="1832000"/>
                </a:lnTo>
                <a:lnTo>
                  <a:pt x="2816568" y="1879930"/>
                </a:lnTo>
                <a:lnTo>
                  <a:pt x="2803461" y="1927136"/>
                </a:lnTo>
                <a:lnTo>
                  <a:pt x="2788666" y="1973605"/>
                </a:lnTo>
                <a:lnTo>
                  <a:pt x="2772219" y="2019287"/>
                </a:lnTo>
                <a:lnTo>
                  <a:pt x="2754134" y="2064156"/>
                </a:lnTo>
                <a:lnTo>
                  <a:pt x="2734475" y="2108174"/>
                </a:lnTo>
                <a:lnTo>
                  <a:pt x="2713253" y="2151303"/>
                </a:lnTo>
                <a:lnTo>
                  <a:pt x="2690507" y="2193506"/>
                </a:lnTo>
                <a:lnTo>
                  <a:pt x="2666288" y="2234768"/>
                </a:lnTo>
                <a:lnTo>
                  <a:pt x="2640609" y="2275027"/>
                </a:lnTo>
                <a:lnTo>
                  <a:pt x="2613533" y="2314270"/>
                </a:lnTo>
                <a:lnTo>
                  <a:pt x="2585059" y="2352446"/>
                </a:lnTo>
                <a:lnTo>
                  <a:pt x="2555252" y="2389517"/>
                </a:lnTo>
                <a:lnTo>
                  <a:pt x="2524137" y="2425471"/>
                </a:lnTo>
                <a:lnTo>
                  <a:pt x="2491752" y="2460256"/>
                </a:lnTo>
                <a:lnTo>
                  <a:pt x="2458123" y="2493835"/>
                </a:lnTo>
                <a:lnTo>
                  <a:pt x="2423287" y="2526182"/>
                </a:lnTo>
                <a:lnTo>
                  <a:pt x="2387295" y="2557259"/>
                </a:lnTo>
                <a:lnTo>
                  <a:pt x="2350160" y="2587028"/>
                </a:lnTo>
                <a:lnTo>
                  <a:pt x="2311933" y="2615450"/>
                </a:lnTo>
                <a:lnTo>
                  <a:pt x="2272639" y="2642501"/>
                </a:lnTo>
                <a:lnTo>
                  <a:pt x="2232317" y="2668143"/>
                </a:lnTo>
                <a:lnTo>
                  <a:pt x="2191004" y="2692336"/>
                </a:lnTo>
                <a:lnTo>
                  <a:pt x="2148725" y="2715044"/>
                </a:lnTo>
                <a:lnTo>
                  <a:pt x="2105533" y="2736240"/>
                </a:lnTo>
                <a:lnTo>
                  <a:pt x="2061451" y="2755874"/>
                </a:lnTo>
                <a:lnTo>
                  <a:pt x="2016518" y="2773934"/>
                </a:lnTo>
                <a:lnTo>
                  <a:pt x="1970773" y="2790367"/>
                </a:lnTo>
                <a:lnTo>
                  <a:pt x="1924227" y="2805150"/>
                </a:lnTo>
                <a:lnTo>
                  <a:pt x="1876958" y="2818231"/>
                </a:lnTo>
                <a:lnTo>
                  <a:pt x="1828965" y="2829585"/>
                </a:lnTo>
                <a:lnTo>
                  <a:pt x="1828965" y="2875940"/>
                </a:lnTo>
                <a:lnTo>
                  <a:pt x="1876501" y="2865285"/>
                </a:lnTo>
                <a:lnTo>
                  <a:pt x="1923376" y="2852991"/>
                </a:lnTo>
                <a:lnTo>
                  <a:pt x="1969541" y="2839097"/>
                </a:lnTo>
                <a:lnTo>
                  <a:pt x="2014982" y="2823629"/>
                </a:lnTo>
                <a:lnTo>
                  <a:pt x="2059660" y="2806623"/>
                </a:lnTo>
                <a:lnTo>
                  <a:pt x="2103539" y="2788120"/>
                </a:lnTo>
                <a:lnTo>
                  <a:pt x="2146592" y="2768130"/>
                </a:lnTo>
                <a:lnTo>
                  <a:pt x="2188781" y="2746705"/>
                </a:lnTo>
                <a:lnTo>
                  <a:pt x="2230094" y="2723858"/>
                </a:lnTo>
                <a:lnTo>
                  <a:pt x="2270480" y="2699626"/>
                </a:lnTo>
                <a:lnTo>
                  <a:pt x="2309926" y="2674048"/>
                </a:lnTo>
                <a:lnTo>
                  <a:pt x="2348382" y="2647137"/>
                </a:lnTo>
                <a:lnTo>
                  <a:pt x="2385822" y="2618956"/>
                </a:lnTo>
                <a:lnTo>
                  <a:pt x="2422233" y="2589504"/>
                </a:lnTo>
                <a:lnTo>
                  <a:pt x="2457564" y="2558821"/>
                </a:lnTo>
                <a:lnTo>
                  <a:pt x="2491778" y="2526944"/>
                </a:lnTo>
                <a:lnTo>
                  <a:pt x="2524874" y="2493899"/>
                </a:lnTo>
                <a:lnTo>
                  <a:pt x="2556789" y="2459723"/>
                </a:lnTo>
                <a:lnTo>
                  <a:pt x="2587510" y="2424442"/>
                </a:lnTo>
                <a:lnTo>
                  <a:pt x="2617012" y="2388095"/>
                </a:lnTo>
                <a:lnTo>
                  <a:pt x="2645245" y="2350693"/>
                </a:lnTo>
                <a:lnTo>
                  <a:pt x="2672181" y="2312289"/>
                </a:lnTo>
                <a:lnTo>
                  <a:pt x="2697797" y="2272906"/>
                </a:lnTo>
                <a:lnTo>
                  <a:pt x="2722067" y="2232571"/>
                </a:lnTo>
                <a:lnTo>
                  <a:pt x="2744952" y="2191321"/>
                </a:lnTo>
                <a:lnTo>
                  <a:pt x="2766415" y="2149183"/>
                </a:lnTo>
                <a:lnTo>
                  <a:pt x="2786430" y="2106193"/>
                </a:lnTo>
                <a:lnTo>
                  <a:pt x="2804972" y="2062378"/>
                </a:lnTo>
                <a:lnTo>
                  <a:pt x="2822003" y="2017763"/>
                </a:lnTo>
                <a:lnTo>
                  <a:pt x="2837497" y="1972386"/>
                </a:lnTo>
                <a:lnTo>
                  <a:pt x="2851416" y="1926285"/>
                </a:lnTo>
                <a:lnTo>
                  <a:pt x="2863735" y="1879485"/>
                </a:lnTo>
                <a:lnTo>
                  <a:pt x="2874429" y="1832000"/>
                </a:lnTo>
                <a:close/>
              </a:path>
              <a:path w="3114040" h="3117215">
                <a:moveTo>
                  <a:pt x="2874429" y="1286408"/>
                </a:moveTo>
                <a:lnTo>
                  <a:pt x="2863735" y="1238796"/>
                </a:lnTo>
                <a:lnTo>
                  <a:pt x="2851416" y="1191844"/>
                </a:lnTo>
                <a:lnTo>
                  <a:pt x="2837497" y="1145590"/>
                </a:lnTo>
                <a:lnTo>
                  <a:pt x="2822003" y="1100086"/>
                </a:lnTo>
                <a:lnTo>
                  <a:pt x="2804972" y="1055344"/>
                </a:lnTo>
                <a:lnTo>
                  <a:pt x="2786430" y="1011389"/>
                </a:lnTo>
                <a:lnTo>
                  <a:pt x="2766415" y="968273"/>
                </a:lnTo>
                <a:lnTo>
                  <a:pt x="2744952" y="926007"/>
                </a:lnTo>
                <a:lnTo>
                  <a:pt x="2722067" y="884643"/>
                </a:lnTo>
                <a:lnTo>
                  <a:pt x="2697797" y="844194"/>
                </a:lnTo>
                <a:lnTo>
                  <a:pt x="2672181" y="804684"/>
                </a:lnTo>
                <a:lnTo>
                  <a:pt x="2645245" y="766178"/>
                </a:lnTo>
                <a:lnTo>
                  <a:pt x="2617012" y="728675"/>
                </a:lnTo>
                <a:lnTo>
                  <a:pt x="2587510" y="692213"/>
                </a:lnTo>
                <a:lnTo>
                  <a:pt x="2556789" y="656831"/>
                </a:lnTo>
                <a:lnTo>
                  <a:pt x="2524874" y="622566"/>
                </a:lnTo>
                <a:lnTo>
                  <a:pt x="2491778" y="589432"/>
                </a:lnTo>
                <a:lnTo>
                  <a:pt x="2457564" y="557466"/>
                </a:lnTo>
                <a:lnTo>
                  <a:pt x="2422233" y="526707"/>
                </a:lnTo>
                <a:lnTo>
                  <a:pt x="2385822" y="497166"/>
                </a:lnTo>
                <a:lnTo>
                  <a:pt x="2348382" y="468896"/>
                </a:lnTo>
                <a:lnTo>
                  <a:pt x="2309926" y="441921"/>
                </a:lnTo>
                <a:lnTo>
                  <a:pt x="2270480" y="416267"/>
                </a:lnTo>
                <a:lnTo>
                  <a:pt x="2230094" y="391972"/>
                </a:lnTo>
                <a:lnTo>
                  <a:pt x="2188781" y="369062"/>
                </a:lnTo>
                <a:lnTo>
                  <a:pt x="2146592" y="347573"/>
                </a:lnTo>
                <a:lnTo>
                  <a:pt x="2103539" y="327520"/>
                </a:lnTo>
                <a:lnTo>
                  <a:pt x="2059660" y="308965"/>
                </a:lnTo>
                <a:lnTo>
                  <a:pt x="2014982" y="291909"/>
                </a:lnTo>
                <a:lnTo>
                  <a:pt x="1969541" y="276402"/>
                </a:lnTo>
                <a:lnTo>
                  <a:pt x="1923376" y="262458"/>
                </a:lnTo>
                <a:lnTo>
                  <a:pt x="1876501" y="250126"/>
                </a:lnTo>
                <a:lnTo>
                  <a:pt x="1828965" y="239420"/>
                </a:lnTo>
                <a:lnTo>
                  <a:pt x="1828965" y="285902"/>
                </a:lnTo>
                <a:lnTo>
                  <a:pt x="1876958" y="297294"/>
                </a:lnTo>
                <a:lnTo>
                  <a:pt x="1924227" y="310413"/>
                </a:lnTo>
                <a:lnTo>
                  <a:pt x="1970773" y="325234"/>
                </a:lnTo>
                <a:lnTo>
                  <a:pt x="2016518" y="341706"/>
                </a:lnTo>
                <a:lnTo>
                  <a:pt x="2061451" y="359816"/>
                </a:lnTo>
                <a:lnTo>
                  <a:pt x="2105533" y="379501"/>
                </a:lnTo>
                <a:lnTo>
                  <a:pt x="2148725" y="400761"/>
                </a:lnTo>
                <a:lnTo>
                  <a:pt x="2191004" y="423532"/>
                </a:lnTo>
                <a:lnTo>
                  <a:pt x="2232317" y="447789"/>
                </a:lnTo>
                <a:lnTo>
                  <a:pt x="2272639" y="473506"/>
                </a:lnTo>
                <a:lnTo>
                  <a:pt x="2311933" y="500634"/>
                </a:lnTo>
                <a:lnTo>
                  <a:pt x="2350160" y="529145"/>
                </a:lnTo>
                <a:lnTo>
                  <a:pt x="2387295" y="558990"/>
                </a:lnTo>
                <a:lnTo>
                  <a:pt x="2423287" y="590156"/>
                </a:lnTo>
                <a:lnTo>
                  <a:pt x="2458123" y="622604"/>
                </a:lnTo>
                <a:lnTo>
                  <a:pt x="2491752" y="656285"/>
                </a:lnTo>
                <a:lnTo>
                  <a:pt x="2524137" y="691159"/>
                </a:lnTo>
                <a:lnTo>
                  <a:pt x="2555252" y="727214"/>
                </a:lnTo>
                <a:lnTo>
                  <a:pt x="2585059" y="764413"/>
                </a:lnTo>
                <a:lnTo>
                  <a:pt x="2613533" y="802703"/>
                </a:lnTo>
                <a:lnTo>
                  <a:pt x="2640609" y="842048"/>
                </a:lnTo>
                <a:lnTo>
                  <a:pt x="2666288" y="882434"/>
                </a:lnTo>
                <a:lnTo>
                  <a:pt x="2690507" y="923810"/>
                </a:lnTo>
                <a:lnTo>
                  <a:pt x="2713253" y="966152"/>
                </a:lnTo>
                <a:lnTo>
                  <a:pt x="2734475" y="1009408"/>
                </a:lnTo>
                <a:lnTo>
                  <a:pt x="2754134" y="1053566"/>
                </a:lnTo>
                <a:lnTo>
                  <a:pt x="2772219" y="1098562"/>
                </a:lnTo>
                <a:lnTo>
                  <a:pt x="2788666" y="1144384"/>
                </a:lnTo>
                <a:lnTo>
                  <a:pt x="2803461" y="1190993"/>
                </a:lnTo>
                <a:lnTo>
                  <a:pt x="2816568" y="1238351"/>
                </a:lnTo>
                <a:lnTo>
                  <a:pt x="2827934" y="1286408"/>
                </a:lnTo>
                <a:lnTo>
                  <a:pt x="2874429" y="1286408"/>
                </a:lnTo>
                <a:close/>
              </a:path>
              <a:path w="3114040" h="3117215">
                <a:moveTo>
                  <a:pt x="3113849" y="1558442"/>
                </a:moveTo>
                <a:lnTo>
                  <a:pt x="3113138" y="1511439"/>
                </a:lnTo>
                <a:lnTo>
                  <a:pt x="3111017" y="1464475"/>
                </a:lnTo>
                <a:lnTo>
                  <a:pt x="3107474" y="1417574"/>
                </a:lnTo>
                <a:lnTo>
                  <a:pt x="3102521" y="1370774"/>
                </a:lnTo>
                <a:lnTo>
                  <a:pt x="3096145" y="1324127"/>
                </a:lnTo>
                <a:lnTo>
                  <a:pt x="3088360" y="1277645"/>
                </a:lnTo>
                <a:lnTo>
                  <a:pt x="3079165" y="1231379"/>
                </a:lnTo>
                <a:lnTo>
                  <a:pt x="3068548" y="1185367"/>
                </a:lnTo>
                <a:lnTo>
                  <a:pt x="3056509" y="1139634"/>
                </a:lnTo>
                <a:lnTo>
                  <a:pt x="3043059" y="1094232"/>
                </a:lnTo>
                <a:lnTo>
                  <a:pt x="3028188" y="1049172"/>
                </a:lnTo>
                <a:lnTo>
                  <a:pt x="3011906" y="1004506"/>
                </a:lnTo>
                <a:lnTo>
                  <a:pt x="2994215" y="960272"/>
                </a:lnTo>
                <a:lnTo>
                  <a:pt x="2975102" y="916495"/>
                </a:lnTo>
                <a:lnTo>
                  <a:pt x="2954566" y="873213"/>
                </a:lnTo>
                <a:lnTo>
                  <a:pt x="2932620" y="830465"/>
                </a:lnTo>
                <a:lnTo>
                  <a:pt x="2909265" y="788289"/>
                </a:lnTo>
                <a:lnTo>
                  <a:pt x="2884487" y="746709"/>
                </a:lnTo>
                <a:lnTo>
                  <a:pt x="2858300" y="705764"/>
                </a:lnTo>
                <a:lnTo>
                  <a:pt x="2819565" y="744372"/>
                </a:lnTo>
                <a:lnTo>
                  <a:pt x="2845282" y="785952"/>
                </a:lnTo>
                <a:lnTo>
                  <a:pt x="2869539" y="828167"/>
                </a:lnTo>
                <a:lnTo>
                  <a:pt x="2892323" y="870953"/>
                </a:lnTo>
                <a:lnTo>
                  <a:pt x="2913634" y="914298"/>
                </a:lnTo>
                <a:lnTo>
                  <a:pt x="2933471" y="958151"/>
                </a:lnTo>
                <a:lnTo>
                  <a:pt x="2951848" y="1002499"/>
                </a:lnTo>
                <a:lnTo>
                  <a:pt x="2968752" y="1047267"/>
                </a:lnTo>
                <a:lnTo>
                  <a:pt x="2984182" y="1092454"/>
                </a:lnTo>
                <a:lnTo>
                  <a:pt x="2998152" y="1138008"/>
                </a:lnTo>
                <a:lnTo>
                  <a:pt x="3010649" y="1183894"/>
                </a:lnTo>
                <a:lnTo>
                  <a:pt x="3021673" y="1230071"/>
                </a:lnTo>
                <a:lnTo>
                  <a:pt x="3031223" y="1276502"/>
                </a:lnTo>
                <a:lnTo>
                  <a:pt x="3039313" y="1323149"/>
                </a:lnTo>
                <a:lnTo>
                  <a:pt x="3045930" y="1369987"/>
                </a:lnTo>
                <a:lnTo>
                  <a:pt x="3051073" y="1416977"/>
                </a:lnTo>
                <a:lnTo>
                  <a:pt x="3054743" y="1464068"/>
                </a:lnTo>
                <a:lnTo>
                  <a:pt x="3056953" y="1511236"/>
                </a:lnTo>
                <a:lnTo>
                  <a:pt x="3057690" y="1558442"/>
                </a:lnTo>
                <a:lnTo>
                  <a:pt x="3056953" y="1605661"/>
                </a:lnTo>
                <a:lnTo>
                  <a:pt x="3054743" y="1652828"/>
                </a:lnTo>
                <a:lnTo>
                  <a:pt x="3051073" y="1699920"/>
                </a:lnTo>
                <a:lnTo>
                  <a:pt x="3045930" y="1746910"/>
                </a:lnTo>
                <a:lnTo>
                  <a:pt x="3039313" y="1793748"/>
                </a:lnTo>
                <a:lnTo>
                  <a:pt x="3031223" y="1840395"/>
                </a:lnTo>
                <a:lnTo>
                  <a:pt x="3021673" y="1886826"/>
                </a:lnTo>
                <a:lnTo>
                  <a:pt x="3010649" y="1933003"/>
                </a:lnTo>
                <a:lnTo>
                  <a:pt x="2998152" y="1978888"/>
                </a:lnTo>
                <a:lnTo>
                  <a:pt x="2984182" y="2024443"/>
                </a:lnTo>
                <a:lnTo>
                  <a:pt x="2968752" y="2069630"/>
                </a:lnTo>
                <a:lnTo>
                  <a:pt x="2951848" y="2114397"/>
                </a:lnTo>
                <a:lnTo>
                  <a:pt x="2933471" y="2158746"/>
                </a:lnTo>
                <a:lnTo>
                  <a:pt x="2913634" y="2202599"/>
                </a:lnTo>
                <a:lnTo>
                  <a:pt x="2892323" y="2245944"/>
                </a:lnTo>
                <a:lnTo>
                  <a:pt x="2869539" y="2288730"/>
                </a:lnTo>
                <a:lnTo>
                  <a:pt x="2845282" y="2330945"/>
                </a:lnTo>
                <a:lnTo>
                  <a:pt x="2819565" y="2372512"/>
                </a:lnTo>
                <a:lnTo>
                  <a:pt x="2858300" y="2411120"/>
                </a:lnTo>
                <a:lnTo>
                  <a:pt x="2884487" y="2370188"/>
                </a:lnTo>
                <a:lnTo>
                  <a:pt x="2909265" y="2328608"/>
                </a:lnTo>
                <a:lnTo>
                  <a:pt x="2932620" y="2286431"/>
                </a:lnTo>
                <a:lnTo>
                  <a:pt x="2954566" y="2243683"/>
                </a:lnTo>
                <a:lnTo>
                  <a:pt x="2975102" y="2200402"/>
                </a:lnTo>
                <a:lnTo>
                  <a:pt x="2994215" y="2156625"/>
                </a:lnTo>
                <a:lnTo>
                  <a:pt x="3011906" y="2112391"/>
                </a:lnTo>
                <a:lnTo>
                  <a:pt x="3028188" y="2067725"/>
                </a:lnTo>
                <a:lnTo>
                  <a:pt x="3043059" y="2022665"/>
                </a:lnTo>
                <a:lnTo>
                  <a:pt x="3056509" y="1977263"/>
                </a:lnTo>
                <a:lnTo>
                  <a:pt x="3068548" y="1931530"/>
                </a:lnTo>
                <a:lnTo>
                  <a:pt x="3079165" y="1885518"/>
                </a:lnTo>
                <a:lnTo>
                  <a:pt x="3088360" y="1839252"/>
                </a:lnTo>
                <a:lnTo>
                  <a:pt x="3096145" y="1792770"/>
                </a:lnTo>
                <a:lnTo>
                  <a:pt x="3102521" y="1746123"/>
                </a:lnTo>
                <a:lnTo>
                  <a:pt x="3107474" y="1699323"/>
                </a:lnTo>
                <a:lnTo>
                  <a:pt x="3111017" y="1652422"/>
                </a:lnTo>
                <a:lnTo>
                  <a:pt x="3113138" y="1605457"/>
                </a:lnTo>
                <a:lnTo>
                  <a:pt x="3113849" y="1558442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62221" y="5001260"/>
            <a:ext cx="131191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Stratum</a:t>
            </a:r>
            <a:r>
              <a:rPr dirty="0" sz="2200" spc="-1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1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9868" y="5084826"/>
            <a:ext cx="13112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Stratum</a:t>
            </a:r>
            <a:r>
              <a:rPr dirty="0" sz="2200" spc="-1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L="181610">
              <a:lnSpc>
                <a:spcPct val="100000"/>
              </a:lnSpc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7345" y="4905273"/>
            <a:ext cx="151638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125" marR="5080" indent="-226060">
              <a:lnSpc>
                <a:spcPct val="114100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Simple</a:t>
            </a:r>
            <a:r>
              <a:rPr dirty="0" sz="22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NTP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(Clients)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3" y="306451"/>
            <a:ext cx="8444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Simple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9432" y="1756298"/>
            <a:ext cx="999871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SNMP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widely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monitoring.</a:t>
            </a:r>
            <a:endParaRPr sz="22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  <a:spcBef>
                <a:spcPts val="1395"/>
              </a:spcBef>
            </a:pP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SNMP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comprised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monitor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agents.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760476"/>
            <a:ext cx="1148486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907780" y="5369052"/>
            <a:ext cx="4183379" cy="2479675"/>
          </a:xfrm>
          <a:custGeom>
            <a:avLst/>
            <a:gdLst/>
            <a:ahLst/>
            <a:cxnLst/>
            <a:rect l="l" t="t" r="r" b="b"/>
            <a:pathLst>
              <a:path w="4183380" h="2479675">
                <a:moveTo>
                  <a:pt x="3770122" y="0"/>
                </a:moveTo>
                <a:lnTo>
                  <a:pt x="413258" y="0"/>
                </a:lnTo>
                <a:lnTo>
                  <a:pt x="365066" y="2780"/>
                </a:lnTo>
                <a:lnTo>
                  <a:pt x="318507" y="10915"/>
                </a:lnTo>
                <a:lnTo>
                  <a:pt x="273889" y="24094"/>
                </a:lnTo>
                <a:lnTo>
                  <a:pt x="231525" y="42007"/>
                </a:lnTo>
                <a:lnTo>
                  <a:pt x="191722" y="64343"/>
                </a:lnTo>
                <a:lnTo>
                  <a:pt x="154793" y="90793"/>
                </a:lnTo>
                <a:lnTo>
                  <a:pt x="121046" y="121046"/>
                </a:lnTo>
                <a:lnTo>
                  <a:pt x="90793" y="154793"/>
                </a:lnTo>
                <a:lnTo>
                  <a:pt x="64343" y="191722"/>
                </a:lnTo>
                <a:lnTo>
                  <a:pt x="42007" y="231525"/>
                </a:lnTo>
                <a:lnTo>
                  <a:pt x="24094" y="273889"/>
                </a:lnTo>
                <a:lnTo>
                  <a:pt x="10915" y="318507"/>
                </a:lnTo>
                <a:lnTo>
                  <a:pt x="2780" y="365066"/>
                </a:lnTo>
                <a:lnTo>
                  <a:pt x="0" y="413258"/>
                </a:lnTo>
                <a:lnTo>
                  <a:pt x="0" y="2066290"/>
                </a:lnTo>
                <a:lnTo>
                  <a:pt x="2780" y="2114481"/>
                </a:lnTo>
                <a:lnTo>
                  <a:pt x="10915" y="2161040"/>
                </a:lnTo>
                <a:lnTo>
                  <a:pt x="24094" y="2205658"/>
                </a:lnTo>
                <a:lnTo>
                  <a:pt x="42007" y="2248022"/>
                </a:lnTo>
                <a:lnTo>
                  <a:pt x="64343" y="2287825"/>
                </a:lnTo>
                <a:lnTo>
                  <a:pt x="90793" y="2324754"/>
                </a:lnTo>
                <a:lnTo>
                  <a:pt x="121046" y="2358501"/>
                </a:lnTo>
                <a:lnTo>
                  <a:pt x="154793" y="2388754"/>
                </a:lnTo>
                <a:lnTo>
                  <a:pt x="191722" y="2415204"/>
                </a:lnTo>
                <a:lnTo>
                  <a:pt x="231525" y="2437540"/>
                </a:lnTo>
                <a:lnTo>
                  <a:pt x="273889" y="2455453"/>
                </a:lnTo>
                <a:lnTo>
                  <a:pt x="318507" y="2468632"/>
                </a:lnTo>
                <a:lnTo>
                  <a:pt x="365066" y="2476767"/>
                </a:lnTo>
                <a:lnTo>
                  <a:pt x="413258" y="2479548"/>
                </a:lnTo>
                <a:lnTo>
                  <a:pt x="3770122" y="2479548"/>
                </a:lnTo>
                <a:lnTo>
                  <a:pt x="3818313" y="2476767"/>
                </a:lnTo>
                <a:lnTo>
                  <a:pt x="3864872" y="2468632"/>
                </a:lnTo>
                <a:lnTo>
                  <a:pt x="3909490" y="2455453"/>
                </a:lnTo>
                <a:lnTo>
                  <a:pt x="3951854" y="2437540"/>
                </a:lnTo>
                <a:lnTo>
                  <a:pt x="3991657" y="2415204"/>
                </a:lnTo>
                <a:lnTo>
                  <a:pt x="4028586" y="2388754"/>
                </a:lnTo>
                <a:lnTo>
                  <a:pt x="4062333" y="2358501"/>
                </a:lnTo>
                <a:lnTo>
                  <a:pt x="4092586" y="2324754"/>
                </a:lnTo>
                <a:lnTo>
                  <a:pt x="4119036" y="2287825"/>
                </a:lnTo>
                <a:lnTo>
                  <a:pt x="4141372" y="2248022"/>
                </a:lnTo>
                <a:lnTo>
                  <a:pt x="4159285" y="2205658"/>
                </a:lnTo>
                <a:lnTo>
                  <a:pt x="4172464" y="2161040"/>
                </a:lnTo>
                <a:lnTo>
                  <a:pt x="4180599" y="2114481"/>
                </a:lnTo>
                <a:lnTo>
                  <a:pt x="4183379" y="2066290"/>
                </a:lnTo>
                <a:lnTo>
                  <a:pt x="4183379" y="413258"/>
                </a:lnTo>
                <a:lnTo>
                  <a:pt x="4180599" y="365066"/>
                </a:lnTo>
                <a:lnTo>
                  <a:pt x="4172464" y="318507"/>
                </a:lnTo>
                <a:lnTo>
                  <a:pt x="4159285" y="273889"/>
                </a:lnTo>
                <a:lnTo>
                  <a:pt x="4141372" y="231525"/>
                </a:lnTo>
                <a:lnTo>
                  <a:pt x="4119036" y="191722"/>
                </a:lnTo>
                <a:lnTo>
                  <a:pt x="4092586" y="154793"/>
                </a:lnTo>
                <a:lnTo>
                  <a:pt x="4062333" y="121046"/>
                </a:lnTo>
                <a:lnTo>
                  <a:pt x="4028586" y="90793"/>
                </a:lnTo>
                <a:lnTo>
                  <a:pt x="3991657" y="64343"/>
                </a:lnTo>
                <a:lnTo>
                  <a:pt x="3951854" y="42007"/>
                </a:lnTo>
                <a:lnTo>
                  <a:pt x="3909490" y="24094"/>
                </a:lnTo>
                <a:lnTo>
                  <a:pt x="3864872" y="10915"/>
                </a:lnTo>
                <a:lnTo>
                  <a:pt x="3818313" y="2780"/>
                </a:lnTo>
                <a:lnTo>
                  <a:pt x="377012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58096" y="5576061"/>
            <a:ext cx="3685540" cy="203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71755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SNMP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monitor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continuously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monitors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all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agents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polling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them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information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MIBs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displaying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results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review.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18776" y="3261359"/>
            <a:ext cx="1963420" cy="1965960"/>
            <a:chOff x="10018776" y="3261359"/>
            <a:chExt cx="1963420" cy="19659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4640" y="3770375"/>
              <a:ext cx="1091183" cy="10911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18776" y="3261359"/>
              <a:ext cx="1963420" cy="1965960"/>
            </a:xfrm>
            <a:custGeom>
              <a:avLst/>
              <a:gdLst/>
              <a:ahLst/>
              <a:cxnLst/>
              <a:rect l="l" t="t" r="r" b="b"/>
              <a:pathLst>
                <a:path w="1963420" h="1965960">
                  <a:moveTo>
                    <a:pt x="886968" y="1790700"/>
                  </a:moveTo>
                  <a:lnTo>
                    <a:pt x="837768" y="1783270"/>
                  </a:lnTo>
                  <a:lnTo>
                    <a:pt x="789584" y="1772881"/>
                  </a:lnTo>
                  <a:lnTo>
                    <a:pt x="742480" y="1759635"/>
                  </a:lnTo>
                  <a:lnTo>
                    <a:pt x="696569" y="1743633"/>
                  </a:lnTo>
                  <a:lnTo>
                    <a:pt x="651941" y="1724964"/>
                  </a:lnTo>
                  <a:lnTo>
                    <a:pt x="608685" y="1703730"/>
                  </a:lnTo>
                  <a:lnTo>
                    <a:pt x="566902" y="1680019"/>
                  </a:lnTo>
                  <a:lnTo>
                    <a:pt x="526669" y="1653933"/>
                  </a:lnTo>
                  <a:lnTo>
                    <a:pt x="488099" y="1625549"/>
                  </a:lnTo>
                  <a:lnTo>
                    <a:pt x="451269" y="1594993"/>
                  </a:lnTo>
                  <a:lnTo>
                    <a:pt x="416280" y="1562328"/>
                  </a:lnTo>
                  <a:lnTo>
                    <a:pt x="383235" y="1527670"/>
                  </a:lnTo>
                  <a:lnTo>
                    <a:pt x="352209" y="1491119"/>
                  </a:lnTo>
                  <a:lnTo>
                    <a:pt x="323316" y="1452740"/>
                  </a:lnTo>
                  <a:lnTo>
                    <a:pt x="296633" y="1412659"/>
                  </a:lnTo>
                  <a:lnTo>
                    <a:pt x="272262" y="1370952"/>
                  </a:lnTo>
                  <a:lnTo>
                    <a:pt x="250291" y="1327734"/>
                  </a:lnTo>
                  <a:lnTo>
                    <a:pt x="230822" y="1283068"/>
                  </a:lnTo>
                  <a:lnTo>
                    <a:pt x="213944" y="1237081"/>
                  </a:lnTo>
                  <a:lnTo>
                    <a:pt x="199745" y="1189850"/>
                  </a:lnTo>
                  <a:lnTo>
                    <a:pt x="188341" y="1141476"/>
                  </a:lnTo>
                  <a:lnTo>
                    <a:pt x="12192" y="1141476"/>
                  </a:lnTo>
                  <a:lnTo>
                    <a:pt x="21513" y="1189913"/>
                  </a:lnTo>
                  <a:lnTo>
                    <a:pt x="33134" y="1237475"/>
                  </a:lnTo>
                  <a:lnTo>
                    <a:pt x="46964" y="1284122"/>
                  </a:lnTo>
                  <a:lnTo>
                    <a:pt x="62953" y="1329778"/>
                  </a:lnTo>
                  <a:lnTo>
                    <a:pt x="81038" y="1374381"/>
                  </a:lnTo>
                  <a:lnTo>
                    <a:pt x="101168" y="1417878"/>
                  </a:lnTo>
                  <a:lnTo>
                    <a:pt x="123266" y="1460207"/>
                  </a:lnTo>
                  <a:lnTo>
                    <a:pt x="147294" y="1501305"/>
                  </a:lnTo>
                  <a:lnTo>
                    <a:pt x="173164" y="1541106"/>
                  </a:lnTo>
                  <a:lnTo>
                    <a:pt x="200837" y="1579549"/>
                  </a:lnTo>
                  <a:lnTo>
                    <a:pt x="230238" y="1616583"/>
                  </a:lnTo>
                  <a:lnTo>
                    <a:pt x="261315" y="1652130"/>
                  </a:lnTo>
                  <a:lnTo>
                    <a:pt x="294005" y="1686140"/>
                  </a:lnTo>
                  <a:lnTo>
                    <a:pt x="328244" y="1718551"/>
                  </a:lnTo>
                  <a:lnTo>
                    <a:pt x="363982" y="1749298"/>
                  </a:lnTo>
                  <a:lnTo>
                    <a:pt x="401142" y="1778317"/>
                  </a:lnTo>
                  <a:lnTo>
                    <a:pt x="439674" y="1805546"/>
                  </a:lnTo>
                  <a:lnTo>
                    <a:pt x="479513" y="1830920"/>
                  </a:lnTo>
                  <a:lnTo>
                    <a:pt x="520611" y="1854390"/>
                  </a:lnTo>
                  <a:lnTo>
                    <a:pt x="562889" y="1875891"/>
                  </a:lnTo>
                  <a:lnTo>
                    <a:pt x="606285" y="1895348"/>
                  </a:lnTo>
                  <a:lnTo>
                    <a:pt x="650760" y="1912721"/>
                  </a:lnTo>
                  <a:lnTo>
                    <a:pt x="696226" y="1927936"/>
                  </a:lnTo>
                  <a:lnTo>
                    <a:pt x="742645" y="1940928"/>
                  </a:lnTo>
                  <a:lnTo>
                    <a:pt x="789952" y="1951634"/>
                  </a:lnTo>
                  <a:lnTo>
                    <a:pt x="838073" y="1960003"/>
                  </a:lnTo>
                  <a:lnTo>
                    <a:pt x="886968" y="1965960"/>
                  </a:lnTo>
                  <a:lnTo>
                    <a:pt x="886968" y="1790700"/>
                  </a:lnTo>
                  <a:close/>
                </a:path>
                <a:path w="1963420" h="1965960">
                  <a:moveTo>
                    <a:pt x="886968" y="0"/>
                  </a:moveTo>
                  <a:lnTo>
                    <a:pt x="839063" y="5918"/>
                  </a:lnTo>
                  <a:lnTo>
                    <a:pt x="791895" y="14147"/>
                  </a:lnTo>
                  <a:lnTo>
                    <a:pt x="745515" y="24625"/>
                  </a:lnTo>
                  <a:lnTo>
                    <a:pt x="699985" y="37299"/>
                  </a:lnTo>
                  <a:lnTo>
                    <a:pt x="655358" y="52108"/>
                  </a:lnTo>
                  <a:lnTo>
                    <a:pt x="611695" y="68999"/>
                  </a:lnTo>
                  <a:lnTo>
                    <a:pt x="569036" y="87922"/>
                  </a:lnTo>
                  <a:lnTo>
                    <a:pt x="527469" y="108800"/>
                  </a:lnTo>
                  <a:lnTo>
                    <a:pt x="487019" y="131584"/>
                  </a:lnTo>
                  <a:lnTo>
                    <a:pt x="447763" y="156210"/>
                  </a:lnTo>
                  <a:lnTo>
                    <a:pt x="409752" y="182638"/>
                  </a:lnTo>
                  <a:lnTo>
                    <a:pt x="373049" y="210794"/>
                  </a:lnTo>
                  <a:lnTo>
                    <a:pt x="337705" y="240626"/>
                  </a:lnTo>
                  <a:lnTo>
                    <a:pt x="303771" y="272084"/>
                  </a:lnTo>
                  <a:lnTo>
                    <a:pt x="271310" y="305092"/>
                  </a:lnTo>
                  <a:lnTo>
                    <a:pt x="240385" y="339598"/>
                  </a:lnTo>
                  <a:lnTo>
                    <a:pt x="211048" y="375551"/>
                  </a:lnTo>
                  <a:lnTo>
                    <a:pt x="183349" y="412889"/>
                  </a:lnTo>
                  <a:lnTo>
                    <a:pt x="157353" y="451561"/>
                  </a:lnTo>
                  <a:lnTo>
                    <a:pt x="133121" y="491490"/>
                  </a:lnTo>
                  <a:lnTo>
                    <a:pt x="110693" y="532638"/>
                  </a:lnTo>
                  <a:lnTo>
                    <a:pt x="90144" y="574941"/>
                  </a:lnTo>
                  <a:lnTo>
                    <a:pt x="71526" y="618337"/>
                  </a:lnTo>
                  <a:lnTo>
                    <a:pt x="54889" y="662774"/>
                  </a:lnTo>
                  <a:lnTo>
                    <a:pt x="40309" y="708190"/>
                  </a:lnTo>
                  <a:lnTo>
                    <a:pt x="27813" y="754532"/>
                  </a:lnTo>
                  <a:lnTo>
                    <a:pt x="17475" y="801725"/>
                  </a:lnTo>
                  <a:lnTo>
                    <a:pt x="9359" y="849731"/>
                  </a:lnTo>
                  <a:lnTo>
                    <a:pt x="3517" y="898486"/>
                  </a:lnTo>
                  <a:lnTo>
                    <a:pt x="0" y="947928"/>
                  </a:lnTo>
                  <a:lnTo>
                    <a:pt x="173609" y="947928"/>
                  </a:lnTo>
                  <a:lnTo>
                    <a:pt x="177698" y="898271"/>
                  </a:lnTo>
                  <a:lnTo>
                    <a:pt x="184683" y="849490"/>
                  </a:lnTo>
                  <a:lnTo>
                    <a:pt x="194437" y="801674"/>
                  </a:lnTo>
                  <a:lnTo>
                    <a:pt x="206895" y="754926"/>
                  </a:lnTo>
                  <a:lnTo>
                    <a:pt x="221957" y="709307"/>
                  </a:lnTo>
                  <a:lnTo>
                    <a:pt x="239547" y="664921"/>
                  </a:lnTo>
                  <a:lnTo>
                    <a:pt x="259562" y="621855"/>
                  </a:lnTo>
                  <a:lnTo>
                    <a:pt x="281927" y="580186"/>
                  </a:lnTo>
                  <a:lnTo>
                    <a:pt x="306539" y="540016"/>
                  </a:lnTo>
                  <a:lnTo>
                    <a:pt x="333336" y="501434"/>
                  </a:lnTo>
                  <a:lnTo>
                    <a:pt x="362204" y="464515"/>
                  </a:lnTo>
                  <a:lnTo>
                    <a:pt x="393077" y="429361"/>
                  </a:lnTo>
                  <a:lnTo>
                    <a:pt x="425843" y="396049"/>
                  </a:lnTo>
                  <a:lnTo>
                    <a:pt x="460438" y="364667"/>
                  </a:lnTo>
                  <a:lnTo>
                    <a:pt x="496760" y="335305"/>
                  </a:lnTo>
                  <a:lnTo>
                    <a:pt x="534720" y="308063"/>
                  </a:lnTo>
                  <a:lnTo>
                    <a:pt x="574230" y="283006"/>
                  </a:lnTo>
                  <a:lnTo>
                    <a:pt x="615213" y="260235"/>
                  </a:lnTo>
                  <a:lnTo>
                    <a:pt x="657567" y="239852"/>
                  </a:lnTo>
                  <a:lnTo>
                    <a:pt x="701217" y="221907"/>
                  </a:lnTo>
                  <a:lnTo>
                    <a:pt x="746074" y="206527"/>
                  </a:lnTo>
                  <a:lnTo>
                    <a:pt x="792035" y="193776"/>
                  </a:lnTo>
                  <a:lnTo>
                    <a:pt x="839025" y="183756"/>
                  </a:lnTo>
                  <a:lnTo>
                    <a:pt x="886968" y="176530"/>
                  </a:lnTo>
                  <a:lnTo>
                    <a:pt x="886968" y="0"/>
                  </a:lnTo>
                  <a:close/>
                </a:path>
                <a:path w="1963420" h="1965960">
                  <a:moveTo>
                    <a:pt x="1949196" y="1141476"/>
                  </a:moveTo>
                  <a:lnTo>
                    <a:pt x="1773301" y="1141476"/>
                  </a:lnTo>
                  <a:lnTo>
                    <a:pt x="1762074" y="1189342"/>
                  </a:lnTo>
                  <a:lnTo>
                    <a:pt x="1748142" y="1236065"/>
                  </a:lnTo>
                  <a:lnTo>
                    <a:pt x="1731581" y="1281582"/>
                  </a:lnTo>
                  <a:lnTo>
                    <a:pt x="1712493" y="1325778"/>
                  </a:lnTo>
                  <a:lnTo>
                    <a:pt x="1690954" y="1368590"/>
                  </a:lnTo>
                  <a:lnTo>
                    <a:pt x="1667078" y="1409903"/>
                  </a:lnTo>
                  <a:lnTo>
                    <a:pt x="1640928" y="1449628"/>
                  </a:lnTo>
                  <a:lnTo>
                    <a:pt x="1612607" y="1487678"/>
                  </a:lnTo>
                  <a:lnTo>
                    <a:pt x="1582216" y="1523961"/>
                  </a:lnTo>
                  <a:lnTo>
                    <a:pt x="1549831" y="1558378"/>
                  </a:lnTo>
                  <a:lnTo>
                    <a:pt x="1515541" y="1590852"/>
                  </a:lnTo>
                  <a:lnTo>
                    <a:pt x="1479448" y="1621282"/>
                  </a:lnTo>
                  <a:lnTo>
                    <a:pt x="1441627" y="1649577"/>
                  </a:lnTo>
                  <a:lnTo>
                    <a:pt x="1402194" y="1675638"/>
                  </a:lnTo>
                  <a:lnTo>
                    <a:pt x="1361211" y="1699387"/>
                  </a:lnTo>
                  <a:lnTo>
                    <a:pt x="1318793" y="1720723"/>
                  </a:lnTo>
                  <a:lnTo>
                    <a:pt x="1275003" y="1739557"/>
                  </a:lnTo>
                  <a:lnTo>
                    <a:pt x="1229956" y="1755800"/>
                  </a:lnTo>
                  <a:lnTo>
                    <a:pt x="1183741" y="1769351"/>
                  </a:lnTo>
                  <a:lnTo>
                    <a:pt x="1136434" y="1780133"/>
                  </a:lnTo>
                  <a:lnTo>
                    <a:pt x="1088136" y="1788033"/>
                  </a:lnTo>
                  <a:lnTo>
                    <a:pt x="1088136" y="1964436"/>
                  </a:lnTo>
                  <a:lnTo>
                    <a:pt x="1136192" y="1957984"/>
                  </a:lnTo>
                  <a:lnTo>
                    <a:pt x="1183500" y="1949157"/>
                  </a:lnTo>
                  <a:lnTo>
                    <a:pt x="1230007" y="1938045"/>
                  </a:lnTo>
                  <a:lnTo>
                    <a:pt x="1275638" y="1924710"/>
                  </a:lnTo>
                  <a:lnTo>
                    <a:pt x="1320342" y="1909191"/>
                  </a:lnTo>
                  <a:lnTo>
                    <a:pt x="1364068" y="1891550"/>
                  </a:lnTo>
                  <a:lnTo>
                    <a:pt x="1406740" y="1871878"/>
                  </a:lnTo>
                  <a:lnTo>
                    <a:pt x="1448308" y="1850199"/>
                  </a:lnTo>
                  <a:lnTo>
                    <a:pt x="1488719" y="1826602"/>
                  </a:lnTo>
                  <a:lnTo>
                    <a:pt x="1527898" y="1801139"/>
                  </a:lnTo>
                  <a:lnTo>
                    <a:pt x="1565795" y="1773859"/>
                  </a:lnTo>
                  <a:lnTo>
                    <a:pt x="1602346" y="1744840"/>
                  </a:lnTo>
                  <a:lnTo>
                    <a:pt x="1637499" y="1714131"/>
                  </a:lnTo>
                  <a:lnTo>
                    <a:pt x="1671193" y="1681810"/>
                  </a:lnTo>
                  <a:lnTo>
                    <a:pt x="1703362" y="1647913"/>
                  </a:lnTo>
                  <a:lnTo>
                    <a:pt x="1733956" y="1612519"/>
                  </a:lnTo>
                  <a:lnTo>
                    <a:pt x="1762899" y="1575689"/>
                  </a:lnTo>
                  <a:lnTo>
                    <a:pt x="1790153" y="1537462"/>
                  </a:lnTo>
                  <a:lnTo>
                    <a:pt x="1815655" y="1497939"/>
                  </a:lnTo>
                  <a:lnTo>
                    <a:pt x="1839328" y="1457134"/>
                  </a:lnTo>
                  <a:lnTo>
                    <a:pt x="1861134" y="1415148"/>
                  </a:lnTo>
                  <a:lnTo>
                    <a:pt x="1880997" y="1372019"/>
                  </a:lnTo>
                  <a:lnTo>
                    <a:pt x="1898865" y="1327823"/>
                  </a:lnTo>
                  <a:lnTo>
                    <a:pt x="1914677" y="1282611"/>
                  </a:lnTo>
                  <a:lnTo>
                    <a:pt x="1928368" y="1236433"/>
                  </a:lnTo>
                  <a:lnTo>
                    <a:pt x="1939899" y="1189380"/>
                  </a:lnTo>
                  <a:lnTo>
                    <a:pt x="1949196" y="1141476"/>
                  </a:lnTo>
                  <a:close/>
                </a:path>
                <a:path w="1963420" h="1965960">
                  <a:moveTo>
                    <a:pt x="1962912" y="947928"/>
                  </a:moveTo>
                  <a:lnTo>
                    <a:pt x="1959521" y="898982"/>
                  </a:lnTo>
                  <a:lnTo>
                    <a:pt x="1953818" y="850696"/>
                  </a:lnTo>
                  <a:lnTo>
                    <a:pt x="1945894" y="803135"/>
                  </a:lnTo>
                  <a:lnTo>
                    <a:pt x="1935772" y="756361"/>
                  </a:lnTo>
                  <a:lnTo>
                    <a:pt x="1923516" y="710438"/>
                  </a:lnTo>
                  <a:lnTo>
                    <a:pt x="1909191" y="665403"/>
                  </a:lnTo>
                  <a:lnTo>
                    <a:pt x="1892833" y="621334"/>
                  </a:lnTo>
                  <a:lnTo>
                    <a:pt x="1874532" y="578281"/>
                  </a:lnTo>
                  <a:lnTo>
                    <a:pt x="1854314" y="536282"/>
                  </a:lnTo>
                  <a:lnTo>
                    <a:pt x="1832241" y="495414"/>
                  </a:lnTo>
                  <a:lnTo>
                    <a:pt x="1808365" y="455739"/>
                  </a:lnTo>
                  <a:lnTo>
                    <a:pt x="1782762" y="417283"/>
                  </a:lnTo>
                  <a:lnTo>
                    <a:pt x="1755470" y="380136"/>
                  </a:lnTo>
                  <a:lnTo>
                    <a:pt x="1726552" y="344335"/>
                  </a:lnTo>
                  <a:lnTo>
                    <a:pt x="1696059" y="309943"/>
                  </a:lnTo>
                  <a:lnTo>
                    <a:pt x="1664055" y="277025"/>
                  </a:lnTo>
                  <a:lnTo>
                    <a:pt x="1630591" y="245618"/>
                  </a:lnTo>
                  <a:lnTo>
                    <a:pt x="1595716" y="215798"/>
                  </a:lnTo>
                  <a:lnTo>
                    <a:pt x="1559496" y="187604"/>
                  </a:lnTo>
                  <a:lnTo>
                    <a:pt x="1521993" y="161099"/>
                  </a:lnTo>
                  <a:lnTo>
                    <a:pt x="1483245" y="136347"/>
                  </a:lnTo>
                  <a:lnTo>
                    <a:pt x="1443316" y="113398"/>
                  </a:lnTo>
                  <a:lnTo>
                    <a:pt x="1402270" y="92303"/>
                  </a:lnTo>
                  <a:lnTo>
                    <a:pt x="1360144" y="73139"/>
                  </a:lnTo>
                  <a:lnTo>
                    <a:pt x="1317015" y="55930"/>
                  </a:lnTo>
                  <a:lnTo>
                    <a:pt x="1272921" y="40767"/>
                  </a:lnTo>
                  <a:lnTo>
                    <a:pt x="1227937" y="27686"/>
                  </a:lnTo>
                  <a:lnTo>
                    <a:pt x="1182103" y="16751"/>
                  </a:lnTo>
                  <a:lnTo>
                    <a:pt x="1135481" y="8013"/>
                  </a:lnTo>
                  <a:lnTo>
                    <a:pt x="1088136" y="1524"/>
                  </a:lnTo>
                  <a:lnTo>
                    <a:pt x="1088136" y="178054"/>
                  </a:lnTo>
                  <a:lnTo>
                    <a:pt x="1135354" y="185953"/>
                  </a:lnTo>
                  <a:lnTo>
                    <a:pt x="1181633" y="196570"/>
                  </a:lnTo>
                  <a:lnTo>
                    <a:pt x="1226883" y="209816"/>
                  </a:lnTo>
                  <a:lnTo>
                    <a:pt x="1271016" y="225615"/>
                  </a:lnTo>
                  <a:lnTo>
                    <a:pt x="1313954" y="243878"/>
                  </a:lnTo>
                  <a:lnTo>
                    <a:pt x="1355598" y="264528"/>
                  </a:lnTo>
                  <a:lnTo>
                    <a:pt x="1395869" y="287477"/>
                  </a:lnTo>
                  <a:lnTo>
                    <a:pt x="1434693" y="312635"/>
                  </a:lnTo>
                  <a:lnTo>
                    <a:pt x="1471980" y="339928"/>
                  </a:lnTo>
                  <a:lnTo>
                    <a:pt x="1507642" y="369265"/>
                  </a:lnTo>
                  <a:lnTo>
                    <a:pt x="1541602" y="400558"/>
                  </a:lnTo>
                  <a:lnTo>
                    <a:pt x="1573758" y="433743"/>
                  </a:lnTo>
                  <a:lnTo>
                    <a:pt x="1604048" y="468718"/>
                  </a:lnTo>
                  <a:lnTo>
                    <a:pt x="1632369" y="505409"/>
                  </a:lnTo>
                  <a:lnTo>
                    <a:pt x="1658645" y="543712"/>
                  </a:lnTo>
                  <a:lnTo>
                    <a:pt x="1682800" y="583577"/>
                  </a:lnTo>
                  <a:lnTo>
                    <a:pt x="1704733" y="624890"/>
                  </a:lnTo>
                  <a:lnTo>
                    <a:pt x="1724367" y="667588"/>
                  </a:lnTo>
                  <a:lnTo>
                    <a:pt x="1741627" y="711568"/>
                  </a:lnTo>
                  <a:lnTo>
                    <a:pt x="1756410" y="756767"/>
                  </a:lnTo>
                  <a:lnTo>
                    <a:pt x="1768640" y="803084"/>
                  </a:lnTo>
                  <a:lnTo>
                    <a:pt x="1778228" y="850430"/>
                  </a:lnTo>
                  <a:lnTo>
                    <a:pt x="1785099" y="898753"/>
                  </a:lnTo>
                  <a:lnTo>
                    <a:pt x="1789176" y="947928"/>
                  </a:lnTo>
                  <a:lnTo>
                    <a:pt x="1962912" y="947928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3374135" y="5373623"/>
            <a:ext cx="4318000" cy="2438400"/>
          </a:xfrm>
          <a:custGeom>
            <a:avLst/>
            <a:gdLst/>
            <a:ahLst/>
            <a:cxnLst/>
            <a:rect l="l" t="t" r="r" b="b"/>
            <a:pathLst>
              <a:path w="4318000" h="2438400">
                <a:moveTo>
                  <a:pt x="3911091" y="0"/>
                </a:moveTo>
                <a:lnTo>
                  <a:pt x="406400" y="0"/>
                </a:lnTo>
                <a:lnTo>
                  <a:pt x="359012" y="2734"/>
                </a:lnTo>
                <a:lnTo>
                  <a:pt x="313228" y="10735"/>
                </a:lnTo>
                <a:lnTo>
                  <a:pt x="269353" y="23696"/>
                </a:lnTo>
                <a:lnTo>
                  <a:pt x="227692" y="41313"/>
                </a:lnTo>
                <a:lnTo>
                  <a:pt x="188551" y="63281"/>
                </a:lnTo>
                <a:lnTo>
                  <a:pt x="152234" y="89293"/>
                </a:lnTo>
                <a:lnTo>
                  <a:pt x="119046" y="119046"/>
                </a:lnTo>
                <a:lnTo>
                  <a:pt x="89293" y="152234"/>
                </a:lnTo>
                <a:lnTo>
                  <a:pt x="63281" y="188551"/>
                </a:lnTo>
                <a:lnTo>
                  <a:pt x="41313" y="227692"/>
                </a:lnTo>
                <a:lnTo>
                  <a:pt x="23696" y="269353"/>
                </a:lnTo>
                <a:lnTo>
                  <a:pt x="10735" y="313228"/>
                </a:lnTo>
                <a:lnTo>
                  <a:pt x="2734" y="359012"/>
                </a:lnTo>
                <a:lnTo>
                  <a:pt x="0" y="406400"/>
                </a:lnTo>
                <a:lnTo>
                  <a:pt x="0" y="2032000"/>
                </a:lnTo>
                <a:lnTo>
                  <a:pt x="2734" y="2079387"/>
                </a:lnTo>
                <a:lnTo>
                  <a:pt x="10735" y="2125171"/>
                </a:lnTo>
                <a:lnTo>
                  <a:pt x="23696" y="2169046"/>
                </a:lnTo>
                <a:lnTo>
                  <a:pt x="41313" y="2210707"/>
                </a:lnTo>
                <a:lnTo>
                  <a:pt x="63281" y="2249848"/>
                </a:lnTo>
                <a:lnTo>
                  <a:pt x="89293" y="2286165"/>
                </a:lnTo>
                <a:lnTo>
                  <a:pt x="119046" y="2319353"/>
                </a:lnTo>
                <a:lnTo>
                  <a:pt x="152234" y="2349106"/>
                </a:lnTo>
                <a:lnTo>
                  <a:pt x="188551" y="2375118"/>
                </a:lnTo>
                <a:lnTo>
                  <a:pt x="227692" y="2397086"/>
                </a:lnTo>
                <a:lnTo>
                  <a:pt x="269353" y="2414703"/>
                </a:lnTo>
                <a:lnTo>
                  <a:pt x="313228" y="2427664"/>
                </a:lnTo>
                <a:lnTo>
                  <a:pt x="359012" y="2435665"/>
                </a:lnTo>
                <a:lnTo>
                  <a:pt x="406400" y="2438400"/>
                </a:lnTo>
                <a:lnTo>
                  <a:pt x="3911091" y="2438400"/>
                </a:lnTo>
                <a:lnTo>
                  <a:pt x="3958479" y="2435665"/>
                </a:lnTo>
                <a:lnTo>
                  <a:pt x="4004263" y="2427664"/>
                </a:lnTo>
                <a:lnTo>
                  <a:pt x="4048138" y="2414703"/>
                </a:lnTo>
                <a:lnTo>
                  <a:pt x="4089799" y="2397086"/>
                </a:lnTo>
                <a:lnTo>
                  <a:pt x="4128940" y="2375118"/>
                </a:lnTo>
                <a:lnTo>
                  <a:pt x="4165257" y="2349106"/>
                </a:lnTo>
                <a:lnTo>
                  <a:pt x="4198445" y="2319353"/>
                </a:lnTo>
                <a:lnTo>
                  <a:pt x="4228198" y="2286165"/>
                </a:lnTo>
                <a:lnTo>
                  <a:pt x="4254210" y="2249848"/>
                </a:lnTo>
                <a:lnTo>
                  <a:pt x="4276178" y="2210707"/>
                </a:lnTo>
                <a:lnTo>
                  <a:pt x="4293795" y="2169046"/>
                </a:lnTo>
                <a:lnTo>
                  <a:pt x="4306756" y="2125171"/>
                </a:lnTo>
                <a:lnTo>
                  <a:pt x="4314757" y="2079387"/>
                </a:lnTo>
                <a:lnTo>
                  <a:pt x="4317492" y="2032000"/>
                </a:lnTo>
                <a:lnTo>
                  <a:pt x="4317492" y="406400"/>
                </a:lnTo>
                <a:lnTo>
                  <a:pt x="4314757" y="359012"/>
                </a:lnTo>
                <a:lnTo>
                  <a:pt x="4306756" y="313228"/>
                </a:lnTo>
                <a:lnTo>
                  <a:pt x="4293795" y="269353"/>
                </a:lnTo>
                <a:lnTo>
                  <a:pt x="4276178" y="227692"/>
                </a:lnTo>
                <a:lnTo>
                  <a:pt x="4254210" y="188551"/>
                </a:lnTo>
                <a:lnTo>
                  <a:pt x="4228198" y="152234"/>
                </a:lnTo>
                <a:lnTo>
                  <a:pt x="4198445" y="119046"/>
                </a:lnTo>
                <a:lnTo>
                  <a:pt x="4165257" y="89293"/>
                </a:lnTo>
                <a:lnTo>
                  <a:pt x="4128940" y="63281"/>
                </a:lnTo>
                <a:lnTo>
                  <a:pt x="4089799" y="41313"/>
                </a:lnTo>
                <a:lnTo>
                  <a:pt x="4048138" y="23696"/>
                </a:lnTo>
                <a:lnTo>
                  <a:pt x="4004263" y="10735"/>
                </a:lnTo>
                <a:lnTo>
                  <a:pt x="3958479" y="2734"/>
                </a:lnTo>
                <a:lnTo>
                  <a:pt x="391109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98875" y="5727572"/>
            <a:ext cx="369062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50165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Agent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maintains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database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Management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Information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Base </a:t>
            </a: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(MIB)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contains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statistics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device's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activity.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50664" y="3275076"/>
            <a:ext cx="1964689" cy="1965960"/>
            <a:chOff x="4550664" y="3275076"/>
            <a:chExt cx="1964689" cy="1965960"/>
          </a:xfrm>
        </p:grpSpPr>
        <p:sp>
          <p:nvSpPr>
            <p:cNvPr id="13" name="object 13"/>
            <p:cNvSpPr/>
            <p:nvPr/>
          </p:nvSpPr>
          <p:spPr>
            <a:xfrm>
              <a:off x="4550664" y="3275075"/>
              <a:ext cx="1964689" cy="1965960"/>
            </a:xfrm>
            <a:custGeom>
              <a:avLst/>
              <a:gdLst/>
              <a:ahLst/>
              <a:cxnLst/>
              <a:rect l="l" t="t" r="r" b="b"/>
              <a:pathLst>
                <a:path w="1964690" h="1965960">
                  <a:moveTo>
                    <a:pt x="888492" y="1790700"/>
                  </a:moveTo>
                  <a:lnTo>
                    <a:pt x="839203" y="1783270"/>
                  </a:lnTo>
                  <a:lnTo>
                    <a:pt x="790930" y="1772881"/>
                  </a:lnTo>
                  <a:lnTo>
                    <a:pt x="743750" y="1759635"/>
                  </a:lnTo>
                  <a:lnTo>
                    <a:pt x="697750" y="1743633"/>
                  </a:lnTo>
                  <a:lnTo>
                    <a:pt x="653046" y="1724964"/>
                  </a:lnTo>
                  <a:lnTo>
                    <a:pt x="609701" y="1703730"/>
                  </a:lnTo>
                  <a:lnTo>
                    <a:pt x="567842" y="1680019"/>
                  </a:lnTo>
                  <a:lnTo>
                    <a:pt x="527532" y="1653933"/>
                  </a:lnTo>
                  <a:lnTo>
                    <a:pt x="488886" y="1625549"/>
                  </a:lnTo>
                  <a:lnTo>
                    <a:pt x="451993" y="1594993"/>
                  </a:lnTo>
                  <a:lnTo>
                    <a:pt x="416953" y="1562328"/>
                  </a:lnTo>
                  <a:lnTo>
                    <a:pt x="383844" y="1527670"/>
                  </a:lnTo>
                  <a:lnTo>
                    <a:pt x="352767" y="1491119"/>
                  </a:lnTo>
                  <a:lnTo>
                    <a:pt x="323811" y="1452740"/>
                  </a:lnTo>
                  <a:lnTo>
                    <a:pt x="297091" y="1412659"/>
                  </a:lnTo>
                  <a:lnTo>
                    <a:pt x="272669" y="1370952"/>
                  </a:lnTo>
                  <a:lnTo>
                    <a:pt x="250659" y="1327734"/>
                  </a:lnTo>
                  <a:lnTo>
                    <a:pt x="231152" y="1283068"/>
                  </a:lnTo>
                  <a:lnTo>
                    <a:pt x="214249" y="1237081"/>
                  </a:lnTo>
                  <a:lnTo>
                    <a:pt x="200025" y="1189850"/>
                  </a:lnTo>
                  <a:lnTo>
                    <a:pt x="188595" y="1141476"/>
                  </a:lnTo>
                  <a:lnTo>
                    <a:pt x="12192" y="1141476"/>
                  </a:lnTo>
                  <a:lnTo>
                    <a:pt x="21526" y="1189913"/>
                  </a:lnTo>
                  <a:lnTo>
                    <a:pt x="33159" y="1237475"/>
                  </a:lnTo>
                  <a:lnTo>
                    <a:pt x="47015" y="1284122"/>
                  </a:lnTo>
                  <a:lnTo>
                    <a:pt x="63042" y="1329778"/>
                  </a:lnTo>
                  <a:lnTo>
                    <a:pt x="81165" y="1374381"/>
                  </a:lnTo>
                  <a:lnTo>
                    <a:pt x="101320" y="1417878"/>
                  </a:lnTo>
                  <a:lnTo>
                    <a:pt x="123469" y="1460207"/>
                  </a:lnTo>
                  <a:lnTo>
                    <a:pt x="147523" y="1501305"/>
                  </a:lnTo>
                  <a:lnTo>
                    <a:pt x="173443" y="1541106"/>
                  </a:lnTo>
                  <a:lnTo>
                    <a:pt x="201168" y="1579549"/>
                  </a:lnTo>
                  <a:lnTo>
                    <a:pt x="230619" y="1616583"/>
                  </a:lnTo>
                  <a:lnTo>
                    <a:pt x="261759" y="1652130"/>
                  </a:lnTo>
                  <a:lnTo>
                    <a:pt x="294500" y="1686140"/>
                  </a:lnTo>
                  <a:lnTo>
                    <a:pt x="328803" y="1718551"/>
                  </a:lnTo>
                  <a:lnTo>
                    <a:pt x="364591" y="1749298"/>
                  </a:lnTo>
                  <a:lnTo>
                    <a:pt x="401828" y="1778317"/>
                  </a:lnTo>
                  <a:lnTo>
                    <a:pt x="440423" y="1805546"/>
                  </a:lnTo>
                  <a:lnTo>
                    <a:pt x="480339" y="1830920"/>
                  </a:lnTo>
                  <a:lnTo>
                    <a:pt x="521500" y="1854390"/>
                  </a:lnTo>
                  <a:lnTo>
                    <a:pt x="563841" y="1875891"/>
                  </a:lnTo>
                  <a:lnTo>
                    <a:pt x="607326" y="1895348"/>
                  </a:lnTo>
                  <a:lnTo>
                    <a:pt x="651865" y="1912721"/>
                  </a:lnTo>
                  <a:lnTo>
                    <a:pt x="697420" y="1927936"/>
                  </a:lnTo>
                  <a:lnTo>
                    <a:pt x="743927" y="1940928"/>
                  </a:lnTo>
                  <a:lnTo>
                    <a:pt x="791311" y="1951634"/>
                  </a:lnTo>
                  <a:lnTo>
                    <a:pt x="839520" y="1960003"/>
                  </a:lnTo>
                  <a:lnTo>
                    <a:pt x="888492" y="1965960"/>
                  </a:lnTo>
                  <a:lnTo>
                    <a:pt x="888492" y="1790700"/>
                  </a:lnTo>
                  <a:close/>
                </a:path>
                <a:path w="1964690" h="1965960">
                  <a:moveTo>
                    <a:pt x="888492" y="0"/>
                  </a:moveTo>
                  <a:lnTo>
                    <a:pt x="840498" y="5918"/>
                  </a:lnTo>
                  <a:lnTo>
                    <a:pt x="793242" y="14147"/>
                  </a:lnTo>
                  <a:lnTo>
                    <a:pt x="746785" y="24625"/>
                  </a:lnTo>
                  <a:lnTo>
                    <a:pt x="701167" y="37299"/>
                  </a:lnTo>
                  <a:lnTo>
                    <a:pt x="656463" y="52108"/>
                  </a:lnTo>
                  <a:lnTo>
                    <a:pt x="612711" y="68999"/>
                  </a:lnTo>
                  <a:lnTo>
                    <a:pt x="569988" y="87922"/>
                  </a:lnTo>
                  <a:lnTo>
                    <a:pt x="528345" y="108800"/>
                  </a:lnTo>
                  <a:lnTo>
                    <a:pt x="487819" y="131584"/>
                  </a:lnTo>
                  <a:lnTo>
                    <a:pt x="448500" y="156210"/>
                  </a:lnTo>
                  <a:lnTo>
                    <a:pt x="410425" y="182638"/>
                  </a:lnTo>
                  <a:lnTo>
                    <a:pt x="373659" y="210794"/>
                  </a:lnTo>
                  <a:lnTo>
                    <a:pt x="338239" y="240626"/>
                  </a:lnTo>
                  <a:lnTo>
                    <a:pt x="304253" y="272084"/>
                  </a:lnTo>
                  <a:lnTo>
                    <a:pt x="271741" y="305092"/>
                  </a:lnTo>
                  <a:lnTo>
                    <a:pt x="240766" y="339598"/>
                  </a:lnTo>
                  <a:lnTo>
                    <a:pt x="211366" y="375551"/>
                  </a:lnTo>
                  <a:lnTo>
                    <a:pt x="183629" y="412889"/>
                  </a:lnTo>
                  <a:lnTo>
                    <a:pt x="157594" y="451561"/>
                  </a:lnTo>
                  <a:lnTo>
                    <a:pt x="133311" y="491490"/>
                  </a:lnTo>
                  <a:lnTo>
                    <a:pt x="110858" y="532638"/>
                  </a:lnTo>
                  <a:lnTo>
                    <a:pt x="90271" y="574941"/>
                  </a:lnTo>
                  <a:lnTo>
                    <a:pt x="71628" y="618337"/>
                  </a:lnTo>
                  <a:lnTo>
                    <a:pt x="54965" y="662774"/>
                  </a:lnTo>
                  <a:lnTo>
                    <a:pt x="40360" y="708190"/>
                  </a:lnTo>
                  <a:lnTo>
                    <a:pt x="27851" y="754532"/>
                  </a:lnTo>
                  <a:lnTo>
                    <a:pt x="17500" y="801725"/>
                  </a:lnTo>
                  <a:lnTo>
                    <a:pt x="9372" y="849731"/>
                  </a:lnTo>
                  <a:lnTo>
                    <a:pt x="3517" y="898486"/>
                  </a:lnTo>
                  <a:lnTo>
                    <a:pt x="0" y="947928"/>
                  </a:lnTo>
                  <a:lnTo>
                    <a:pt x="173990" y="947928"/>
                  </a:lnTo>
                  <a:lnTo>
                    <a:pt x="178066" y="898271"/>
                  </a:lnTo>
                  <a:lnTo>
                    <a:pt x="185039" y="849490"/>
                  </a:lnTo>
                  <a:lnTo>
                    <a:pt x="194805" y="801674"/>
                  </a:lnTo>
                  <a:lnTo>
                    <a:pt x="207264" y="754926"/>
                  </a:lnTo>
                  <a:lnTo>
                    <a:pt x="222351" y="709307"/>
                  </a:lnTo>
                  <a:lnTo>
                    <a:pt x="239953" y="664921"/>
                  </a:lnTo>
                  <a:lnTo>
                    <a:pt x="260007" y="621855"/>
                  </a:lnTo>
                  <a:lnTo>
                    <a:pt x="282409" y="580186"/>
                  </a:lnTo>
                  <a:lnTo>
                    <a:pt x="307060" y="540016"/>
                  </a:lnTo>
                  <a:lnTo>
                    <a:pt x="333895" y="501434"/>
                  </a:lnTo>
                  <a:lnTo>
                    <a:pt x="362826" y="464515"/>
                  </a:lnTo>
                  <a:lnTo>
                    <a:pt x="393738" y="429361"/>
                  </a:lnTo>
                  <a:lnTo>
                    <a:pt x="426567" y="396049"/>
                  </a:lnTo>
                  <a:lnTo>
                    <a:pt x="461225" y="364667"/>
                  </a:lnTo>
                  <a:lnTo>
                    <a:pt x="497598" y="335305"/>
                  </a:lnTo>
                  <a:lnTo>
                    <a:pt x="535635" y="308063"/>
                  </a:lnTo>
                  <a:lnTo>
                    <a:pt x="575221" y="283006"/>
                  </a:lnTo>
                  <a:lnTo>
                    <a:pt x="616267" y="260235"/>
                  </a:lnTo>
                  <a:lnTo>
                    <a:pt x="658710" y="239852"/>
                  </a:lnTo>
                  <a:lnTo>
                    <a:pt x="702424" y="221907"/>
                  </a:lnTo>
                  <a:lnTo>
                    <a:pt x="747356" y="206527"/>
                  </a:lnTo>
                  <a:lnTo>
                    <a:pt x="793407" y="193776"/>
                  </a:lnTo>
                  <a:lnTo>
                    <a:pt x="840473" y="183756"/>
                  </a:lnTo>
                  <a:lnTo>
                    <a:pt x="888492" y="176530"/>
                  </a:lnTo>
                  <a:lnTo>
                    <a:pt x="888492" y="0"/>
                  </a:lnTo>
                  <a:close/>
                </a:path>
                <a:path w="1964690" h="1965960">
                  <a:moveTo>
                    <a:pt x="1950720" y="1141476"/>
                  </a:moveTo>
                  <a:lnTo>
                    <a:pt x="1774444" y="1141476"/>
                  </a:lnTo>
                  <a:lnTo>
                    <a:pt x="1763217" y="1189342"/>
                  </a:lnTo>
                  <a:lnTo>
                    <a:pt x="1749272" y="1236065"/>
                  </a:lnTo>
                  <a:lnTo>
                    <a:pt x="1732699" y="1281582"/>
                  </a:lnTo>
                  <a:lnTo>
                    <a:pt x="1713585" y="1325778"/>
                  </a:lnTo>
                  <a:lnTo>
                    <a:pt x="1692021" y="1368590"/>
                  </a:lnTo>
                  <a:lnTo>
                    <a:pt x="1668106" y="1409903"/>
                  </a:lnTo>
                  <a:lnTo>
                    <a:pt x="1641919" y="1449628"/>
                  </a:lnTo>
                  <a:lnTo>
                    <a:pt x="1613547" y="1487678"/>
                  </a:lnTo>
                  <a:lnTo>
                    <a:pt x="1583105" y="1523961"/>
                  </a:lnTo>
                  <a:lnTo>
                    <a:pt x="1550670" y="1558378"/>
                  </a:lnTo>
                  <a:lnTo>
                    <a:pt x="1516316" y="1590852"/>
                  </a:lnTo>
                  <a:lnTo>
                    <a:pt x="1480159" y="1621282"/>
                  </a:lnTo>
                  <a:lnTo>
                    <a:pt x="1442275" y="1649577"/>
                  </a:lnTo>
                  <a:lnTo>
                    <a:pt x="1402765" y="1675650"/>
                  </a:lnTo>
                  <a:lnTo>
                    <a:pt x="1361719" y="1699387"/>
                  </a:lnTo>
                  <a:lnTo>
                    <a:pt x="1319212" y="1720723"/>
                  </a:lnTo>
                  <a:lnTo>
                    <a:pt x="1275359" y="1739557"/>
                  </a:lnTo>
                  <a:lnTo>
                    <a:pt x="1230223" y="1755800"/>
                  </a:lnTo>
                  <a:lnTo>
                    <a:pt x="1183919" y="1769351"/>
                  </a:lnTo>
                  <a:lnTo>
                    <a:pt x="1136523" y="1780133"/>
                  </a:lnTo>
                  <a:lnTo>
                    <a:pt x="1088136" y="1788033"/>
                  </a:lnTo>
                  <a:lnTo>
                    <a:pt x="1088136" y="1964436"/>
                  </a:lnTo>
                  <a:lnTo>
                    <a:pt x="1136269" y="1957984"/>
                  </a:lnTo>
                  <a:lnTo>
                    <a:pt x="1183665" y="1949157"/>
                  </a:lnTo>
                  <a:lnTo>
                    <a:pt x="1230249" y="1938045"/>
                  </a:lnTo>
                  <a:lnTo>
                    <a:pt x="1275969" y="1924710"/>
                  </a:lnTo>
                  <a:lnTo>
                    <a:pt x="1320749" y="1909191"/>
                  </a:lnTo>
                  <a:lnTo>
                    <a:pt x="1364551" y="1891550"/>
                  </a:lnTo>
                  <a:lnTo>
                    <a:pt x="1407299" y="1871878"/>
                  </a:lnTo>
                  <a:lnTo>
                    <a:pt x="1448943" y="1850199"/>
                  </a:lnTo>
                  <a:lnTo>
                    <a:pt x="1489417" y="1826602"/>
                  </a:lnTo>
                  <a:lnTo>
                    <a:pt x="1528673" y="1801139"/>
                  </a:lnTo>
                  <a:lnTo>
                    <a:pt x="1566633" y="1773859"/>
                  </a:lnTo>
                  <a:lnTo>
                    <a:pt x="1603260" y="1744840"/>
                  </a:lnTo>
                  <a:lnTo>
                    <a:pt x="1638477" y="1714131"/>
                  </a:lnTo>
                  <a:lnTo>
                    <a:pt x="1672221" y="1681810"/>
                  </a:lnTo>
                  <a:lnTo>
                    <a:pt x="1704454" y="1647913"/>
                  </a:lnTo>
                  <a:lnTo>
                    <a:pt x="1735099" y="1612519"/>
                  </a:lnTo>
                  <a:lnTo>
                    <a:pt x="1764093" y="1575689"/>
                  </a:lnTo>
                  <a:lnTo>
                    <a:pt x="1791398" y="1537462"/>
                  </a:lnTo>
                  <a:lnTo>
                    <a:pt x="1816938" y="1497939"/>
                  </a:lnTo>
                  <a:lnTo>
                    <a:pt x="1840661" y="1457134"/>
                  </a:lnTo>
                  <a:lnTo>
                    <a:pt x="1862493" y="1415148"/>
                  </a:lnTo>
                  <a:lnTo>
                    <a:pt x="1882394" y="1372019"/>
                  </a:lnTo>
                  <a:lnTo>
                    <a:pt x="1900301" y="1327823"/>
                  </a:lnTo>
                  <a:lnTo>
                    <a:pt x="1916137" y="1282611"/>
                  </a:lnTo>
                  <a:lnTo>
                    <a:pt x="1929853" y="1236433"/>
                  </a:lnTo>
                  <a:lnTo>
                    <a:pt x="1941410" y="1189380"/>
                  </a:lnTo>
                  <a:lnTo>
                    <a:pt x="1950720" y="1141476"/>
                  </a:lnTo>
                  <a:close/>
                </a:path>
                <a:path w="1964690" h="1965960">
                  <a:moveTo>
                    <a:pt x="1964436" y="947928"/>
                  </a:moveTo>
                  <a:lnTo>
                    <a:pt x="1961032" y="898982"/>
                  </a:lnTo>
                  <a:lnTo>
                    <a:pt x="1955342" y="850696"/>
                  </a:lnTo>
                  <a:lnTo>
                    <a:pt x="1947392" y="803135"/>
                  </a:lnTo>
                  <a:lnTo>
                    <a:pt x="1937258" y="756361"/>
                  </a:lnTo>
                  <a:lnTo>
                    <a:pt x="1924989" y="710438"/>
                  </a:lnTo>
                  <a:lnTo>
                    <a:pt x="1910638" y="665403"/>
                  </a:lnTo>
                  <a:lnTo>
                    <a:pt x="1894268" y="621334"/>
                  </a:lnTo>
                  <a:lnTo>
                    <a:pt x="1875929" y="578281"/>
                  </a:lnTo>
                  <a:lnTo>
                    <a:pt x="1855673" y="536282"/>
                  </a:lnTo>
                  <a:lnTo>
                    <a:pt x="1833562" y="495414"/>
                  </a:lnTo>
                  <a:lnTo>
                    <a:pt x="1809661" y="455739"/>
                  </a:lnTo>
                  <a:lnTo>
                    <a:pt x="1784007" y="417283"/>
                  </a:lnTo>
                  <a:lnTo>
                    <a:pt x="1756664" y="380136"/>
                  </a:lnTo>
                  <a:lnTo>
                    <a:pt x="1727695" y="344335"/>
                  </a:lnTo>
                  <a:lnTo>
                    <a:pt x="1697164" y="309943"/>
                  </a:lnTo>
                  <a:lnTo>
                    <a:pt x="1665097" y="277025"/>
                  </a:lnTo>
                  <a:lnTo>
                    <a:pt x="1631569" y="245618"/>
                  </a:lnTo>
                  <a:lnTo>
                    <a:pt x="1596644" y="215798"/>
                  </a:lnTo>
                  <a:lnTo>
                    <a:pt x="1560360" y="187604"/>
                  </a:lnTo>
                  <a:lnTo>
                    <a:pt x="1522780" y="161099"/>
                  </a:lnTo>
                  <a:lnTo>
                    <a:pt x="1483969" y="136347"/>
                  </a:lnTo>
                  <a:lnTo>
                    <a:pt x="1443964" y="113398"/>
                  </a:lnTo>
                  <a:lnTo>
                    <a:pt x="1402842" y="92303"/>
                  </a:lnTo>
                  <a:lnTo>
                    <a:pt x="1360639" y="73139"/>
                  </a:lnTo>
                  <a:lnTo>
                    <a:pt x="1317434" y="55930"/>
                  </a:lnTo>
                  <a:lnTo>
                    <a:pt x="1273263" y="40767"/>
                  </a:lnTo>
                  <a:lnTo>
                    <a:pt x="1228191" y="27686"/>
                  </a:lnTo>
                  <a:lnTo>
                    <a:pt x="1182281" y="16751"/>
                  </a:lnTo>
                  <a:lnTo>
                    <a:pt x="1135570" y="8013"/>
                  </a:lnTo>
                  <a:lnTo>
                    <a:pt x="1088136" y="1524"/>
                  </a:lnTo>
                  <a:lnTo>
                    <a:pt x="1088136" y="178054"/>
                  </a:lnTo>
                  <a:lnTo>
                    <a:pt x="1135430" y="185953"/>
                  </a:lnTo>
                  <a:lnTo>
                    <a:pt x="1181798" y="196570"/>
                  </a:lnTo>
                  <a:lnTo>
                    <a:pt x="1227124" y="209816"/>
                  </a:lnTo>
                  <a:lnTo>
                    <a:pt x="1271333" y="225615"/>
                  </a:lnTo>
                  <a:lnTo>
                    <a:pt x="1314335" y="243878"/>
                  </a:lnTo>
                  <a:lnTo>
                    <a:pt x="1356067" y="264528"/>
                  </a:lnTo>
                  <a:lnTo>
                    <a:pt x="1396415" y="287477"/>
                  </a:lnTo>
                  <a:lnTo>
                    <a:pt x="1435303" y="312635"/>
                  </a:lnTo>
                  <a:lnTo>
                    <a:pt x="1472653" y="339928"/>
                  </a:lnTo>
                  <a:lnTo>
                    <a:pt x="1508379" y="369265"/>
                  </a:lnTo>
                  <a:lnTo>
                    <a:pt x="1542402" y="400558"/>
                  </a:lnTo>
                  <a:lnTo>
                    <a:pt x="1574622" y="433743"/>
                  </a:lnTo>
                  <a:lnTo>
                    <a:pt x="1604962" y="468718"/>
                  </a:lnTo>
                  <a:lnTo>
                    <a:pt x="1633334" y="505409"/>
                  </a:lnTo>
                  <a:lnTo>
                    <a:pt x="1659661" y="543712"/>
                  </a:lnTo>
                  <a:lnTo>
                    <a:pt x="1683842" y="583577"/>
                  </a:lnTo>
                  <a:lnTo>
                    <a:pt x="1705813" y="624890"/>
                  </a:lnTo>
                  <a:lnTo>
                    <a:pt x="1725472" y="667588"/>
                  </a:lnTo>
                  <a:lnTo>
                    <a:pt x="1742757" y="711568"/>
                  </a:lnTo>
                  <a:lnTo>
                    <a:pt x="1757553" y="756767"/>
                  </a:lnTo>
                  <a:lnTo>
                    <a:pt x="1769795" y="803084"/>
                  </a:lnTo>
                  <a:lnTo>
                    <a:pt x="1779384" y="850430"/>
                  </a:lnTo>
                  <a:lnTo>
                    <a:pt x="1786255" y="898753"/>
                  </a:lnTo>
                  <a:lnTo>
                    <a:pt x="1790319" y="947928"/>
                  </a:lnTo>
                  <a:lnTo>
                    <a:pt x="1964436" y="947928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4544" y="3782568"/>
              <a:ext cx="998220" cy="999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5764" y="306451"/>
            <a:ext cx="42830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Zones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7589" y="1754772"/>
            <a:ext cx="10637520" cy="1046480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Dividing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campus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center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zones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implies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zone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138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configuration.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zones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follows: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4060" y="3531184"/>
            <a:ext cx="22129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Intranet</a:t>
            </a:r>
            <a:r>
              <a:rPr dirty="0" sz="22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(private)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2933" y="5429758"/>
            <a:ext cx="1122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Ex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net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0904" y="4070603"/>
            <a:ext cx="3051175" cy="3049905"/>
          </a:xfrm>
          <a:custGeom>
            <a:avLst/>
            <a:gdLst/>
            <a:ahLst/>
            <a:cxnLst/>
            <a:rect l="l" t="t" r="r" b="b"/>
            <a:pathLst>
              <a:path w="3051175" h="3049904">
                <a:moveTo>
                  <a:pt x="1525523" y="0"/>
                </a:moveTo>
                <a:lnTo>
                  <a:pt x="1477097" y="753"/>
                </a:lnTo>
                <a:lnTo>
                  <a:pt x="1429048" y="2999"/>
                </a:lnTo>
                <a:lnTo>
                  <a:pt x="1381396" y="6715"/>
                </a:lnTo>
                <a:lnTo>
                  <a:pt x="1334166" y="11879"/>
                </a:lnTo>
                <a:lnTo>
                  <a:pt x="1287379" y="18468"/>
                </a:lnTo>
                <a:lnTo>
                  <a:pt x="1241058" y="26461"/>
                </a:lnTo>
                <a:lnTo>
                  <a:pt x="1195225" y="35834"/>
                </a:lnTo>
                <a:lnTo>
                  <a:pt x="1149902" y="46565"/>
                </a:lnTo>
                <a:lnTo>
                  <a:pt x="1105111" y="58633"/>
                </a:lnTo>
                <a:lnTo>
                  <a:pt x="1060876" y="72014"/>
                </a:lnTo>
                <a:lnTo>
                  <a:pt x="1017218" y="86687"/>
                </a:lnTo>
                <a:lnTo>
                  <a:pt x="974159" y="102629"/>
                </a:lnTo>
                <a:lnTo>
                  <a:pt x="931723" y="119818"/>
                </a:lnTo>
                <a:lnTo>
                  <a:pt x="889931" y="138231"/>
                </a:lnTo>
                <a:lnTo>
                  <a:pt x="848806" y="157847"/>
                </a:lnTo>
                <a:lnTo>
                  <a:pt x="808369" y="178643"/>
                </a:lnTo>
                <a:lnTo>
                  <a:pt x="768645" y="200596"/>
                </a:lnTo>
                <a:lnTo>
                  <a:pt x="729653" y="223684"/>
                </a:lnTo>
                <a:lnTo>
                  <a:pt x="691418" y="247885"/>
                </a:lnTo>
                <a:lnTo>
                  <a:pt x="653961" y="273177"/>
                </a:lnTo>
                <a:lnTo>
                  <a:pt x="617305" y="299537"/>
                </a:lnTo>
                <a:lnTo>
                  <a:pt x="581472" y="326943"/>
                </a:lnTo>
                <a:lnTo>
                  <a:pt x="546484" y="355372"/>
                </a:lnTo>
                <a:lnTo>
                  <a:pt x="512365" y="384803"/>
                </a:lnTo>
                <a:lnTo>
                  <a:pt x="479135" y="415213"/>
                </a:lnTo>
                <a:lnTo>
                  <a:pt x="446817" y="446579"/>
                </a:lnTo>
                <a:lnTo>
                  <a:pt x="415435" y="478880"/>
                </a:lnTo>
                <a:lnTo>
                  <a:pt x="385009" y="512093"/>
                </a:lnTo>
                <a:lnTo>
                  <a:pt x="355563" y="546195"/>
                </a:lnTo>
                <a:lnTo>
                  <a:pt x="327118" y="581165"/>
                </a:lnTo>
                <a:lnTo>
                  <a:pt x="299698" y="616980"/>
                </a:lnTo>
                <a:lnTo>
                  <a:pt x="273324" y="653617"/>
                </a:lnTo>
                <a:lnTo>
                  <a:pt x="248019" y="691055"/>
                </a:lnTo>
                <a:lnTo>
                  <a:pt x="223805" y="729271"/>
                </a:lnTo>
                <a:lnTo>
                  <a:pt x="200704" y="768243"/>
                </a:lnTo>
                <a:lnTo>
                  <a:pt x="178740" y="807948"/>
                </a:lnTo>
                <a:lnTo>
                  <a:pt x="157933" y="848364"/>
                </a:lnTo>
                <a:lnTo>
                  <a:pt x="138307" y="889469"/>
                </a:lnTo>
                <a:lnTo>
                  <a:pt x="119884" y="931241"/>
                </a:lnTo>
                <a:lnTo>
                  <a:pt x="102685" y="973657"/>
                </a:lnTo>
                <a:lnTo>
                  <a:pt x="86735" y="1016694"/>
                </a:lnTo>
                <a:lnTo>
                  <a:pt x="72054" y="1060331"/>
                </a:lnTo>
                <a:lnTo>
                  <a:pt x="58665" y="1104545"/>
                </a:lnTo>
                <a:lnTo>
                  <a:pt x="46591" y="1149314"/>
                </a:lnTo>
                <a:lnTo>
                  <a:pt x="35853" y="1194615"/>
                </a:lnTo>
                <a:lnTo>
                  <a:pt x="26475" y="1240427"/>
                </a:lnTo>
                <a:lnTo>
                  <a:pt x="18478" y="1286727"/>
                </a:lnTo>
                <a:lnTo>
                  <a:pt x="11886" y="1333492"/>
                </a:lnTo>
                <a:lnTo>
                  <a:pt x="6719" y="1380700"/>
                </a:lnTo>
                <a:lnTo>
                  <a:pt x="3001" y="1428330"/>
                </a:lnTo>
                <a:lnTo>
                  <a:pt x="754" y="1476357"/>
                </a:lnTo>
                <a:lnTo>
                  <a:pt x="0" y="1524762"/>
                </a:lnTo>
                <a:lnTo>
                  <a:pt x="754" y="1573166"/>
                </a:lnTo>
                <a:lnTo>
                  <a:pt x="3001" y="1621193"/>
                </a:lnTo>
                <a:lnTo>
                  <a:pt x="6719" y="1668823"/>
                </a:lnTo>
                <a:lnTo>
                  <a:pt x="11886" y="1716031"/>
                </a:lnTo>
                <a:lnTo>
                  <a:pt x="18478" y="1762796"/>
                </a:lnTo>
                <a:lnTo>
                  <a:pt x="26475" y="1809096"/>
                </a:lnTo>
                <a:lnTo>
                  <a:pt x="35853" y="1854908"/>
                </a:lnTo>
                <a:lnTo>
                  <a:pt x="46591" y="1900209"/>
                </a:lnTo>
                <a:lnTo>
                  <a:pt x="58665" y="1944978"/>
                </a:lnTo>
                <a:lnTo>
                  <a:pt x="72054" y="1989192"/>
                </a:lnTo>
                <a:lnTo>
                  <a:pt x="86735" y="2032829"/>
                </a:lnTo>
                <a:lnTo>
                  <a:pt x="102685" y="2075866"/>
                </a:lnTo>
                <a:lnTo>
                  <a:pt x="119884" y="2118282"/>
                </a:lnTo>
                <a:lnTo>
                  <a:pt x="138307" y="2160054"/>
                </a:lnTo>
                <a:lnTo>
                  <a:pt x="157933" y="2201159"/>
                </a:lnTo>
                <a:lnTo>
                  <a:pt x="178740" y="2241575"/>
                </a:lnTo>
                <a:lnTo>
                  <a:pt x="200704" y="2281280"/>
                </a:lnTo>
                <a:lnTo>
                  <a:pt x="223805" y="2320252"/>
                </a:lnTo>
                <a:lnTo>
                  <a:pt x="248019" y="2358468"/>
                </a:lnTo>
                <a:lnTo>
                  <a:pt x="273324" y="2395906"/>
                </a:lnTo>
                <a:lnTo>
                  <a:pt x="299698" y="2432543"/>
                </a:lnTo>
                <a:lnTo>
                  <a:pt x="327118" y="2468358"/>
                </a:lnTo>
                <a:lnTo>
                  <a:pt x="355563" y="2503328"/>
                </a:lnTo>
                <a:lnTo>
                  <a:pt x="385009" y="2537430"/>
                </a:lnTo>
                <a:lnTo>
                  <a:pt x="415435" y="2570643"/>
                </a:lnTo>
                <a:lnTo>
                  <a:pt x="446817" y="2602944"/>
                </a:lnTo>
                <a:lnTo>
                  <a:pt x="479135" y="2634310"/>
                </a:lnTo>
                <a:lnTo>
                  <a:pt x="512365" y="2664720"/>
                </a:lnTo>
                <a:lnTo>
                  <a:pt x="546484" y="2694151"/>
                </a:lnTo>
                <a:lnTo>
                  <a:pt x="581472" y="2722580"/>
                </a:lnTo>
                <a:lnTo>
                  <a:pt x="617305" y="2749986"/>
                </a:lnTo>
                <a:lnTo>
                  <a:pt x="653961" y="2776346"/>
                </a:lnTo>
                <a:lnTo>
                  <a:pt x="691418" y="2801638"/>
                </a:lnTo>
                <a:lnTo>
                  <a:pt x="729653" y="2825839"/>
                </a:lnTo>
                <a:lnTo>
                  <a:pt x="768645" y="2848927"/>
                </a:lnTo>
                <a:lnTo>
                  <a:pt x="808369" y="2870880"/>
                </a:lnTo>
                <a:lnTo>
                  <a:pt x="848806" y="2891676"/>
                </a:lnTo>
                <a:lnTo>
                  <a:pt x="889931" y="2911292"/>
                </a:lnTo>
                <a:lnTo>
                  <a:pt x="931723" y="2929705"/>
                </a:lnTo>
                <a:lnTo>
                  <a:pt x="974159" y="2946894"/>
                </a:lnTo>
                <a:lnTo>
                  <a:pt x="1017218" y="2962836"/>
                </a:lnTo>
                <a:lnTo>
                  <a:pt x="1060876" y="2977509"/>
                </a:lnTo>
                <a:lnTo>
                  <a:pt x="1105111" y="2990890"/>
                </a:lnTo>
                <a:lnTo>
                  <a:pt x="1149902" y="3002958"/>
                </a:lnTo>
                <a:lnTo>
                  <a:pt x="1195225" y="3013689"/>
                </a:lnTo>
                <a:lnTo>
                  <a:pt x="1241058" y="3023062"/>
                </a:lnTo>
                <a:lnTo>
                  <a:pt x="1287379" y="3031055"/>
                </a:lnTo>
                <a:lnTo>
                  <a:pt x="1334166" y="3037644"/>
                </a:lnTo>
                <a:lnTo>
                  <a:pt x="1381396" y="3042808"/>
                </a:lnTo>
                <a:lnTo>
                  <a:pt x="1429048" y="3046524"/>
                </a:lnTo>
                <a:lnTo>
                  <a:pt x="1477097" y="3048770"/>
                </a:lnTo>
                <a:lnTo>
                  <a:pt x="1525523" y="3049524"/>
                </a:lnTo>
                <a:lnTo>
                  <a:pt x="1573950" y="3048770"/>
                </a:lnTo>
                <a:lnTo>
                  <a:pt x="1621999" y="3046524"/>
                </a:lnTo>
                <a:lnTo>
                  <a:pt x="1669651" y="3042808"/>
                </a:lnTo>
                <a:lnTo>
                  <a:pt x="1716881" y="3037644"/>
                </a:lnTo>
                <a:lnTo>
                  <a:pt x="1763668" y="3031055"/>
                </a:lnTo>
                <a:lnTo>
                  <a:pt x="1809989" y="3023062"/>
                </a:lnTo>
                <a:lnTo>
                  <a:pt x="1855822" y="3013689"/>
                </a:lnTo>
                <a:lnTo>
                  <a:pt x="1901145" y="3002958"/>
                </a:lnTo>
                <a:lnTo>
                  <a:pt x="1945936" y="2990890"/>
                </a:lnTo>
                <a:lnTo>
                  <a:pt x="1990171" y="2977509"/>
                </a:lnTo>
                <a:lnTo>
                  <a:pt x="2033829" y="2962836"/>
                </a:lnTo>
                <a:lnTo>
                  <a:pt x="2076888" y="2946894"/>
                </a:lnTo>
                <a:lnTo>
                  <a:pt x="2119324" y="2929705"/>
                </a:lnTo>
                <a:lnTo>
                  <a:pt x="2161116" y="2911292"/>
                </a:lnTo>
                <a:lnTo>
                  <a:pt x="2202241" y="2891676"/>
                </a:lnTo>
                <a:lnTo>
                  <a:pt x="2242678" y="2870880"/>
                </a:lnTo>
                <a:lnTo>
                  <a:pt x="2282402" y="2848927"/>
                </a:lnTo>
                <a:lnTo>
                  <a:pt x="2321394" y="2825839"/>
                </a:lnTo>
                <a:lnTo>
                  <a:pt x="2359629" y="2801638"/>
                </a:lnTo>
                <a:lnTo>
                  <a:pt x="2397086" y="2776346"/>
                </a:lnTo>
                <a:lnTo>
                  <a:pt x="2433742" y="2749986"/>
                </a:lnTo>
                <a:lnTo>
                  <a:pt x="2469575" y="2722580"/>
                </a:lnTo>
                <a:lnTo>
                  <a:pt x="2504563" y="2694151"/>
                </a:lnTo>
                <a:lnTo>
                  <a:pt x="2538682" y="2664720"/>
                </a:lnTo>
                <a:lnTo>
                  <a:pt x="2571912" y="2634310"/>
                </a:lnTo>
                <a:lnTo>
                  <a:pt x="2604230" y="2602944"/>
                </a:lnTo>
                <a:lnTo>
                  <a:pt x="2635612" y="2570643"/>
                </a:lnTo>
                <a:lnTo>
                  <a:pt x="2666038" y="2537430"/>
                </a:lnTo>
                <a:lnTo>
                  <a:pt x="2695484" y="2503328"/>
                </a:lnTo>
                <a:lnTo>
                  <a:pt x="2723929" y="2468358"/>
                </a:lnTo>
                <a:lnTo>
                  <a:pt x="2751349" y="2432543"/>
                </a:lnTo>
                <a:lnTo>
                  <a:pt x="2777723" y="2395906"/>
                </a:lnTo>
                <a:lnTo>
                  <a:pt x="2803028" y="2358468"/>
                </a:lnTo>
                <a:lnTo>
                  <a:pt x="2827242" y="2320252"/>
                </a:lnTo>
                <a:lnTo>
                  <a:pt x="2850343" y="2281280"/>
                </a:lnTo>
                <a:lnTo>
                  <a:pt x="2872307" y="2241575"/>
                </a:lnTo>
                <a:lnTo>
                  <a:pt x="2893114" y="2201159"/>
                </a:lnTo>
                <a:lnTo>
                  <a:pt x="2912740" y="2160054"/>
                </a:lnTo>
                <a:lnTo>
                  <a:pt x="2931163" y="2118282"/>
                </a:lnTo>
                <a:lnTo>
                  <a:pt x="2948362" y="2075866"/>
                </a:lnTo>
                <a:lnTo>
                  <a:pt x="2964312" y="2032829"/>
                </a:lnTo>
                <a:lnTo>
                  <a:pt x="2978993" y="1989192"/>
                </a:lnTo>
                <a:lnTo>
                  <a:pt x="2992382" y="1944978"/>
                </a:lnTo>
                <a:lnTo>
                  <a:pt x="3004456" y="1900209"/>
                </a:lnTo>
                <a:lnTo>
                  <a:pt x="3015194" y="1854908"/>
                </a:lnTo>
                <a:lnTo>
                  <a:pt x="3024572" y="1809096"/>
                </a:lnTo>
                <a:lnTo>
                  <a:pt x="3032569" y="1762796"/>
                </a:lnTo>
                <a:lnTo>
                  <a:pt x="3039161" y="1716031"/>
                </a:lnTo>
                <a:lnTo>
                  <a:pt x="3044328" y="1668823"/>
                </a:lnTo>
                <a:lnTo>
                  <a:pt x="3048046" y="1621193"/>
                </a:lnTo>
                <a:lnTo>
                  <a:pt x="3050293" y="1573166"/>
                </a:lnTo>
                <a:lnTo>
                  <a:pt x="3051047" y="1524762"/>
                </a:lnTo>
                <a:lnTo>
                  <a:pt x="3050293" y="1476357"/>
                </a:lnTo>
                <a:lnTo>
                  <a:pt x="3048046" y="1428330"/>
                </a:lnTo>
                <a:lnTo>
                  <a:pt x="3044328" y="1380700"/>
                </a:lnTo>
                <a:lnTo>
                  <a:pt x="3039161" y="1333492"/>
                </a:lnTo>
                <a:lnTo>
                  <a:pt x="3032569" y="1286727"/>
                </a:lnTo>
                <a:lnTo>
                  <a:pt x="3024572" y="1240427"/>
                </a:lnTo>
                <a:lnTo>
                  <a:pt x="3015194" y="1194615"/>
                </a:lnTo>
                <a:lnTo>
                  <a:pt x="3004456" y="1149314"/>
                </a:lnTo>
                <a:lnTo>
                  <a:pt x="2992382" y="1104545"/>
                </a:lnTo>
                <a:lnTo>
                  <a:pt x="2978993" y="1060331"/>
                </a:lnTo>
                <a:lnTo>
                  <a:pt x="2964312" y="1016694"/>
                </a:lnTo>
                <a:lnTo>
                  <a:pt x="2948362" y="973657"/>
                </a:lnTo>
                <a:lnTo>
                  <a:pt x="2931163" y="931241"/>
                </a:lnTo>
                <a:lnTo>
                  <a:pt x="2912740" y="889469"/>
                </a:lnTo>
                <a:lnTo>
                  <a:pt x="2893114" y="848364"/>
                </a:lnTo>
                <a:lnTo>
                  <a:pt x="2872307" y="807948"/>
                </a:lnTo>
                <a:lnTo>
                  <a:pt x="2850343" y="768243"/>
                </a:lnTo>
                <a:lnTo>
                  <a:pt x="2827242" y="729271"/>
                </a:lnTo>
                <a:lnTo>
                  <a:pt x="2803028" y="691055"/>
                </a:lnTo>
                <a:lnTo>
                  <a:pt x="2777723" y="653617"/>
                </a:lnTo>
                <a:lnTo>
                  <a:pt x="2751349" y="616980"/>
                </a:lnTo>
                <a:lnTo>
                  <a:pt x="2723929" y="581165"/>
                </a:lnTo>
                <a:lnTo>
                  <a:pt x="2695484" y="546195"/>
                </a:lnTo>
                <a:lnTo>
                  <a:pt x="2666038" y="512093"/>
                </a:lnTo>
                <a:lnTo>
                  <a:pt x="2635612" y="478880"/>
                </a:lnTo>
                <a:lnTo>
                  <a:pt x="2604230" y="446579"/>
                </a:lnTo>
                <a:lnTo>
                  <a:pt x="2571912" y="415213"/>
                </a:lnTo>
                <a:lnTo>
                  <a:pt x="2538682" y="384803"/>
                </a:lnTo>
                <a:lnTo>
                  <a:pt x="2504563" y="355372"/>
                </a:lnTo>
                <a:lnTo>
                  <a:pt x="2469575" y="326943"/>
                </a:lnTo>
                <a:lnTo>
                  <a:pt x="2433742" y="299537"/>
                </a:lnTo>
                <a:lnTo>
                  <a:pt x="2397086" y="273177"/>
                </a:lnTo>
                <a:lnTo>
                  <a:pt x="2359629" y="247885"/>
                </a:lnTo>
                <a:lnTo>
                  <a:pt x="2321394" y="223684"/>
                </a:lnTo>
                <a:lnTo>
                  <a:pt x="2282402" y="200596"/>
                </a:lnTo>
                <a:lnTo>
                  <a:pt x="2242678" y="178643"/>
                </a:lnTo>
                <a:lnTo>
                  <a:pt x="2202241" y="157847"/>
                </a:lnTo>
                <a:lnTo>
                  <a:pt x="2161116" y="138231"/>
                </a:lnTo>
                <a:lnTo>
                  <a:pt x="2119324" y="119818"/>
                </a:lnTo>
                <a:lnTo>
                  <a:pt x="2076888" y="102629"/>
                </a:lnTo>
                <a:lnTo>
                  <a:pt x="2033829" y="86687"/>
                </a:lnTo>
                <a:lnTo>
                  <a:pt x="1990171" y="72014"/>
                </a:lnTo>
                <a:lnTo>
                  <a:pt x="1945936" y="58633"/>
                </a:lnTo>
                <a:lnTo>
                  <a:pt x="1901145" y="46565"/>
                </a:lnTo>
                <a:lnTo>
                  <a:pt x="1855822" y="35834"/>
                </a:lnTo>
                <a:lnTo>
                  <a:pt x="1809989" y="26461"/>
                </a:lnTo>
                <a:lnTo>
                  <a:pt x="1763668" y="18468"/>
                </a:lnTo>
                <a:lnTo>
                  <a:pt x="1716881" y="11879"/>
                </a:lnTo>
                <a:lnTo>
                  <a:pt x="1669651" y="6715"/>
                </a:lnTo>
                <a:lnTo>
                  <a:pt x="1621999" y="2999"/>
                </a:lnTo>
                <a:lnTo>
                  <a:pt x="1573950" y="753"/>
                </a:lnTo>
                <a:lnTo>
                  <a:pt x="152552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42303" y="7089775"/>
            <a:ext cx="20942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(public)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72692" y="3213165"/>
            <a:ext cx="1864995" cy="4735830"/>
            <a:chOff x="4872692" y="3213165"/>
            <a:chExt cx="1864995" cy="4735830"/>
          </a:xfrm>
        </p:grpSpPr>
        <p:sp>
          <p:nvSpPr>
            <p:cNvPr id="10" name="object 10"/>
            <p:cNvSpPr/>
            <p:nvPr/>
          </p:nvSpPr>
          <p:spPr>
            <a:xfrm>
              <a:off x="4872692" y="3213165"/>
              <a:ext cx="1864995" cy="4735830"/>
            </a:xfrm>
            <a:custGeom>
              <a:avLst/>
              <a:gdLst/>
              <a:ahLst/>
              <a:cxnLst/>
              <a:rect l="l" t="t" r="r" b="b"/>
              <a:pathLst>
                <a:path w="1864995" h="4735830">
                  <a:moveTo>
                    <a:pt x="169461" y="109662"/>
                  </a:moveTo>
                  <a:lnTo>
                    <a:pt x="196258" y="118933"/>
                  </a:lnTo>
                  <a:lnTo>
                    <a:pt x="199413" y="109916"/>
                  </a:lnTo>
                  <a:lnTo>
                    <a:pt x="170350" y="109916"/>
                  </a:lnTo>
                  <a:lnTo>
                    <a:pt x="169461" y="109662"/>
                  </a:lnTo>
                  <a:close/>
                </a:path>
                <a:path w="1864995" h="4735830">
                  <a:moveTo>
                    <a:pt x="50240" y="0"/>
                  </a:moveTo>
                  <a:lnTo>
                    <a:pt x="29380" y="6617"/>
                  </a:lnTo>
                  <a:lnTo>
                    <a:pt x="12521" y="20593"/>
                  </a:lnTo>
                  <a:lnTo>
                    <a:pt x="1948" y="40701"/>
                  </a:lnTo>
                  <a:lnTo>
                    <a:pt x="0" y="63275"/>
                  </a:lnTo>
                  <a:lnTo>
                    <a:pt x="6647" y="84135"/>
                  </a:lnTo>
                  <a:lnTo>
                    <a:pt x="20629" y="100994"/>
                  </a:lnTo>
                  <a:lnTo>
                    <a:pt x="40683" y="111567"/>
                  </a:lnTo>
                  <a:lnTo>
                    <a:pt x="63331" y="113534"/>
                  </a:lnTo>
                  <a:lnTo>
                    <a:pt x="84228" y="106916"/>
                  </a:lnTo>
                  <a:lnTo>
                    <a:pt x="101101" y="92940"/>
                  </a:lnTo>
                  <a:lnTo>
                    <a:pt x="102636" y="90021"/>
                  </a:lnTo>
                  <a:lnTo>
                    <a:pt x="51478" y="74991"/>
                  </a:lnTo>
                  <a:lnTo>
                    <a:pt x="62146" y="38542"/>
                  </a:lnTo>
                  <a:lnTo>
                    <a:pt x="109831" y="38542"/>
                  </a:lnTo>
                  <a:lnTo>
                    <a:pt x="106914" y="29398"/>
                  </a:lnTo>
                  <a:lnTo>
                    <a:pt x="92924" y="12539"/>
                  </a:lnTo>
                  <a:lnTo>
                    <a:pt x="72814" y="1966"/>
                  </a:lnTo>
                  <a:lnTo>
                    <a:pt x="50240" y="0"/>
                  </a:lnTo>
                  <a:close/>
                </a:path>
                <a:path w="1864995" h="4735830">
                  <a:moveTo>
                    <a:pt x="113297" y="53506"/>
                  </a:moveTo>
                  <a:lnTo>
                    <a:pt x="111676" y="72832"/>
                  </a:lnTo>
                  <a:lnTo>
                    <a:pt x="102636" y="90021"/>
                  </a:lnTo>
                  <a:lnTo>
                    <a:pt x="170350" y="109916"/>
                  </a:lnTo>
                  <a:lnTo>
                    <a:pt x="199413" y="109916"/>
                  </a:lnTo>
                  <a:lnTo>
                    <a:pt x="208831" y="82992"/>
                  </a:lnTo>
                  <a:lnTo>
                    <a:pt x="181526" y="73467"/>
                  </a:lnTo>
                  <a:lnTo>
                    <a:pt x="113297" y="53506"/>
                  </a:lnTo>
                  <a:close/>
                </a:path>
                <a:path w="1864995" h="4735830">
                  <a:moveTo>
                    <a:pt x="62146" y="38542"/>
                  </a:moveTo>
                  <a:lnTo>
                    <a:pt x="51478" y="74991"/>
                  </a:lnTo>
                  <a:lnTo>
                    <a:pt x="102636" y="90021"/>
                  </a:lnTo>
                  <a:lnTo>
                    <a:pt x="111676" y="72832"/>
                  </a:lnTo>
                  <a:lnTo>
                    <a:pt x="113297" y="53506"/>
                  </a:lnTo>
                  <a:lnTo>
                    <a:pt x="62146" y="38542"/>
                  </a:lnTo>
                  <a:close/>
                </a:path>
                <a:path w="1864995" h="4735830">
                  <a:moveTo>
                    <a:pt x="109831" y="38542"/>
                  </a:moveTo>
                  <a:lnTo>
                    <a:pt x="62146" y="38542"/>
                  </a:lnTo>
                  <a:lnTo>
                    <a:pt x="113297" y="53506"/>
                  </a:lnTo>
                  <a:lnTo>
                    <a:pt x="113569" y="50258"/>
                  </a:lnTo>
                  <a:lnTo>
                    <a:pt x="109831" y="38542"/>
                  </a:lnTo>
                  <a:close/>
                </a:path>
                <a:path w="1864995" h="4735830">
                  <a:moveTo>
                    <a:pt x="452338" y="195133"/>
                  </a:moveTo>
                  <a:lnTo>
                    <a:pt x="396029" y="195133"/>
                  </a:lnTo>
                  <a:lnTo>
                    <a:pt x="396918" y="195514"/>
                  </a:lnTo>
                  <a:lnTo>
                    <a:pt x="442257" y="216723"/>
                  </a:lnTo>
                  <a:lnTo>
                    <a:pt x="452338" y="195133"/>
                  </a:lnTo>
                  <a:close/>
                </a:path>
                <a:path w="1864995" h="4735830">
                  <a:moveTo>
                    <a:pt x="396351" y="195283"/>
                  </a:moveTo>
                  <a:lnTo>
                    <a:pt x="396845" y="195514"/>
                  </a:lnTo>
                  <a:lnTo>
                    <a:pt x="396351" y="195283"/>
                  </a:lnTo>
                  <a:close/>
                </a:path>
                <a:path w="1864995" h="4735830">
                  <a:moveTo>
                    <a:pt x="317289" y="121981"/>
                  </a:moveTo>
                  <a:lnTo>
                    <a:pt x="302938" y="157287"/>
                  </a:lnTo>
                  <a:lnTo>
                    <a:pt x="396351" y="195283"/>
                  </a:lnTo>
                  <a:lnTo>
                    <a:pt x="396029" y="195133"/>
                  </a:lnTo>
                  <a:lnTo>
                    <a:pt x="452338" y="195133"/>
                  </a:lnTo>
                  <a:lnTo>
                    <a:pt x="458386" y="182179"/>
                  </a:lnTo>
                  <a:lnTo>
                    <a:pt x="411650" y="160335"/>
                  </a:lnTo>
                  <a:lnTo>
                    <a:pt x="317289" y="121981"/>
                  </a:lnTo>
                  <a:close/>
                </a:path>
                <a:path w="1864995" h="4735830">
                  <a:moveTo>
                    <a:pt x="683638" y="301051"/>
                  </a:moveTo>
                  <a:lnTo>
                    <a:pt x="609135" y="301051"/>
                  </a:lnTo>
                  <a:lnTo>
                    <a:pt x="675937" y="340802"/>
                  </a:lnTo>
                  <a:lnTo>
                    <a:pt x="695368" y="308036"/>
                  </a:lnTo>
                  <a:lnTo>
                    <a:pt x="683638" y="301051"/>
                  </a:lnTo>
                  <a:close/>
                </a:path>
                <a:path w="1864995" h="4735830">
                  <a:moveTo>
                    <a:pt x="561764" y="232979"/>
                  </a:moveTo>
                  <a:lnTo>
                    <a:pt x="543984" y="266634"/>
                  </a:lnTo>
                  <a:lnTo>
                    <a:pt x="609897" y="301559"/>
                  </a:lnTo>
                  <a:lnTo>
                    <a:pt x="609135" y="301051"/>
                  </a:lnTo>
                  <a:lnTo>
                    <a:pt x="683638" y="301051"/>
                  </a:lnTo>
                  <a:lnTo>
                    <a:pt x="628185" y="268031"/>
                  </a:lnTo>
                  <a:lnTo>
                    <a:pt x="561764" y="232979"/>
                  </a:lnTo>
                  <a:close/>
                </a:path>
                <a:path w="1864995" h="4735830">
                  <a:moveTo>
                    <a:pt x="872103" y="426019"/>
                  </a:moveTo>
                  <a:lnTo>
                    <a:pt x="808017" y="426019"/>
                  </a:lnTo>
                  <a:lnTo>
                    <a:pt x="808779" y="426527"/>
                  </a:lnTo>
                  <a:lnTo>
                    <a:pt x="894504" y="489900"/>
                  </a:lnTo>
                  <a:lnTo>
                    <a:pt x="917237" y="459293"/>
                  </a:lnTo>
                  <a:lnTo>
                    <a:pt x="872103" y="426019"/>
                  </a:lnTo>
                  <a:close/>
                </a:path>
                <a:path w="1864995" h="4735830">
                  <a:moveTo>
                    <a:pt x="808052" y="426044"/>
                  </a:moveTo>
                  <a:lnTo>
                    <a:pt x="808705" y="426527"/>
                  </a:lnTo>
                  <a:lnTo>
                    <a:pt x="808052" y="426044"/>
                  </a:lnTo>
                  <a:close/>
                </a:path>
                <a:path w="1864995" h="4735830">
                  <a:moveTo>
                    <a:pt x="792523" y="370012"/>
                  </a:moveTo>
                  <a:lnTo>
                    <a:pt x="771441" y="401762"/>
                  </a:lnTo>
                  <a:lnTo>
                    <a:pt x="808052" y="426044"/>
                  </a:lnTo>
                  <a:lnTo>
                    <a:pt x="872103" y="426019"/>
                  </a:lnTo>
                  <a:lnTo>
                    <a:pt x="830242" y="395158"/>
                  </a:lnTo>
                  <a:lnTo>
                    <a:pt x="792523" y="370012"/>
                  </a:lnTo>
                  <a:close/>
                </a:path>
                <a:path w="1864995" h="4735830">
                  <a:moveTo>
                    <a:pt x="1110253" y="646110"/>
                  </a:moveTo>
                  <a:lnTo>
                    <a:pt x="1077892" y="646110"/>
                  </a:lnTo>
                  <a:lnTo>
                    <a:pt x="1094275" y="662239"/>
                  </a:lnTo>
                  <a:lnTo>
                    <a:pt x="1110253" y="646110"/>
                  </a:lnTo>
                  <a:close/>
                </a:path>
                <a:path w="1864995" h="4735830">
                  <a:moveTo>
                    <a:pt x="1048819" y="568640"/>
                  </a:moveTo>
                  <a:lnTo>
                    <a:pt x="991913" y="568640"/>
                  </a:lnTo>
                  <a:lnTo>
                    <a:pt x="1078527" y="646745"/>
                  </a:lnTo>
                  <a:lnTo>
                    <a:pt x="1077892" y="646110"/>
                  </a:lnTo>
                  <a:lnTo>
                    <a:pt x="1110253" y="646110"/>
                  </a:lnTo>
                  <a:lnTo>
                    <a:pt x="1121072" y="635188"/>
                  </a:lnTo>
                  <a:lnTo>
                    <a:pt x="1104435" y="618678"/>
                  </a:lnTo>
                  <a:lnTo>
                    <a:pt x="1048819" y="568640"/>
                  </a:lnTo>
                  <a:close/>
                </a:path>
                <a:path w="1864995" h="4735830">
                  <a:moveTo>
                    <a:pt x="1006772" y="531683"/>
                  </a:moveTo>
                  <a:lnTo>
                    <a:pt x="982642" y="561274"/>
                  </a:lnTo>
                  <a:lnTo>
                    <a:pt x="992548" y="569275"/>
                  </a:lnTo>
                  <a:lnTo>
                    <a:pt x="991913" y="568640"/>
                  </a:lnTo>
                  <a:lnTo>
                    <a:pt x="1048819" y="568640"/>
                  </a:lnTo>
                  <a:lnTo>
                    <a:pt x="1017059" y="540065"/>
                  </a:lnTo>
                  <a:lnTo>
                    <a:pt x="1006772" y="531683"/>
                  </a:lnTo>
                  <a:close/>
                </a:path>
                <a:path w="1864995" h="4735830">
                  <a:moveTo>
                    <a:pt x="1287031" y="812353"/>
                  </a:moveTo>
                  <a:lnTo>
                    <a:pt x="1237531" y="812353"/>
                  </a:lnTo>
                  <a:lnTo>
                    <a:pt x="1274107" y="856422"/>
                  </a:lnTo>
                  <a:lnTo>
                    <a:pt x="1303444" y="832038"/>
                  </a:lnTo>
                  <a:lnTo>
                    <a:pt x="1287031" y="812353"/>
                  </a:lnTo>
                  <a:close/>
                </a:path>
                <a:path w="1864995" h="4735830">
                  <a:moveTo>
                    <a:pt x="1202098" y="717103"/>
                  </a:moveTo>
                  <a:lnTo>
                    <a:pt x="1173904" y="742757"/>
                  </a:lnTo>
                  <a:lnTo>
                    <a:pt x="1238039" y="812988"/>
                  </a:lnTo>
                  <a:lnTo>
                    <a:pt x="1237531" y="812353"/>
                  </a:lnTo>
                  <a:lnTo>
                    <a:pt x="1287031" y="812353"/>
                  </a:lnTo>
                  <a:lnTo>
                    <a:pt x="1266487" y="787715"/>
                  </a:lnTo>
                  <a:lnTo>
                    <a:pt x="1202098" y="717103"/>
                  </a:lnTo>
                  <a:close/>
                </a:path>
                <a:path w="1864995" h="4735830">
                  <a:moveTo>
                    <a:pt x="1374945" y="922462"/>
                  </a:moveTo>
                  <a:lnTo>
                    <a:pt x="1344465" y="945322"/>
                  </a:lnTo>
                  <a:lnTo>
                    <a:pt x="1380533" y="993201"/>
                  </a:lnTo>
                  <a:lnTo>
                    <a:pt x="1431968" y="1068893"/>
                  </a:lnTo>
                  <a:lnTo>
                    <a:pt x="1463464" y="1047557"/>
                  </a:lnTo>
                  <a:lnTo>
                    <a:pt x="1411267" y="970595"/>
                  </a:lnTo>
                  <a:lnTo>
                    <a:pt x="1374945" y="922462"/>
                  </a:lnTo>
                  <a:close/>
                </a:path>
                <a:path w="1864995" h="4735830">
                  <a:moveTo>
                    <a:pt x="1379898" y="992439"/>
                  </a:moveTo>
                  <a:lnTo>
                    <a:pt x="1380417" y="993201"/>
                  </a:lnTo>
                  <a:lnTo>
                    <a:pt x="1379898" y="992439"/>
                  </a:lnTo>
                  <a:close/>
                </a:path>
                <a:path w="1864995" h="4735830">
                  <a:moveTo>
                    <a:pt x="1587972" y="1285555"/>
                  </a:moveTo>
                  <a:lnTo>
                    <a:pt x="1559476" y="1285555"/>
                  </a:lnTo>
                  <a:lnTo>
                    <a:pt x="1559857" y="1286317"/>
                  </a:lnTo>
                  <a:lnTo>
                    <a:pt x="1564937" y="1296731"/>
                  </a:lnTo>
                  <a:lnTo>
                    <a:pt x="1587972" y="1285555"/>
                  </a:lnTo>
                  <a:close/>
                </a:path>
                <a:path w="1864995" h="4735830">
                  <a:moveTo>
                    <a:pt x="1559778" y="1286173"/>
                  </a:moveTo>
                  <a:lnTo>
                    <a:pt x="1559848" y="1286317"/>
                  </a:lnTo>
                  <a:lnTo>
                    <a:pt x="1559778" y="1286173"/>
                  </a:lnTo>
                  <a:close/>
                </a:path>
                <a:path w="1864995" h="4735830">
                  <a:moveTo>
                    <a:pt x="1547745" y="1184971"/>
                  </a:moveTo>
                  <a:lnTo>
                    <a:pt x="1504231" y="1184971"/>
                  </a:lnTo>
                  <a:lnTo>
                    <a:pt x="1504739" y="1185860"/>
                  </a:lnTo>
                  <a:lnTo>
                    <a:pt x="1559778" y="1286173"/>
                  </a:lnTo>
                  <a:lnTo>
                    <a:pt x="1559476" y="1285555"/>
                  </a:lnTo>
                  <a:lnTo>
                    <a:pt x="1587972" y="1285555"/>
                  </a:lnTo>
                  <a:lnTo>
                    <a:pt x="1599227" y="1280094"/>
                  </a:lnTo>
                  <a:lnTo>
                    <a:pt x="1593512" y="1268410"/>
                  </a:lnTo>
                  <a:lnTo>
                    <a:pt x="1547745" y="1184971"/>
                  </a:lnTo>
                  <a:close/>
                </a:path>
                <a:path w="1864995" h="4735830">
                  <a:moveTo>
                    <a:pt x="1504538" y="1185531"/>
                  </a:moveTo>
                  <a:lnTo>
                    <a:pt x="1504719" y="1185860"/>
                  </a:lnTo>
                  <a:lnTo>
                    <a:pt x="1504538" y="1185531"/>
                  </a:lnTo>
                  <a:close/>
                </a:path>
                <a:path w="1864995" h="4735830">
                  <a:moveTo>
                    <a:pt x="1524551" y="1145220"/>
                  </a:moveTo>
                  <a:lnTo>
                    <a:pt x="1492039" y="1165032"/>
                  </a:lnTo>
                  <a:lnTo>
                    <a:pt x="1504538" y="1185531"/>
                  </a:lnTo>
                  <a:lnTo>
                    <a:pt x="1504231" y="1184971"/>
                  </a:lnTo>
                  <a:lnTo>
                    <a:pt x="1547745" y="1184971"/>
                  </a:lnTo>
                  <a:lnTo>
                    <a:pt x="1537505" y="1166302"/>
                  </a:lnTo>
                  <a:lnTo>
                    <a:pt x="1524551" y="1145220"/>
                  </a:lnTo>
                  <a:close/>
                </a:path>
                <a:path w="1864995" h="4735830">
                  <a:moveTo>
                    <a:pt x="1695815" y="1493962"/>
                  </a:moveTo>
                  <a:lnTo>
                    <a:pt x="1655107" y="1493962"/>
                  </a:lnTo>
                  <a:lnTo>
                    <a:pt x="1655488" y="1494851"/>
                  </a:lnTo>
                  <a:lnTo>
                    <a:pt x="1671998" y="1538920"/>
                  </a:lnTo>
                  <a:lnTo>
                    <a:pt x="1707685" y="1525585"/>
                  </a:lnTo>
                  <a:lnTo>
                    <a:pt x="1695815" y="1493962"/>
                  </a:lnTo>
                  <a:close/>
                </a:path>
                <a:path w="1864995" h="4735830">
                  <a:moveTo>
                    <a:pt x="1655119" y="1493993"/>
                  </a:moveTo>
                  <a:lnTo>
                    <a:pt x="1655441" y="1494851"/>
                  </a:lnTo>
                  <a:lnTo>
                    <a:pt x="1655119" y="1493993"/>
                  </a:lnTo>
                  <a:close/>
                </a:path>
                <a:path w="1864995" h="4735830">
                  <a:moveTo>
                    <a:pt x="1649265" y="1383853"/>
                  </a:moveTo>
                  <a:lnTo>
                    <a:pt x="1614213" y="1398966"/>
                  </a:lnTo>
                  <a:lnTo>
                    <a:pt x="1655119" y="1493993"/>
                  </a:lnTo>
                  <a:lnTo>
                    <a:pt x="1695815" y="1493962"/>
                  </a:lnTo>
                  <a:lnTo>
                    <a:pt x="1690667" y="1480246"/>
                  </a:lnTo>
                  <a:lnTo>
                    <a:pt x="1649265" y="1383853"/>
                  </a:lnTo>
                  <a:close/>
                </a:path>
                <a:path w="1864995" h="4735830">
                  <a:moveTo>
                    <a:pt x="1770011" y="1711259"/>
                  </a:moveTo>
                  <a:lnTo>
                    <a:pt x="1730545" y="1711259"/>
                  </a:lnTo>
                  <a:lnTo>
                    <a:pt x="1730799" y="1712148"/>
                  </a:lnTo>
                  <a:lnTo>
                    <a:pt x="1752008" y="1791269"/>
                  </a:lnTo>
                  <a:lnTo>
                    <a:pt x="1788838" y="1781363"/>
                  </a:lnTo>
                  <a:lnTo>
                    <a:pt x="1770011" y="1711259"/>
                  </a:lnTo>
                  <a:close/>
                </a:path>
                <a:path w="1864995" h="4735830">
                  <a:moveTo>
                    <a:pt x="1730703" y="1711848"/>
                  </a:moveTo>
                  <a:lnTo>
                    <a:pt x="1730784" y="1712148"/>
                  </a:lnTo>
                  <a:lnTo>
                    <a:pt x="1730703" y="1711848"/>
                  </a:lnTo>
                  <a:close/>
                </a:path>
                <a:path w="1864995" h="4735830">
                  <a:moveTo>
                    <a:pt x="1745912" y="1634170"/>
                  </a:moveTo>
                  <a:lnTo>
                    <a:pt x="1709590" y="1645854"/>
                  </a:lnTo>
                  <a:lnTo>
                    <a:pt x="1730703" y="1711848"/>
                  </a:lnTo>
                  <a:lnTo>
                    <a:pt x="1730545" y="1711259"/>
                  </a:lnTo>
                  <a:lnTo>
                    <a:pt x="1770011" y="1711259"/>
                  </a:lnTo>
                  <a:lnTo>
                    <a:pt x="1767248" y="1700972"/>
                  </a:lnTo>
                  <a:lnTo>
                    <a:pt x="1745912" y="1634170"/>
                  </a:lnTo>
                  <a:close/>
                </a:path>
                <a:path w="1864995" h="4735830">
                  <a:moveTo>
                    <a:pt x="1823591" y="1935795"/>
                  </a:moveTo>
                  <a:lnTo>
                    <a:pt x="1785028" y="1935795"/>
                  </a:lnTo>
                  <a:lnTo>
                    <a:pt x="1804078" y="2050730"/>
                  </a:lnTo>
                  <a:lnTo>
                    <a:pt x="1841670" y="2044507"/>
                  </a:lnTo>
                  <a:lnTo>
                    <a:pt x="1823591" y="1935795"/>
                  </a:lnTo>
                  <a:close/>
                </a:path>
                <a:path w="1864995" h="4735830">
                  <a:moveTo>
                    <a:pt x="1814746" y="1893631"/>
                  </a:moveTo>
                  <a:lnTo>
                    <a:pt x="1777535" y="1901632"/>
                  </a:lnTo>
                  <a:lnTo>
                    <a:pt x="1785155" y="1936684"/>
                  </a:lnTo>
                  <a:lnTo>
                    <a:pt x="1785028" y="1935795"/>
                  </a:lnTo>
                  <a:lnTo>
                    <a:pt x="1823591" y="1935795"/>
                  </a:lnTo>
                  <a:lnTo>
                    <a:pt x="1822493" y="1929191"/>
                  </a:lnTo>
                  <a:lnTo>
                    <a:pt x="1814746" y="1893631"/>
                  </a:lnTo>
                  <a:close/>
                </a:path>
                <a:path w="1864995" h="4735830">
                  <a:moveTo>
                    <a:pt x="1863531" y="2283013"/>
                  </a:moveTo>
                  <a:lnTo>
                    <a:pt x="1825414" y="2283013"/>
                  </a:lnTo>
                  <a:lnTo>
                    <a:pt x="1825922" y="2313620"/>
                  </a:lnTo>
                  <a:lnTo>
                    <a:pt x="1864022" y="2312985"/>
                  </a:lnTo>
                  <a:lnTo>
                    <a:pt x="1863531" y="2283013"/>
                  </a:lnTo>
                  <a:close/>
                </a:path>
                <a:path w="1864995" h="4735830">
                  <a:moveTo>
                    <a:pt x="1855710" y="2166173"/>
                  </a:moveTo>
                  <a:lnTo>
                    <a:pt x="1817540" y="2166173"/>
                  </a:lnTo>
                  <a:lnTo>
                    <a:pt x="1825414" y="2284029"/>
                  </a:lnTo>
                  <a:lnTo>
                    <a:pt x="1825414" y="2283013"/>
                  </a:lnTo>
                  <a:lnTo>
                    <a:pt x="1863531" y="2283013"/>
                  </a:lnTo>
                  <a:lnTo>
                    <a:pt x="1863514" y="2281997"/>
                  </a:lnTo>
                  <a:lnTo>
                    <a:pt x="1855710" y="2166173"/>
                  </a:lnTo>
                  <a:close/>
                </a:path>
                <a:path w="1864995" h="4735830">
                  <a:moveTo>
                    <a:pt x="1855005" y="2158934"/>
                  </a:moveTo>
                  <a:lnTo>
                    <a:pt x="1817159" y="2163379"/>
                  </a:lnTo>
                  <a:lnTo>
                    <a:pt x="1817540" y="2167062"/>
                  </a:lnTo>
                  <a:lnTo>
                    <a:pt x="1817540" y="2166173"/>
                  </a:lnTo>
                  <a:lnTo>
                    <a:pt x="1855710" y="2166173"/>
                  </a:lnTo>
                  <a:lnTo>
                    <a:pt x="1855513" y="2163252"/>
                  </a:lnTo>
                  <a:lnTo>
                    <a:pt x="1855005" y="2158934"/>
                  </a:lnTo>
                  <a:close/>
                </a:path>
                <a:path w="1864995" h="4735830">
                  <a:moveTo>
                    <a:pt x="1826430" y="2426904"/>
                  </a:moveTo>
                  <a:lnTo>
                    <a:pt x="1823382" y="2520376"/>
                  </a:lnTo>
                  <a:lnTo>
                    <a:pt x="1819191" y="2578415"/>
                  </a:lnTo>
                  <a:lnTo>
                    <a:pt x="1857291" y="2581082"/>
                  </a:lnTo>
                  <a:lnTo>
                    <a:pt x="1861482" y="2522027"/>
                  </a:lnTo>
                  <a:lnTo>
                    <a:pt x="1864530" y="2428174"/>
                  </a:lnTo>
                  <a:lnTo>
                    <a:pt x="1826430" y="2426904"/>
                  </a:lnTo>
                  <a:close/>
                </a:path>
                <a:path w="1864995" h="4735830">
                  <a:moveTo>
                    <a:pt x="1823382" y="2519614"/>
                  </a:moveTo>
                  <a:lnTo>
                    <a:pt x="1823328" y="2520376"/>
                  </a:lnTo>
                  <a:lnTo>
                    <a:pt x="1823382" y="2519614"/>
                  </a:lnTo>
                  <a:close/>
                </a:path>
                <a:path w="1864995" h="4735830">
                  <a:moveTo>
                    <a:pt x="1825782" y="2817937"/>
                  </a:moveTo>
                  <a:lnTo>
                    <a:pt x="1787187" y="2817937"/>
                  </a:lnTo>
                  <a:lnTo>
                    <a:pt x="1782742" y="2840035"/>
                  </a:lnTo>
                  <a:lnTo>
                    <a:pt x="1820207" y="2847401"/>
                  </a:lnTo>
                  <a:lnTo>
                    <a:pt x="1824525" y="2825176"/>
                  </a:lnTo>
                  <a:lnTo>
                    <a:pt x="1825782" y="2817937"/>
                  </a:lnTo>
                  <a:close/>
                </a:path>
                <a:path w="1864995" h="4735830">
                  <a:moveTo>
                    <a:pt x="1835977" y="2758247"/>
                  </a:moveTo>
                  <a:lnTo>
                    <a:pt x="1797474" y="2758247"/>
                  </a:lnTo>
                  <a:lnTo>
                    <a:pt x="1787060" y="2818445"/>
                  </a:lnTo>
                  <a:lnTo>
                    <a:pt x="1787187" y="2817937"/>
                  </a:lnTo>
                  <a:lnTo>
                    <a:pt x="1825782" y="2817937"/>
                  </a:lnTo>
                  <a:lnTo>
                    <a:pt x="1835066" y="2764470"/>
                  </a:lnTo>
                  <a:lnTo>
                    <a:pt x="1835977" y="2758247"/>
                  </a:lnTo>
                  <a:close/>
                </a:path>
                <a:path w="1864995" h="4735830">
                  <a:moveTo>
                    <a:pt x="1807126" y="2691064"/>
                  </a:moveTo>
                  <a:lnTo>
                    <a:pt x="1806237" y="2698938"/>
                  </a:lnTo>
                  <a:lnTo>
                    <a:pt x="1797347" y="2758755"/>
                  </a:lnTo>
                  <a:lnTo>
                    <a:pt x="1797474" y="2758247"/>
                  </a:lnTo>
                  <a:lnTo>
                    <a:pt x="1835977" y="2758247"/>
                  </a:lnTo>
                  <a:lnTo>
                    <a:pt x="1843956" y="2703764"/>
                  </a:lnTo>
                  <a:lnTo>
                    <a:pt x="1844972" y="2695636"/>
                  </a:lnTo>
                  <a:lnTo>
                    <a:pt x="1807126" y="2691064"/>
                  </a:lnTo>
                  <a:close/>
                </a:path>
                <a:path w="1864995" h="4735830">
                  <a:moveTo>
                    <a:pt x="1806237" y="2698430"/>
                  </a:moveTo>
                  <a:lnTo>
                    <a:pt x="1806162" y="2698938"/>
                  </a:lnTo>
                  <a:lnTo>
                    <a:pt x="1806237" y="2698430"/>
                  </a:lnTo>
                  <a:close/>
                </a:path>
                <a:path w="1864995" h="4735830">
                  <a:moveTo>
                    <a:pt x="1758485" y="2950652"/>
                  </a:moveTo>
                  <a:lnTo>
                    <a:pt x="1746547" y="2997896"/>
                  </a:lnTo>
                  <a:lnTo>
                    <a:pt x="1724576" y="3075239"/>
                  </a:lnTo>
                  <a:lnTo>
                    <a:pt x="1717845" y="3096321"/>
                  </a:lnTo>
                  <a:lnTo>
                    <a:pt x="1754040" y="3108005"/>
                  </a:lnTo>
                  <a:lnTo>
                    <a:pt x="1761152" y="3086034"/>
                  </a:lnTo>
                  <a:lnTo>
                    <a:pt x="1783377" y="3007548"/>
                  </a:lnTo>
                  <a:lnTo>
                    <a:pt x="1795442" y="2960050"/>
                  </a:lnTo>
                  <a:lnTo>
                    <a:pt x="1758485" y="2950652"/>
                  </a:lnTo>
                  <a:close/>
                </a:path>
                <a:path w="1864995" h="4735830">
                  <a:moveTo>
                    <a:pt x="1724703" y="3074604"/>
                  </a:moveTo>
                  <a:lnTo>
                    <a:pt x="1724503" y="3075239"/>
                  </a:lnTo>
                  <a:lnTo>
                    <a:pt x="1724703" y="3074604"/>
                  </a:lnTo>
                  <a:close/>
                </a:path>
                <a:path w="1864995" h="4735830">
                  <a:moveTo>
                    <a:pt x="1746674" y="2997388"/>
                  </a:moveTo>
                  <a:lnTo>
                    <a:pt x="1746530" y="2997896"/>
                  </a:lnTo>
                  <a:lnTo>
                    <a:pt x="1746674" y="2997388"/>
                  </a:lnTo>
                  <a:close/>
                </a:path>
                <a:path w="1864995" h="4735830">
                  <a:moveTo>
                    <a:pt x="1685232" y="3299775"/>
                  </a:moveTo>
                  <a:lnTo>
                    <a:pt x="1644312" y="3299775"/>
                  </a:lnTo>
                  <a:lnTo>
                    <a:pt x="1644058" y="3300410"/>
                  </a:lnTo>
                  <a:lnTo>
                    <a:pt x="1625008" y="3344098"/>
                  </a:lnTo>
                  <a:lnTo>
                    <a:pt x="1659933" y="3359338"/>
                  </a:lnTo>
                  <a:lnTo>
                    <a:pt x="1679364" y="3314634"/>
                  </a:lnTo>
                  <a:lnTo>
                    <a:pt x="1685232" y="3299775"/>
                  </a:lnTo>
                  <a:close/>
                </a:path>
                <a:path w="1864995" h="4735830">
                  <a:moveTo>
                    <a:pt x="1644273" y="3299864"/>
                  </a:moveTo>
                  <a:lnTo>
                    <a:pt x="1644036" y="3300410"/>
                  </a:lnTo>
                  <a:lnTo>
                    <a:pt x="1644273" y="3299864"/>
                  </a:lnTo>
                  <a:close/>
                </a:path>
                <a:path w="1864995" h="4735830">
                  <a:moveTo>
                    <a:pt x="1681269" y="3203890"/>
                  </a:moveTo>
                  <a:lnTo>
                    <a:pt x="1673268" y="3226623"/>
                  </a:lnTo>
                  <a:lnTo>
                    <a:pt x="1644273" y="3299864"/>
                  </a:lnTo>
                  <a:lnTo>
                    <a:pt x="1685232" y="3299775"/>
                  </a:lnTo>
                  <a:lnTo>
                    <a:pt x="1708955" y="3239704"/>
                  </a:lnTo>
                  <a:lnTo>
                    <a:pt x="1717210" y="3216717"/>
                  </a:lnTo>
                  <a:lnTo>
                    <a:pt x="1681269" y="3203890"/>
                  </a:lnTo>
                  <a:close/>
                </a:path>
                <a:path w="1864995" h="4735830">
                  <a:moveTo>
                    <a:pt x="1673395" y="3225988"/>
                  </a:moveTo>
                  <a:lnTo>
                    <a:pt x="1673145" y="3226623"/>
                  </a:lnTo>
                  <a:lnTo>
                    <a:pt x="1673395" y="3225988"/>
                  </a:lnTo>
                  <a:close/>
                </a:path>
                <a:path w="1864995" h="4735830">
                  <a:moveTo>
                    <a:pt x="1585676" y="3513516"/>
                  </a:moveTo>
                  <a:lnTo>
                    <a:pt x="1542839" y="3513516"/>
                  </a:lnTo>
                  <a:lnTo>
                    <a:pt x="1505501" y="3580318"/>
                  </a:lnTo>
                  <a:lnTo>
                    <a:pt x="1538775" y="3598860"/>
                  </a:lnTo>
                  <a:lnTo>
                    <a:pt x="1576240" y="3531804"/>
                  </a:lnTo>
                  <a:lnTo>
                    <a:pt x="1585676" y="3513516"/>
                  </a:lnTo>
                  <a:close/>
                </a:path>
                <a:path w="1864995" h="4735830">
                  <a:moveTo>
                    <a:pt x="1577383" y="3446587"/>
                  </a:moveTo>
                  <a:lnTo>
                    <a:pt x="1542458" y="3514024"/>
                  </a:lnTo>
                  <a:lnTo>
                    <a:pt x="1542839" y="3513516"/>
                  </a:lnTo>
                  <a:lnTo>
                    <a:pt x="1585676" y="3513516"/>
                  </a:lnTo>
                  <a:lnTo>
                    <a:pt x="1611165" y="3464113"/>
                  </a:lnTo>
                  <a:lnTo>
                    <a:pt x="1577383" y="3446587"/>
                  </a:lnTo>
                  <a:close/>
                </a:path>
                <a:path w="1864995" h="4735830">
                  <a:moveTo>
                    <a:pt x="1423354" y="3779073"/>
                  </a:moveTo>
                  <a:lnTo>
                    <a:pt x="1376977" y="3779073"/>
                  </a:lnTo>
                  <a:lnTo>
                    <a:pt x="1360594" y="3801044"/>
                  </a:lnTo>
                  <a:lnTo>
                    <a:pt x="1391201" y="3823777"/>
                  </a:lnTo>
                  <a:lnTo>
                    <a:pt x="1407711" y="3801552"/>
                  </a:lnTo>
                  <a:lnTo>
                    <a:pt x="1423354" y="3779073"/>
                  </a:lnTo>
                  <a:close/>
                </a:path>
                <a:path w="1864995" h="4735830">
                  <a:moveTo>
                    <a:pt x="1446319" y="3676584"/>
                  </a:moveTo>
                  <a:lnTo>
                    <a:pt x="1421300" y="3715446"/>
                  </a:lnTo>
                  <a:lnTo>
                    <a:pt x="1376596" y="3779581"/>
                  </a:lnTo>
                  <a:lnTo>
                    <a:pt x="1376977" y="3779073"/>
                  </a:lnTo>
                  <a:lnTo>
                    <a:pt x="1423354" y="3779073"/>
                  </a:lnTo>
                  <a:lnTo>
                    <a:pt x="1453050" y="3736401"/>
                  </a:lnTo>
                  <a:lnTo>
                    <a:pt x="1478323" y="3697285"/>
                  </a:lnTo>
                  <a:lnTo>
                    <a:pt x="1446319" y="3676584"/>
                  </a:lnTo>
                  <a:close/>
                </a:path>
                <a:path w="1864995" h="4735830">
                  <a:moveTo>
                    <a:pt x="1421554" y="3714938"/>
                  </a:moveTo>
                  <a:lnTo>
                    <a:pt x="1421201" y="3715446"/>
                  </a:lnTo>
                  <a:lnTo>
                    <a:pt x="1421554" y="3714938"/>
                  </a:lnTo>
                  <a:close/>
                </a:path>
                <a:path w="1864995" h="4735830">
                  <a:moveTo>
                    <a:pt x="1305746" y="3902644"/>
                  </a:moveTo>
                  <a:lnTo>
                    <a:pt x="1281854" y="3902644"/>
                  </a:lnTo>
                  <a:lnTo>
                    <a:pt x="1231054" y="3962334"/>
                  </a:lnTo>
                  <a:lnTo>
                    <a:pt x="1192065" y="4005133"/>
                  </a:lnTo>
                  <a:lnTo>
                    <a:pt x="1220132" y="4030787"/>
                  </a:lnTo>
                  <a:lnTo>
                    <a:pt x="1259756" y="3987226"/>
                  </a:lnTo>
                  <a:lnTo>
                    <a:pt x="1311064" y="3927028"/>
                  </a:lnTo>
                  <a:lnTo>
                    <a:pt x="1320843" y="3914709"/>
                  </a:lnTo>
                  <a:lnTo>
                    <a:pt x="1305746" y="3902644"/>
                  </a:lnTo>
                  <a:close/>
                </a:path>
                <a:path w="1864995" h="4735830">
                  <a:moveTo>
                    <a:pt x="1231435" y="3961826"/>
                  </a:moveTo>
                  <a:lnTo>
                    <a:pt x="1230973" y="3962334"/>
                  </a:lnTo>
                  <a:lnTo>
                    <a:pt x="1231435" y="3961826"/>
                  </a:lnTo>
                  <a:close/>
                </a:path>
                <a:path w="1864995" h="4735830">
                  <a:moveTo>
                    <a:pt x="1291125" y="3890960"/>
                  </a:moveTo>
                  <a:lnTo>
                    <a:pt x="1281473" y="3903025"/>
                  </a:lnTo>
                  <a:lnTo>
                    <a:pt x="1281854" y="3902644"/>
                  </a:lnTo>
                  <a:lnTo>
                    <a:pt x="1305746" y="3902644"/>
                  </a:lnTo>
                  <a:lnTo>
                    <a:pt x="1291125" y="3890960"/>
                  </a:lnTo>
                  <a:close/>
                </a:path>
                <a:path w="1864995" h="4735830">
                  <a:moveTo>
                    <a:pt x="1113452" y="4086286"/>
                  </a:moveTo>
                  <a:lnTo>
                    <a:pt x="1068367" y="4129720"/>
                  </a:lnTo>
                  <a:lnTo>
                    <a:pt x="1010582" y="4182044"/>
                  </a:lnTo>
                  <a:lnTo>
                    <a:pt x="1002454" y="4188902"/>
                  </a:lnTo>
                  <a:lnTo>
                    <a:pt x="1027092" y="4217985"/>
                  </a:lnTo>
                  <a:lnTo>
                    <a:pt x="1035982" y="4210492"/>
                  </a:lnTo>
                  <a:lnTo>
                    <a:pt x="1094529" y="4157406"/>
                  </a:lnTo>
                  <a:lnTo>
                    <a:pt x="1139868" y="4113718"/>
                  </a:lnTo>
                  <a:lnTo>
                    <a:pt x="1113452" y="4086286"/>
                  </a:lnTo>
                  <a:close/>
                </a:path>
                <a:path w="1864995" h="4735830">
                  <a:moveTo>
                    <a:pt x="1011090" y="4181536"/>
                  </a:moveTo>
                  <a:lnTo>
                    <a:pt x="1010495" y="4182044"/>
                  </a:lnTo>
                  <a:lnTo>
                    <a:pt x="1011090" y="4181536"/>
                  </a:lnTo>
                  <a:close/>
                </a:path>
                <a:path w="1864995" h="4735830">
                  <a:moveTo>
                    <a:pt x="1068748" y="4129339"/>
                  </a:moveTo>
                  <a:lnTo>
                    <a:pt x="1068328" y="4129720"/>
                  </a:lnTo>
                  <a:lnTo>
                    <a:pt x="1068748" y="4129339"/>
                  </a:lnTo>
                  <a:close/>
                </a:path>
                <a:path w="1864995" h="4735830">
                  <a:moveTo>
                    <a:pt x="929775" y="4280215"/>
                  </a:moveTo>
                  <a:lnTo>
                    <a:pt x="890567" y="4280215"/>
                  </a:lnTo>
                  <a:lnTo>
                    <a:pt x="827321" y="4327078"/>
                  </a:lnTo>
                  <a:lnTo>
                    <a:pt x="793031" y="4350827"/>
                  </a:lnTo>
                  <a:lnTo>
                    <a:pt x="814621" y="4382069"/>
                  </a:lnTo>
                  <a:lnTo>
                    <a:pt x="849800" y="4357812"/>
                  </a:lnTo>
                  <a:lnTo>
                    <a:pt x="913554" y="4310695"/>
                  </a:lnTo>
                  <a:lnTo>
                    <a:pt x="938319" y="4291010"/>
                  </a:lnTo>
                  <a:lnTo>
                    <a:pt x="929775" y="4280215"/>
                  </a:lnTo>
                  <a:close/>
                </a:path>
                <a:path w="1864995" h="4735830">
                  <a:moveTo>
                    <a:pt x="827829" y="4326697"/>
                  </a:moveTo>
                  <a:lnTo>
                    <a:pt x="827280" y="4327078"/>
                  </a:lnTo>
                  <a:lnTo>
                    <a:pt x="827829" y="4326697"/>
                  </a:lnTo>
                  <a:close/>
                </a:path>
                <a:path w="1864995" h="4735830">
                  <a:moveTo>
                    <a:pt x="914697" y="4261165"/>
                  </a:moveTo>
                  <a:lnTo>
                    <a:pt x="890155" y="4280520"/>
                  </a:lnTo>
                  <a:lnTo>
                    <a:pt x="890567" y="4280215"/>
                  </a:lnTo>
                  <a:lnTo>
                    <a:pt x="929775" y="4280215"/>
                  </a:lnTo>
                  <a:lnTo>
                    <a:pt x="914697" y="4261165"/>
                  </a:lnTo>
                  <a:close/>
                </a:path>
                <a:path w="1864995" h="4735830">
                  <a:moveTo>
                    <a:pt x="704776" y="4453697"/>
                  </a:moveTo>
                  <a:lnTo>
                    <a:pt x="630720" y="4453700"/>
                  </a:lnTo>
                  <a:lnTo>
                    <a:pt x="630090" y="4454078"/>
                  </a:lnTo>
                  <a:lnTo>
                    <a:pt x="567225" y="4488876"/>
                  </a:lnTo>
                  <a:lnTo>
                    <a:pt x="585640" y="4522150"/>
                  </a:lnTo>
                  <a:lnTo>
                    <a:pt x="649394" y="4486844"/>
                  </a:lnTo>
                  <a:lnTo>
                    <a:pt x="704776" y="4453697"/>
                  </a:lnTo>
                  <a:close/>
                </a:path>
                <a:path w="1864995" h="4735830">
                  <a:moveTo>
                    <a:pt x="630720" y="4453700"/>
                  </a:moveTo>
                  <a:lnTo>
                    <a:pt x="630037" y="4454078"/>
                  </a:lnTo>
                  <a:lnTo>
                    <a:pt x="630720" y="4453700"/>
                  </a:lnTo>
                  <a:close/>
                </a:path>
                <a:path w="1864995" h="4735830">
                  <a:moveTo>
                    <a:pt x="698035" y="4413311"/>
                  </a:moveTo>
                  <a:lnTo>
                    <a:pt x="697273" y="4413819"/>
                  </a:lnTo>
                  <a:lnTo>
                    <a:pt x="630720" y="4453700"/>
                  </a:lnTo>
                  <a:lnTo>
                    <a:pt x="704776" y="4453697"/>
                  </a:lnTo>
                  <a:lnTo>
                    <a:pt x="717720" y="4445950"/>
                  </a:lnTo>
                  <a:lnTo>
                    <a:pt x="718736" y="4445315"/>
                  </a:lnTo>
                  <a:lnTo>
                    <a:pt x="698035" y="4413311"/>
                  </a:lnTo>
                  <a:close/>
                </a:path>
                <a:path w="1864995" h="4735830">
                  <a:moveTo>
                    <a:pt x="697781" y="4413438"/>
                  </a:moveTo>
                  <a:lnTo>
                    <a:pt x="697147" y="4413819"/>
                  </a:lnTo>
                  <a:lnTo>
                    <a:pt x="697781" y="4413438"/>
                  </a:lnTo>
                  <a:close/>
                </a:path>
                <a:path w="1864995" h="4735830">
                  <a:moveTo>
                    <a:pt x="443224" y="4592635"/>
                  </a:moveTo>
                  <a:lnTo>
                    <a:pt x="347896" y="4592635"/>
                  </a:lnTo>
                  <a:lnTo>
                    <a:pt x="327957" y="4600509"/>
                  </a:lnTo>
                  <a:lnTo>
                    <a:pt x="341800" y="4635942"/>
                  </a:lnTo>
                  <a:lnTo>
                    <a:pt x="362120" y="4627941"/>
                  </a:lnTo>
                  <a:lnTo>
                    <a:pt x="435907" y="4596064"/>
                  </a:lnTo>
                  <a:lnTo>
                    <a:pt x="443224" y="4592635"/>
                  </a:lnTo>
                  <a:close/>
                </a:path>
                <a:path w="1864995" h="4735830">
                  <a:moveTo>
                    <a:pt x="476420" y="4561266"/>
                  </a:moveTo>
                  <a:lnTo>
                    <a:pt x="420540" y="4561266"/>
                  </a:lnTo>
                  <a:lnTo>
                    <a:pt x="347349" y="4592851"/>
                  </a:lnTo>
                  <a:lnTo>
                    <a:pt x="347896" y="4592635"/>
                  </a:lnTo>
                  <a:lnTo>
                    <a:pt x="443224" y="4592635"/>
                  </a:lnTo>
                  <a:lnTo>
                    <a:pt x="482516" y="4574220"/>
                  </a:lnTo>
                  <a:lnTo>
                    <a:pt x="476420" y="4561266"/>
                  </a:lnTo>
                  <a:close/>
                </a:path>
                <a:path w="1864995" h="4735830">
                  <a:moveTo>
                    <a:pt x="466260" y="4539676"/>
                  </a:moveTo>
                  <a:lnTo>
                    <a:pt x="419905" y="4561520"/>
                  </a:lnTo>
                  <a:lnTo>
                    <a:pt x="420540" y="4561266"/>
                  </a:lnTo>
                  <a:lnTo>
                    <a:pt x="476420" y="4561266"/>
                  </a:lnTo>
                  <a:lnTo>
                    <a:pt x="466260" y="4539676"/>
                  </a:lnTo>
                  <a:close/>
                </a:path>
                <a:path w="1864995" h="4735830">
                  <a:moveTo>
                    <a:pt x="143426" y="4625782"/>
                  </a:moveTo>
                  <a:lnTo>
                    <a:pt x="49700" y="4712675"/>
                  </a:lnTo>
                  <a:lnTo>
                    <a:pt x="175430" y="4735574"/>
                  </a:lnTo>
                  <a:lnTo>
                    <a:pt x="166294" y="4704230"/>
                  </a:lnTo>
                  <a:lnTo>
                    <a:pt x="146855" y="4704230"/>
                  </a:lnTo>
                  <a:lnTo>
                    <a:pt x="135552" y="4667844"/>
                  </a:lnTo>
                  <a:lnTo>
                    <a:pt x="154014" y="4662103"/>
                  </a:lnTo>
                  <a:lnTo>
                    <a:pt x="143426" y="4625782"/>
                  </a:lnTo>
                  <a:close/>
                </a:path>
                <a:path w="1864995" h="4735830">
                  <a:moveTo>
                    <a:pt x="154014" y="4662103"/>
                  </a:moveTo>
                  <a:lnTo>
                    <a:pt x="135552" y="4667844"/>
                  </a:lnTo>
                  <a:lnTo>
                    <a:pt x="146855" y="4704230"/>
                  </a:lnTo>
                  <a:lnTo>
                    <a:pt x="164683" y="4698704"/>
                  </a:lnTo>
                  <a:lnTo>
                    <a:pt x="154014" y="4662103"/>
                  </a:lnTo>
                  <a:close/>
                </a:path>
                <a:path w="1864995" h="4735830">
                  <a:moveTo>
                    <a:pt x="164683" y="4698704"/>
                  </a:moveTo>
                  <a:lnTo>
                    <a:pt x="146855" y="4704230"/>
                  </a:lnTo>
                  <a:lnTo>
                    <a:pt x="166294" y="4704230"/>
                  </a:lnTo>
                  <a:lnTo>
                    <a:pt x="164683" y="4698704"/>
                  </a:lnTo>
                  <a:close/>
                </a:path>
                <a:path w="1864995" h="4735830">
                  <a:moveTo>
                    <a:pt x="198925" y="4648134"/>
                  </a:moveTo>
                  <a:lnTo>
                    <a:pt x="154014" y="4662103"/>
                  </a:lnTo>
                  <a:lnTo>
                    <a:pt x="164683" y="4698704"/>
                  </a:lnTo>
                  <a:lnTo>
                    <a:pt x="210609" y="4684469"/>
                  </a:lnTo>
                  <a:lnTo>
                    <a:pt x="234104" y="4676150"/>
                  </a:lnTo>
                  <a:lnTo>
                    <a:pt x="224280" y="4648388"/>
                  </a:lnTo>
                  <a:lnTo>
                    <a:pt x="198290" y="4648388"/>
                  </a:lnTo>
                  <a:lnTo>
                    <a:pt x="198925" y="4648134"/>
                  </a:lnTo>
                  <a:close/>
                </a:path>
                <a:path w="1864995" h="4735830">
                  <a:moveTo>
                    <a:pt x="221404" y="4640260"/>
                  </a:moveTo>
                  <a:lnTo>
                    <a:pt x="198290" y="4648388"/>
                  </a:lnTo>
                  <a:lnTo>
                    <a:pt x="224280" y="4648388"/>
                  </a:lnTo>
                  <a:lnTo>
                    <a:pt x="221404" y="464026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56860" y="6970776"/>
              <a:ext cx="1066800" cy="692150"/>
            </a:xfrm>
            <a:custGeom>
              <a:avLst/>
              <a:gdLst/>
              <a:ahLst/>
              <a:cxnLst/>
              <a:rect l="l" t="t" r="r" b="b"/>
              <a:pathLst>
                <a:path w="1066800" h="692150">
                  <a:moveTo>
                    <a:pt x="951229" y="0"/>
                  </a:moveTo>
                  <a:lnTo>
                    <a:pt x="115569" y="0"/>
                  </a:lnTo>
                  <a:lnTo>
                    <a:pt x="70562" y="9070"/>
                  </a:lnTo>
                  <a:lnTo>
                    <a:pt x="33829" y="33797"/>
                  </a:lnTo>
                  <a:lnTo>
                    <a:pt x="9074" y="70455"/>
                  </a:lnTo>
                  <a:lnTo>
                    <a:pt x="0" y="115316"/>
                  </a:lnTo>
                  <a:lnTo>
                    <a:pt x="0" y="576580"/>
                  </a:lnTo>
                  <a:lnTo>
                    <a:pt x="9074" y="621440"/>
                  </a:lnTo>
                  <a:lnTo>
                    <a:pt x="33829" y="658098"/>
                  </a:lnTo>
                  <a:lnTo>
                    <a:pt x="70562" y="682825"/>
                  </a:lnTo>
                  <a:lnTo>
                    <a:pt x="115569" y="691896"/>
                  </a:lnTo>
                  <a:lnTo>
                    <a:pt x="951229" y="691896"/>
                  </a:lnTo>
                  <a:lnTo>
                    <a:pt x="996237" y="682825"/>
                  </a:lnTo>
                  <a:lnTo>
                    <a:pt x="1032970" y="658098"/>
                  </a:lnTo>
                  <a:lnTo>
                    <a:pt x="1057725" y="621440"/>
                  </a:lnTo>
                  <a:lnTo>
                    <a:pt x="1066800" y="576580"/>
                  </a:lnTo>
                  <a:lnTo>
                    <a:pt x="1066800" y="115316"/>
                  </a:lnTo>
                  <a:lnTo>
                    <a:pt x="1057725" y="70455"/>
                  </a:lnTo>
                  <a:lnTo>
                    <a:pt x="1032970" y="33797"/>
                  </a:lnTo>
                  <a:lnTo>
                    <a:pt x="996237" y="9070"/>
                  </a:lnTo>
                  <a:lnTo>
                    <a:pt x="951229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56860" y="6970776"/>
              <a:ext cx="1066800" cy="692150"/>
            </a:xfrm>
            <a:custGeom>
              <a:avLst/>
              <a:gdLst/>
              <a:ahLst/>
              <a:cxnLst/>
              <a:rect l="l" t="t" r="r" b="b"/>
              <a:pathLst>
                <a:path w="1066800" h="692150">
                  <a:moveTo>
                    <a:pt x="0" y="115316"/>
                  </a:moveTo>
                  <a:lnTo>
                    <a:pt x="9074" y="70455"/>
                  </a:lnTo>
                  <a:lnTo>
                    <a:pt x="33829" y="33797"/>
                  </a:lnTo>
                  <a:lnTo>
                    <a:pt x="70562" y="9070"/>
                  </a:lnTo>
                  <a:lnTo>
                    <a:pt x="115569" y="0"/>
                  </a:lnTo>
                  <a:lnTo>
                    <a:pt x="951229" y="0"/>
                  </a:lnTo>
                  <a:lnTo>
                    <a:pt x="996237" y="9070"/>
                  </a:lnTo>
                  <a:lnTo>
                    <a:pt x="1032970" y="33797"/>
                  </a:lnTo>
                  <a:lnTo>
                    <a:pt x="1057725" y="70455"/>
                  </a:lnTo>
                  <a:lnTo>
                    <a:pt x="1066800" y="115316"/>
                  </a:lnTo>
                  <a:lnTo>
                    <a:pt x="1066800" y="576580"/>
                  </a:lnTo>
                  <a:lnTo>
                    <a:pt x="1057725" y="621440"/>
                  </a:lnTo>
                  <a:lnTo>
                    <a:pt x="1032970" y="658098"/>
                  </a:lnTo>
                  <a:lnTo>
                    <a:pt x="996237" y="682825"/>
                  </a:lnTo>
                  <a:lnTo>
                    <a:pt x="951229" y="691896"/>
                  </a:lnTo>
                  <a:lnTo>
                    <a:pt x="115569" y="691896"/>
                  </a:lnTo>
                  <a:lnTo>
                    <a:pt x="70562" y="682825"/>
                  </a:lnTo>
                  <a:lnTo>
                    <a:pt x="33829" y="658098"/>
                  </a:lnTo>
                  <a:lnTo>
                    <a:pt x="9074" y="621440"/>
                  </a:lnTo>
                  <a:lnTo>
                    <a:pt x="0" y="576580"/>
                  </a:lnTo>
                  <a:lnTo>
                    <a:pt x="0" y="1153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719317" y="710590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23178" y="5204205"/>
            <a:ext cx="1079500" cy="706120"/>
            <a:chOff x="6123178" y="5204205"/>
            <a:chExt cx="1079500" cy="706120"/>
          </a:xfrm>
        </p:grpSpPr>
        <p:sp>
          <p:nvSpPr>
            <p:cNvPr id="15" name="object 15"/>
            <p:cNvSpPr/>
            <p:nvPr/>
          </p:nvSpPr>
          <p:spPr>
            <a:xfrm>
              <a:off x="6129528" y="5210555"/>
              <a:ext cx="1066800" cy="693420"/>
            </a:xfrm>
            <a:custGeom>
              <a:avLst/>
              <a:gdLst/>
              <a:ahLst/>
              <a:cxnLst/>
              <a:rect l="l" t="t" r="r" b="b"/>
              <a:pathLst>
                <a:path w="1066800" h="693420">
                  <a:moveTo>
                    <a:pt x="951229" y="0"/>
                  </a:moveTo>
                  <a:lnTo>
                    <a:pt x="115570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70"/>
                  </a:lnTo>
                  <a:lnTo>
                    <a:pt x="0" y="577850"/>
                  </a:lnTo>
                  <a:lnTo>
                    <a:pt x="9074" y="622857"/>
                  </a:lnTo>
                  <a:lnTo>
                    <a:pt x="33829" y="659590"/>
                  </a:lnTo>
                  <a:lnTo>
                    <a:pt x="70562" y="684345"/>
                  </a:lnTo>
                  <a:lnTo>
                    <a:pt x="115570" y="693420"/>
                  </a:lnTo>
                  <a:lnTo>
                    <a:pt x="951229" y="693420"/>
                  </a:lnTo>
                  <a:lnTo>
                    <a:pt x="996237" y="684345"/>
                  </a:lnTo>
                  <a:lnTo>
                    <a:pt x="1032970" y="659590"/>
                  </a:lnTo>
                  <a:lnTo>
                    <a:pt x="1057725" y="622857"/>
                  </a:lnTo>
                  <a:lnTo>
                    <a:pt x="1066800" y="577850"/>
                  </a:lnTo>
                  <a:lnTo>
                    <a:pt x="1066800" y="115570"/>
                  </a:lnTo>
                  <a:lnTo>
                    <a:pt x="1057725" y="70562"/>
                  </a:lnTo>
                  <a:lnTo>
                    <a:pt x="1032970" y="33829"/>
                  </a:lnTo>
                  <a:lnTo>
                    <a:pt x="996237" y="9074"/>
                  </a:lnTo>
                  <a:lnTo>
                    <a:pt x="951229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29528" y="5210555"/>
              <a:ext cx="1066800" cy="693420"/>
            </a:xfrm>
            <a:custGeom>
              <a:avLst/>
              <a:gdLst/>
              <a:ahLst/>
              <a:cxnLst/>
              <a:rect l="l" t="t" r="r" b="b"/>
              <a:pathLst>
                <a:path w="1066800" h="693420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70" y="0"/>
                  </a:lnTo>
                  <a:lnTo>
                    <a:pt x="951229" y="0"/>
                  </a:lnTo>
                  <a:lnTo>
                    <a:pt x="996237" y="9074"/>
                  </a:lnTo>
                  <a:lnTo>
                    <a:pt x="1032970" y="33829"/>
                  </a:lnTo>
                  <a:lnTo>
                    <a:pt x="1057725" y="70562"/>
                  </a:lnTo>
                  <a:lnTo>
                    <a:pt x="1066800" y="115570"/>
                  </a:lnTo>
                  <a:lnTo>
                    <a:pt x="1066800" y="577850"/>
                  </a:lnTo>
                  <a:lnTo>
                    <a:pt x="1057725" y="622857"/>
                  </a:lnTo>
                  <a:lnTo>
                    <a:pt x="1032970" y="659590"/>
                  </a:lnTo>
                  <a:lnTo>
                    <a:pt x="996237" y="684345"/>
                  </a:lnTo>
                  <a:lnTo>
                    <a:pt x="951229" y="693420"/>
                  </a:lnTo>
                  <a:lnTo>
                    <a:pt x="115570" y="693420"/>
                  </a:lnTo>
                  <a:lnTo>
                    <a:pt x="70562" y="684345"/>
                  </a:lnTo>
                  <a:lnTo>
                    <a:pt x="33829" y="659590"/>
                  </a:lnTo>
                  <a:lnTo>
                    <a:pt x="9074" y="622857"/>
                  </a:lnTo>
                  <a:lnTo>
                    <a:pt x="0" y="577850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491096" y="534512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22494" y="3370834"/>
            <a:ext cx="1079500" cy="706120"/>
            <a:chOff x="5222494" y="3370834"/>
            <a:chExt cx="1079500" cy="706120"/>
          </a:xfrm>
        </p:grpSpPr>
        <p:sp>
          <p:nvSpPr>
            <p:cNvPr id="19" name="object 19"/>
            <p:cNvSpPr/>
            <p:nvPr/>
          </p:nvSpPr>
          <p:spPr>
            <a:xfrm>
              <a:off x="5228844" y="3377184"/>
              <a:ext cx="1066800" cy="693420"/>
            </a:xfrm>
            <a:custGeom>
              <a:avLst/>
              <a:gdLst/>
              <a:ahLst/>
              <a:cxnLst/>
              <a:rect l="l" t="t" r="r" b="b"/>
              <a:pathLst>
                <a:path w="1066800" h="693420">
                  <a:moveTo>
                    <a:pt x="951229" y="0"/>
                  </a:moveTo>
                  <a:lnTo>
                    <a:pt x="115569" y="0"/>
                  </a:lnTo>
                  <a:lnTo>
                    <a:pt x="70562" y="9074"/>
                  </a:lnTo>
                  <a:lnTo>
                    <a:pt x="33829" y="33829"/>
                  </a:lnTo>
                  <a:lnTo>
                    <a:pt x="9074" y="70562"/>
                  </a:lnTo>
                  <a:lnTo>
                    <a:pt x="0" y="115569"/>
                  </a:lnTo>
                  <a:lnTo>
                    <a:pt x="0" y="577850"/>
                  </a:lnTo>
                  <a:lnTo>
                    <a:pt x="9074" y="622857"/>
                  </a:lnTo>
                  <a:lnTo>
                    <a:pt x="33829" y="659590"/>
                  </a:lnTo>
                  <a:lnTo>
                    <a:pt x="70562" y="684345"/>
                  </a:lnTo>
                  <a:lnTo>
                    <a:pt x="115569" y="693419"/>
                  </a:lnTo>
                  <a:lnTo>
                    <a:pt x="951229" y="693419"/>
                  </a:lnTo>
                  <a:lnTo>
                    <a:pt x="996237" y="684345"/>
                  </a:lnTo>
                  <a:lnTo>
                    <a:pt x="1032970" y="659590"/>
                  </a:lnTo>
                  <a:lnTo>
                    <a:pt x="1057725" y="622857"/>
                  </a:lnTo>
                  <a:lnTo>
                    <a:pt x="1066800" y="577850"/>
                  </a:lnTo>
                  <a:lnTo>
                    <a:pt x="1066800" y="115569"/>
                  </a:lnTo>
                  <a:lnTo>
                    <a:pt x="1057725" y="70562"/>
                  </a:lnTo>
                  <a:lnTo>
                    <a:pt x="1032970" y="33829"/>
                  </a:lnTo>
                  <a:lnTo>
                    <a:pt x="996237" y="9074"/>
                  </a:lnTo>
                  <a:lnTo>
                    <a:pt x="951229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28844" y="3377184"/>
              <a:ext cx="1066800" cy="693420"/>
            </a:xfrm>
            <a:custGeom>
              <a:avLst/>
              <a:gdLst/>
              <a:ahLst/>
              <a:cxnLst/>
              <a:rect l="l" t="t" r="r" b="b"/>
              <a:pathLst>
                <a:path w="1066800" h="693420">
                  <a:moveTo>
                    <a:pt x="0" y="115569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69" y="0"/>
                  </a:lnTo>
                  <a:lnTo>
                    <a:pt x="951229" y="0"/>
                  </a:lnTo>
                  <a:lnTo>
                    <a:pt x="996237" y="9074"/>
                  </a:lnTo>
                  <a:lnTo>
                    <a:pt x="1032970" y="33829"/>
                  </a:lnTo>
                  <a:lnTo>
                    <a:pt x="1057725" y="70562"/>
                  </a:lnTo>
                  <a:lnTo>
                    <a:pt x="1066800" y="115569"/>
                  </a:lnTo>
                  <a:lnTo>
                    <a:pt x="1066800" y="577850"/>
                  </a:lnTo>
                  <a:lnTo>
                    <a:pt x="1057725" y="622857"/>
                  </a:lnTo>
                  <a:lnTo>
                    <a:pt x="1032970" y="659590"/>
                  </a:lnTo>
                  <a:lnTo>
                    <a:pt x="996237" y="684345"/>
                  </a:lnTo>
                  <a:lnTo>
                    <a:pt x="951229" y="693419"/>
                  </a:lnTo>
                  <a:lnTo>
                    <a:pt x="115569" y="693419"/>
                  </a:lnTo>
                  <a:lnTo>
                    <a:pt x="70562" y="684345"/>
                  </a:lnTo>
                  <a:lnTo>
                    <a:pt x="33829" y="659590"/>
                  </a:lnTo>
                  <a:lnTo>
                    <a:pt x="9074" y="622857"/>
                  </a:lnTo>
                  <a:lnTo>
                    <a:pt x="0" y="577850"/>
                  </a:lnTo>
                  <a:lnTo>
                    <a:pt x="0" y="11556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591047" y="3511677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3927" y="4642103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3" y="306451"/>
            <a:ext cx="8444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Simple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760476"/>
            <a:ext cx="1148486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74211" y="4488179"/>
            <a:ext cx="5749290" cy="3535679"/>
            <a:chOff x="5374211" y="4488179"/>
            <a:chExt cx="5749290" cy="3535679"/>
          </a:xfrm>
        </p:grpSpPr>
        <p:sp>
          <p:nvSpPr>
            <p:cNvPr id="5" name="object 5"/>
            <p:cNvSpPr/>
            <p:nvPr/>
          </p:nvSpPr>
          <p:spPr>
            <a:xfrm>
              <a:off x="5374211" y="4803933"/>
              <a:ext cx="5749290" cy="3220085"/>
            </a:xfrm>
            <a:custGeom>
              <a:avLst/>
              <a:gdLst/>
              <a:ahLst/>
              <a:cxnLst/>
              <a:rect l="l" t="t" r="r" b="b"/>
              <a:pathLst>
                <a:path w="5749290" h="3220084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1788"/>
                  </a:lnTo>
                  <a:lnTo>
                    <a:pt x="2781332" y="1862129"/>
                  </a:lnTo>
                  <a:lnTo>
                    <a:pt x="2730449" y="1863153"/>
                  </a:lnTo>
                  <a:lnTo>
                    <a:pt x="2679753" y="1864859"/>
                  </a:lnTo>
                  <a:lnTo>
                    <a:pt x="2629243" y="1867249"/>
                  </a:lnTo>
                  <a:lnTo>
                    <a:pt x="2578921" y="1870321"/>
                  </a:lnTo>
                  <a:lnTo>
                    <a:pt x="2528786" y="1874076"/>
                  </a:lnTo>
                  <a:lnTo>
                    <a:pt x="2478838" y="1878514"/>
                  </a:lnTo>
                  <a:lnTo>
                    <a:pt x="2429077" y="1883635"/>
                  </a:lnTo>
                  <a:lnTo>
                    <a:pt x="2379503" y="1889440"/>
                  </a:lnTo>
                  <a:lnTo>
                    <a:pt x="2330117" y="1895927"/>
                  </a:lnTo>
                  <a:lnTo>
                    <a:pt x="2280918" y="1903098"/>
                  </a:lnTo>
                  <a:lnTo>
                    <a:pt x="2231907" y="1910953"/>
                  </a:lnTo>
                  <a:lnTo>
                    <a:pt x="2183083" y="1919491"/>
                  </a:lnTo>
                  <a:lnTo>
                    <a:pt x="2134447" y="1928712"/>
                  </a:lnTo>
                  <a:lnTo>
                    <a:pt x="2085998" y="1938617"/>
                  </a:lnTo>
                  <a:lnTo>
                    <a:pt x="2037738" y="1949206"/>
                  </a:lnTo>
                  <a:lnTo>
                    <a:pt x="1989665" y="1960479"/>
                  </a:lnTo>
                  <a:lnTo>
                    <a:pt x="1941781" y="1972435"/>
                  </a:lnTo>
                  <a:lnTo>
                    <a:pt x="1894084" y="1985076"/>
                  </a:lnTo>
                  <a:lnTo>
                    <a:pt x="1846576" y="1998401"/>
                  </a:lnTo>
                  <a:lnTo>
                    <a:pt x="1799256" y="2012410"/>
                  </a:lnTo>
                  <a:lnTo>
                    <a:pt x="738679" y="1108297"/>
                  </a:lnTo>
                  <a:lnTo>
                    <a:pt x="726156" y="1101224"/>
                  </a:lnTo>
                  <a:lnTo>
                    <a:pt x="711073" y="1098867"/>
                  </a:lnTo>
                  <a:lnTo>
                    <a:pt x="696013" y="1101224"/>
                  </a:lnTo>
                  <a:lnTo>
                    <a:pt x="683561" y="1108297"/>
                  </a:lnTo>
                  <a:lnTo>
                    <a:pt x="675846" y="1126886"/>
                  </a:lnTo>
                  <a:lnTo>
                    <a:pt x="673274" y="1144333"/>
                  </a:lnTo>
                  <a:lnTo>
                    <a:pt x="675846" y="1159446"/>
                  </a:lnTo>
                  <a:lnTo>
                    <a:pt x="683561" y="1171035"/>
                  </a:lnTo>
                  <a:lnTo>
                    <a:pt x="1716579" y="2037556"/>
                  </a:lnTo>
                  <a:lnTo>
                    <a:pt x="1667346" y="2052592"/>
                  </a:lnTo>
                  <a:lnTo>
                    <a:pt x="1618414" y="2068297"/>
                  </a:lnTo>
                  <a:lnTo>
                    <a:pt x="1569788" y="2084666"/>
                  </a:lnTo>
                  <a:lnTo>
                    <a:pt x="1521475" y="2101695"/>
                  </a:lnTo>
                  <a:lnTo>
                    <a:pt x="1473481" y="2119378"/>
                  </a:lnTo>
                  <a:lnTo>
                    <a:pt x="1425811" y="2137712"/>
                  </a:lnTo>
                  <a:lnTo>
                    <a:pt x="1378472" y="2156693"/>
                  </a:lnTo>
                  <a:lnTo>
                    <a:pt x="1331470" y="2176315"/>
                  </a:lnTo>
                  <a:lnTo>
                    <a:pt x="1284810" y="2196576"/>
                  </a:lnTo>
                  <a:lnTo>
                    <a:pt x="1238499" y="2217469"/>
                  </a:lnTo>
                  <a:lnTo>
                    <a:pt x="1192542" y="2238991"/>
                  </a:lnTo>
                  <a:lnTo>
                    <a:pt x="1146947" y="2261137"/>
                  </a:lnTo>
                  <a:lnTo>
                    <a:pt x="1101718" y="2283904"/>
                  </a:lnTo>
                  <a:lnTo>
                    <a:pt x="1056862" y="2307286"/>
                  </a:lnTo>
                  <a:lnTo>
                    <a:pt x="1012384" y="2331279"/>
                  </a:lnTo>
                  <a:lnTo>
                    <a:pt x="968291" y="2355879"/>
                  </a:lnTo>
                  <a:lnTo>
                    <a:pt x="924589" y="2381081"/>
                  </a:lnTo>
                  <a:lnTo>
                    <a:pt x="881283" y="2406882"/>
                  </a:lnTo>
                  <a:lnTo>
                    <a:pt x="838381" y="2433276"/>
                  </a:lnTo>
                  <a:lnTo>
                    <a:pt x="795887" y="2460259"/>
                  </a:lnTo>
                  <a:lnTo>
                    <a:pt x="753807" y="2487828"/>
                  </a:lnTo>
                  <a:lnTo>
                    <a:pt x="712149" y="2515976"/>
                  </a:lnTo>
                  <a:lnTo>
                    <a:pt x="670917" y="2544701"/>
                  </a:lnTo>
                  <a:lnTo>
                    <a:pt x="630118" y="2573997"/>
                  </a:lnTo>
                  <a:lnTo>
                    <a:pt x="589757" y="2603861"/>
                  </a:lnTo>
                  <a:lnTo>
                    <a:pt x="549841" y="2634287"/>
                  </a:lnTo>
                  <a:lnTo>
                    <a:pt x="510376" y="2665272"/>
                  </a:lnTo>
                  <a:lnTo>
                    <a:pt x="471368" y="2696812"/>
                  </a:lnTo>
                  <a:lnTo>
                    <a:pt x="432823" y="2728900"/>
                  </a:lnTo>
                  <a:lnTo>
                    <a:pt x="394746" y="2761535"/>
                  </a:lnTo>
                  <a:lnTo>
                    <a:pt x="357144" y="2794710"/>
                  </a:lnTo>
                  <a:lnTo>
                    <a:pt x="320023" y="2828421"/>
                  </a:lnTo>
                  <a:lnTo>
                    <a:pt x="283388" y="2862665"/>
                  </a:lnTo>
                  <a:lnTo>
                    <a:pt x="247247" y="2897436"/>
                  </a:lnTo>
                  <a:lnTo>
                    <a:pt x="211604" y="2932731"/>
                  </a:lnTo>
                  <a:lnTo>
                    <a:pt x="176465" y="2968545"/>
                  </a:lnTo>
                  <a:lnTo>
                    <a:pt x="141838" y="3004873"/>
                  </a:lnTo>
                  <a:lnTo>
                    <a:pt x="107727" y="3041712"/>
                  </a:lnTo>
                  <a:lnTo>
                    <a:pt x="74140" y="3079056"/>
                  </a:lnTo>
                  <a:lnTo>
                    <a:pt x="41080" y="3116902"/>
                  </a:lnTo>
                  <a:lnTo>
                    <a:pt x="8556" y="3155245"/>
                  </a:lnTo>
                  <a:lnTo>
                    <a:pt x="0" y="3189779"/>
                  </a:lnTo>
                  <a:lnTo>
                    <a:pt x="6681" y="3201158"/>
                  </a:lnTo>
                  <a:lnTo>
                    <a:pt x="22399" y="3205473"/>
                  </a:lnTo>
                  <a:lnTo>
                    <a:pt x="34851" y="3217837"/>
                  </a:lnTo>
                  <a:lnTo>
                    <a:pt x="49911" y="3219603"/>
                  </a:lnTo>
                  <a:lnTo>
                    <a:pt x="64994" y="3214305"/>
                  </a:lnTo>
                  <a:lnTo>
                    <a:pt x="77517" y="3205473"/>
                  </a:lnTo>
                  <a:lnTo>
                    <a:pt x="108780" y="3168049"/>
                  </a:lnTo>
                  <a:lnTo>
                    <a:pt x="140581" y="3131125"/>
                  </a:lnTo>
                  <a:lnTo>
                    <a:pt x="172913" y="3094703"/>
                  </a:lnTo>
                  <a:lnTo>
                    <a:pt x="205769" y="3058786"/>
                  </a:lnTo>
                  <a:lnTo>
                    <a:pt x="239141" y="3023377"/>
                  </a:lnTo>
                  <a:lnTo>
                    <a:pt x="273024" y="2988480"/>
                  </a:lnTo>
                  <a:lnTo>
                    <a:pt x="307410" y="2954096"/>
                  </a:lnTo>
                  <a:lnTo>
                    <a:pt x="342292" y="2920228"/>
                  </a:lnTo>
                  <a:lnTo>
                    <a:pt x="377663" y="2886881"/>
                  </a:lnTo>
                  <a:lnTo>
                    <a:pt x="413517" y="2854055"/>
                  </a:lnTo>
                  <a:lnTo>
                    <a:pt x="449846" y="2821755"/>
                  </a:lnTo>
                  <a:lnTo>
                    <a:pt x="486643" y="2789984"/>
                  </a:lnTo>
                  <a:lnTo>
                    <a:pt x="523902" y="2758743"/>
                  </a:lnTo>
                  <a:lnTo>
                    <a:pt x="561616" y="2728036"/>
                  </a:lnTo>
                  <a:lnTo>
                    <a:pt x="599777" y="2697867"/>
                  </a:lnTo>
                  <a:lnTo>
                    <a:pt x="638379" y="2668237"/>
                  </a:lnTo>
                  <a:lnTo>
                    <a:pt x="677415" y="2639149"/>
                  </a:lnTo>
                  <a:lnTo>
                    <a:pt x="716877" y="2610607"/>
                  </a:lnTo>
                  <a:lnTo>
                    <a:pt x="756760" y="2582613"/>
                  </a:lnTo>
                  <a:lnTo>
                    <a:pt x="797055" y="2555171"/>
                  </a:lnTo>
                  <a:lnTo>
                    <a:pt x="837757" y="2528283"/>
                  </a:lnTo>
                  <a:lnTo>
                    <a:pt x="878857" y="2501951"/>
                  </a:lnTo>
                  <a:lnTo>
                    <a:pt x="920350" y="2476180"/>
                  </a:lnTo>
                  <a:lnTo>
                    <a:pt x="962228" y="2450971"/>
                  </a:lnTo>
                  <a:lnTo>
                    <a:pt x="1004485" y="2426328"/>
                  </a:lnTo>
                  <a:lnTo>
                    <a:pt x="1047112" y="2402254"/>
                  </a:lnTo>
                  <a:lnTo>
                    <a:pt x="1090105" y="2378750"/>
                  </a:lnTo>
                  <a:lnTo>
                    <a:pt x="1133454" y="2355821"/>
                  </a:lnTo>
                  <a:lnTo>
                    <a:pt x="1177155" y="2333469"/>
                  </a:lnTo>
                  <a:lnTo>
                    <a:pt x="1221199" y="2311698"/>
                  </a:lnTo>
                  <a:lnTo>
                    <a:pt x="1265580" y="2290509"/>
                  </a:lnTo>
                  <a:lnTo>
                    <a:pt x="1310290" y="2269905"/>
                  </a:lnTo>
                  <a:lnTo>
                    <a:pt x="1355324" y="2249891"/>
                  </a:lnTo>
                  <a:lnTo>
                    <a:pt x="1400673" y="2230468"/>
                  </a:lnTo>
                  <a:lnTo>
                    <a:pt x="1446331" y="2211639"/>
                  </a:lnTo>
                  <a:lnTo>
                    <a:pt x="1492292" y="2193408"/>
                  </a:lnTo>
                  <a:lnTo>
                    <a:pt x="1538547" y="2175776"/>
                  </a:lnTo>
                  <a:lnTo>
                    <a:pt x="1585091" y="2158748"/>
                  </a:lnTo>
                  <a:lnTo>
                    <a:pt x="1631916" y="2142326"/>
                  </a:lnTo>
                  <a:lnTo>
                    <a:pt x="1679016" y="2126512"/>
                  </a:lnTo>
                  <a:lnTo>
                    <a:pt x="1726382" y="2111310"/>
                  </a:lnTo>
                  <a:lnTo>
                    <a:pt x="1774010" y="2096723"/>
                  </a:lnTo>
                  <a:lnTo>
                    <a:pt x="1821890" y="2082753"/>
                  </a:lnTo>
                  <a:lnTo>
                    <a:pt x="1870018" y="2069403"/>
                  </a:lnTo>
                  <a:lnTo>
                    <a:pt x="1918385" y="2056677"/>
                  </a:lnTo>
                  <a:lnTo>
                    <a:pt x="1966985" y="2044576"/>
                  </a:lnTo>
                  <a:lnTo>
                    <a:pt x="2015810" y="2033104"/>
                  </a:lnTo>
                  <a:lnTo>
                    <a:pt x="2064855" y="2022265"/>
                  </a:lnTo>
                  <a:lnTo>
                    <a:pt x="2114111" y="2012059"/>
                  </a:lnTo>
                  <a:lnTo>
                    <a:pt x="2163573" y="2002492"/>
                  </a:lnTo>
                  <a:lnTo>
                    <a:pt x="2213232" y="1993565"/>
                  </a:lnTo>
                  <a:lnTo>
                    <a:pt x="2263083" y="1985281"/>
                  </a:lnTo>
                  <a:lnTo>
                    <a:pt x="2313118" y="1977643"/>
                  </a:lnTo>
                  <a:lnTo>
                    <a:pt x="2363330" y="1970654"/>
                  </a:lnTo>
                  <a:lnTo>
                    <a:pt x="2413712" y="1964318"/>
                  </a:lnTo>
                  <a:lnTo>
                    <a:pt x="2464258" y="1958636"/>
                  </a:lnTo>
                  <a:lnTo>
                    <a:pt x="2514961" y="1953611"/>
                  </a:lnTo>
                  <a:lnTo>
                    <a:pt x="2565812" y="1949248"/>
                  </a:lnTo>
                  <a:lnTo>
                    <a:pt x="2616807" y="1945548"/>
                  </a:lnTo>
                  <a:lnTo>
                    <a:pt x="2667937" y="1942514"/>
                  </a:lnTo>
                  <a:lnTo>
                    <a:pt x="2719196" y="1940149"/>
                  </a:lnTo>
                  <a:lnTo>
                    <a:pt x="2770577" y="1938456"/>
                  </a:lnTo>
                  <a:lnTo>
                    <a:pt x="2822073" y="1937439"/>
                  </a:lnTo>
                  <a:lnTo>
                    <a:pt x="2873676" y="1937099"/>
                  </a:lnTo>
                  <a:lnTo>
                    <a:pt x="2925100" y="1937428"/>
                  </a:lnTo>
                  <a:lnTo>
                    <a:pt x="2976382" y="1938415"/>
                  </a:lnTo>
                  <a:lnTo>
                    <a:pt x="3027517" y="1940056"/>
                  </a:lnTo>
                  <a:lnTo>
                    <a:pt x="3078498" y="1942349"/>
                  </a:lnTo>
                  <a:lnTo>
                    <a:pt x="3129320" y="1945291"/>
                  </a:lnTo>
                  <a:lnTo>
                    <a:pt x="3179979" y="1948878"/>
                  </a:lnTo>
                  <a:lnTo>
                    <a:pt x="3230468" y="1953110"/>
                  </a:lnTo>
                  <a:lnTo>
                    <a:pt x="3280782" y="1957982"/>
                  </a:lnTo>
                  <a:lnTo>
                    <a:pt x="3330917" y="1963492"/>
                  </a:lnTo>
                  <a:lnTo>
                    <a:pt x="3380865" y="1969637"/>
                  </a:lnTo>
                  <a:lnTo>
                    <a:pt x="3430623" y="1976415"/>
                  </a:lnTo>
                  <a:lnTo>
                    <a:pt x="3480184" y="1983822"/>
                  </a:lnTo>
                  <a:lnTo>
                    <a:pt x="3529543" y="1991856"/>
                  </a:lnTo>
                  <a:lnTo>
                    <a:pt x="3578695" y="2000515"/>
                  </a:lnTo>
                  <a:lnTo>
                    <a:pt x="3627634" y="2009795"/>
                  </a:lnTo>
                  <a:lnTo>
                    <a:pt x="3676355" y="2019694"/>
                  </a:lnTo>
                  <a:lnTo>
                    <a:pt x="3724852" y="2030208"/>
                  </a:lnTo>
                  <a:lnTo>
                    <a:pt x="3773121" y="2041336"/>
                  </a:lnTo>
                  <a:lnTo>
                    <a:pt x="3821155" y="2053075"/>
                  </a:lnTo>
                  <a:lnTo>
                    <a:pt x="3868949" y="2065421"/>
                  </a:lnTo>
                  <a:lnTo>
                    <a:pt x="3916498" y="2078372"/>
                  </a:lnTo>
                  <a:lnTo>
                    <a:pt x="3963796" y="2091925"/>
                  </a:lnTo>
                  <a:lnTo>
                    <a:pt x="4010839" y="2106078"/>
                  </a:lnTo>
                  <a:lnTo>
                    <a:pt x="4057620" y="2120828"/>
                  </a:lnTo>
                  <a:lnTo>
                    <a:pt x="4104134" y="2136171"/>
                  </a:lnTo>
                  <a:lnTo>
                    <a:pt x="4150376" y="2152106"/>
                  </a:lnTo>
                  <a:lnTo>
                    <a:pt x="4196340" y="2168630"/>
                  </a:lnTo>
                  <a:lnTo>
                    <a:pt x="4242021" y="2185739"/>
                  </a:lnTo>
                  <a:lnTo>
                    <a:pt x="4287413" y="2203431"/>
                  </a:lnTo>
                  <a:lnTo>
                    <a:pt x="4332511" y="2221704"/>
                  </a:lnTo>
                  <a:lnTo>
                    <a:pt x="4377310" y="2240554"/>
                  </a:lnTo>
                  <a:lnTo>
                    <a:pt x="4421805" y="2259978"/>
                  </a:lnTo>
                  <a:lnTo>
                    <a:pt x="4465989" y="2279975"/>
                  </a:lnTo>
                  <a:lnTo>
                    <a:pt x="4509857" y="2300541"/>
                  </a:lnTo>
                  <a:lnTo>
                    <a:pt x="4553405" y="2321674"/>
                  </a:lnTo>
                  <a:lnTo>
                    <a:pt x="4596626" y="2343370"/>
                  </a:lnTo>
                  <a:lnTo>
                    <a:pt x="4639515" y="2365628"/>
                  </a:lnTo>
                  <a:lnTo>
                    <a:pt x="4682066" y="2388444"/>
                  </a:lnTo>
                  <a:lnTo>
                    <a:pt x="4724275" y="2411815"/>
                  </a:lnTo>
                  <a:lnTo>
                    <a:pt x="4766136" y="2435739"/>
                  </a:lnTo>
                  <a:lnTo>
                    <a:pt x="4807644" y="2460213"/>
                  </a:lnTo>
                  <a:lnTo>
                    <a:pt x="4848792" y="2485235"/>
                  </a:lnTo>
                  <a:lnTo>
                    <a:pt x="4889576" y="2510801"/>
                  </a:lnTo>
                  <a:lnTo>
                    <a:pt x="4929991" y="2536909"/>
                  </a:lnTo>
                  <a:lnTo>
                    <a:pt x="4970030" y="2563556"/>
                  </a:lnTo>
                  <a:lnTo>
                    <a:pt x="5009688" y="2590739"/>
                  </a:lnTo>
                  <a:lnTo>
                    <a:pt x="5048961" y="2618456"/>
                  </a:lnTo>
                  <a:lnTo>
                    <a:pt x="5087842" y="2646704"/>
                  </a:lnTo>
                  <a:lnTo>
                    <a:pt x="5126326" y="2675480"/>
                  </a:lnTo>
                  <a:lnTo>
                    <a:pt x="5164408" y="2704781"/>
                  </a:lnTo>
                  <a:lnTo>
                    <a:pt x="5202082" y="2734605"/>
                  </a:lnTo>
                  <a:lnTo>
                    <a:pt x="5239343" y="2764949"/>
                  </a:lnTo>
                  <a:lnTo>
                    <a:pt x="5276185" y="2795809"/>
                  </a:lnTo>
                  <a:lnTo>
                    <a:pt x="5312604" y="2827184"/>
                  </a:lnTo>
                  <a:lnTo>
                    <a:pt x="5348593" y="2859071"/>
                  </a:lnTo>
                  <a:lnTo>
                    <a:pt x="5384147" y="2891467"/>
                  </a:lnTo>
                  <a:lnTo>
                    <a:pt x="5419262" y="2924369"/>
                  </a:lnTo>
                  <a:lnTo>
                    <a:pt x="5453930" y="2957774"/>
                  </a:lnTo>
                  <a:lnTo>
                    <a:pt x="5488148" y="2991679"/>
                  </a:lnTo>
                  <a:lnTo>
                    <a:pt x="5521909" y="3026083"/>
                  </a:lnTo>
                  <a:lnTo>
                    <a:pt x="5555208" y="3060982"/>
                  </a:lnTo>
                  <a:lnTo>
                    <a:pt x="5588040" y="3096373"/>
                  </a:lnTo>
                  <a:lnTo>
                    <a:pt x="5620399" y="3132254"/>
                  </a:lnTo>
                  <a:lnTo>
                    <a:pt x="5652280" y="3168621"/>
                  </a:lnTo>
                  <a:lnTo>
                    <a:pt x="5683678" y="3205473"/>
                  </a:lnTo>
                  <a:lnTo>
                    <a:pt x="5686038" y="3212735"/>
                  </a:lnTo>
                  <a:lnTo>
                    <a:pt x="5692267" y="3216463"/>
                  </a:lnTo>
                  <a:lnTo>
                    <a:pt x="5701091" y="3217837"/>
                  </a:lnTo>
                  <a:lnTo>
                    <a:pt x="5711237" y="3218033"/>
                  </a:lnTo>
                  <a:lnTo>
                    <a:pt x="5713597" y="3217837"/>
                  </a:lnTo>
                  <a:lnTo>
                    <a:pt x="5719826" y="3216463"/>
                  </a:lnTo>
                  <a:lnTo>
                    <a:pt x="5728650" y="3212735"/>
                  </a:lnTo>
                  <a:lnTo>
                    <a:pt x="5738796" y="3205473"/>
                  </a:lnTo>
                  <a:lnTo>
                    <a:pt x="5746511" y="3201158"/>
                  </a:lnTo>
                  <a:lnTo>
                    <a:pt x="5749083" y="3189779"/>
                  </a:lnTo>
                  <a:lnTo>
                    <a:pt x="5746511" y="3173691"/>
                  </a:lnTo>
                  <a:lnTo>
                    <a:pt x="5738796" y="3155245"/>
                  </a:lnTo>
                  <a:lnTo>
                    <a:pt x="5706736" y="3116873"/>
                  </a:lnTo>
                  <a:lnTo>
                    <a:pt x="5674140" y="3079049"/>
                  </a:lnTo>
                  <a:lnTo>
                    <a:pt x="5641014" y="3041772"/>
                  </a:lnTo>
                  <a:lnTo>
                    <a:pt x="5607366" y="3005045"/>
                  </a:lnTo>
                  <a:lnTo>
                    <a:pt x="5573202" y="2968868"/>
                  </a:lnTo>
                  <a:lnTo>
                    <a:pt x="5538529" y="2933242"/>
                  </a:lnTo>
                  <a:lnTo>
                    <a:pt x="5503355" y="2898170"/>
                  </a:lnTo>
                  <a:lnTo>
                    <a:pt x="5467686" y="2863652"/>
                  </a:lnTo>
                  <a:lnTo>
                    <a:pt x="5431529" y="2829689"/>
                  </a:lnTo>
                  <a:lnTo>
                    <a:pt x="5394892" y="2796283"/>
                  </a:lnTo>
                  <a:lnTo>
                    <a:pt x="5357780" y="2763434"/>
                  </a:lnTo>
                  <a:lnTo>
                    <a:pt x="5320203" y="2731145"/>
                  </a:lnTo>
                  <a:lnTo>
                    <a:pt x="5282165" y="2699417"/>
                  </a:lnTo>
                  <a:lnTo>
                    <a:pt x="5243675" y="2668250"/>
                  </a:lnTo>
                  <a:lnTo>
                    <a:pt x="5204739" y="2637646"/>
                  </a:lnTo>
                  <a:lnTo>
                    <a:pt x="5165364" y="2607606"/>
                  </a:lnTo>
                  <a:lnTo>
                    <a:pt x="5125558" y="2578131"/>
                  </a:lnTo>
                  <a:lnTo>
                    <a:pt x="5085327" y="2549224"/>
                  </a:lnTo>
                  <a:lnTo>
                    <a:pt x="5044678" y="2520884"/>
                  </a:lnTo>
                  <a:lnTo>
                    <a:pt x="5003618" y="2493113"/>
                  </a:lnTo>
                  <a:lnTo>
                    <a:pt x="4962154" y="2465913"/>
                  </a:lnTo>
                  <a:lnTo>
                    <a:pt x="4920294" y="2439284"/>
                  </a:lnTo>
                  <a:lnTo>
                    <a:pt x="4878044" y="2413228"/>
                  </a:lnTo>
                  <a:lnTo>
                    <a:pt x="4835411" y="2387747"/>
                  </a:lnTo>
                  <a:lnTo>
                    <a:pt x="4792402" y="2362841"/>
                  </a:lnTo>
                  <a:lnTo>
                    <a:pt x="4749024" y="2338511"/>
                  </a:lnTo>
                  <a:lnTo>
                    <a:pt x="4705284" y="2314760"/>
                  </a:lnTo>
                  <a:lnTo>
                    <a:pt x="4661190" y="2291588"/>
                  </a:lnTo>
                  <a:lnTo>
                    <a:pt x="4616747" y="2268996"/>
                  </a:lnTo>
                  <a:lnTo>
                    <a:pt x="4571964" y="2246985"/>
                  </a:lnTo>
                  <a:lnTo>
                    <a:pt x="4526847" y="2225558"/>
                  </a:lnTo>
                  <a:lnTo>
                    <a:pt x="4481402" y="2204715"/>
                  </a:lnTo>
                  <a:lnTo>
                    <a:pt x="4435638" y="2184457"/>
                  </a:lnTo>
                  <a:lnTo>
                    <a:pt x="4389561" y="2164786"/>
                  </a:lnTo>
                  <a:lnTo>
                    <a:pt x="4343178" y="2145703"/>
                  </a:lnTo>
                  <a:lnTo>
                    <a:pt x="4296496" y="2127209"/>
                  </a:lnTo>
                  <a:lnTo>
                    <a:pt x="4249521" y="2109306"/>
                  </a:lnTo>
                  <a:lnTo>
                    <a:pt x="4202262" y="2091994"/>
                  </a:lnTo>
                  <a:lnTo>
                    <a:pt x="4154725" y="2075275"/>
                  </a:lnTo>
                  <a:lnTo>
                    <a:pt x="5187743" y="1171035"/>
                  </a:lnTo>
                  <a:lnTo>
                    <a:pt x="5195530" y="1154142"/>
                  </a:lnTo>
                  <a:lnTo>
                    <a:pt x="5198125" y="1139618"/>
                  </a:lnTo>
                  <a:lnTo>
                    <a:pt x="5195530" y="1125118"/>
                  </a:lnTo>
                  <a:lnTo>
                    <a:pt x="5187743" y="1108297"/>
                  </a:lnTo>
                  <a:lnTo>
                    <a:pt x="5169237" y="1101224"/>
                  </a:lnTo>
                  <a:lnTo>
                    <a:pt x="5153326" y="1098867"/>
                  </a:lnTo>
                  <a:lnTo>
                    <a:pt x="5137415" y="1101224"/>
                  </a:lnTo>
                  <a:lnTo>
                    <a:pt x="5118909" y="1108297"/>
                  </a:lnTo>
                  <a:lnTo>
                    <a:pt x="4072048" y="2050129"/>
                  </a:lnTo>
                  <a:lnTo>
                    <a:pt x="4025104" y="2034102"/>
                  </a:lnTo>
                  <a:lnTo>
                    <a:pt x="3977711" y="2018789"/>
                  </a:lnTo>
                  <a:lnTo>
                    <a:pt x="3929891" y="2004188"/>
                  </a:lnTo>
                  <a:lnTo>
                    <a:pt x="3881664" y="1990300"/>
                  </a:lnTo>
                  <a:lnTo>
                    <a:pt x="3833049" y="1977125"/>
                  </a:lnTo>
                  <a:lnTo>
                    <a:pt x="3784068" y="1964663"/>
                  </a:lnTo>
                  <a:lnTo>
                    <a:pt x="3734741" y="1952913"/>
                  </a:lnTo>
                  <a:lnTo>
                    <a:pt x="3685088" y="1941876"/>
                  </a:lnTo>
                  <a:lnTo>
                    <a:pt x="3635128" y="1931552"/>
                  </a:lnTo>
                  <a:lnTo>
                    <a:pt x="3584884" y="1921940"/>
                  </a:lnTo>
                  <a:lnTo>
                    <a:pt x="3534374" y="1913040"/>
                  </a:lnTo>
                  <a:lnTo>
                    <a:pt x="3483619" y="1904852"/>
                  </a:lnTo>
                  <a:lnTo>
                    <a:pt x="3432639" y="1897377"/>
                  </a:lnTo>
                  <a:lnTo>
                    <a:pt x="3381455" y="1890615"/>
                  </a:lnTo>
                  <a:lnTo>
                    <a:pt x="3330087" y="1884564"/>
                  </a:lnTo>
                  <a:lnTo>
                    <a:pt x="3278555" y="1879225"/>
                  </a:lnTo>
                  <a:lnTo>
                    <a:pt x="3226880" y="1874599"/>
                  </a:lnTo>
                  <a:lnTo>
                    <a:pt x="3175081" y="1870684"/>
                  </a:lnTo>
                  <a:lnTo>
                    <a:pt x="3123180" y="1867481"/>
                  </a:lnTo>
                  <a:lnTo>
                    <a:pt x="3071196" y="1864990"/>
                  </a:lnTo>
                  <a:lnTo>
                    <a:pt x="3019150" y="1863211"/>
                  </a:lnTo>
                  <a:lnTo>
                    <a:pt x="2967061" y="1862144"/>
                  </a:lnTo>
                  <a:lnTo>
                    <a:pt x="2914951" y="1861788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162D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081260" y="5599175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20" h="748664">
                  <a:moveTo>
                    <a:pt x="371856" y="0"/>
                  </a:moveTo>
                  <a:lnTo>
                    <a:pt x="325213" y="2915"/>
                  </a:lnTo>
                  <a:lnTo>
                    <a:pt x="280299" y="11426"/>
                  </a:lnTo>
                  <a:lnTo>
                    <a:pt x="237461" y="25184"/>
                  </a:lnTo>
                  <a:lnTo>
                    <a:pt x="197049" y="43837"/>
                  </a:lnTo>
                  <a:lnTo>
                    <a:pt x="159411" y="67034"/>
                  </a:lnTo>
                  <a:lnTo>
                    <a:pt x="124896" y="94426"/>
                  </a:lnTo>
                  <a:lnTo>
                    <a:pt x="93851" y="125660"/>
                  </a:lnTo>
                  <a:lnTo>
                    <a:pt x="66627" y="160388"/>
                  </a:lnTo>
                  <a:lnTo>
                    <a:pt x="43571" y="198257"/>
                  </a:lnTo>
                  <a:lnTo>
                    <a:pt x="25031" y="238918"/>
                  </a:lnTo>
                  <a:lnTo>
                    <a:pt x="11357" y="282019"/>
                  </a:lnTo>
                  <a:lnTo>
                    <a:pt x="2897" y="327211"/>
                  </a:lnTo>
                  <a:lnTo>
                    <a:pt x="0" y="374142"/>
                  </a:lnTo>
                  <a:lnTo>
                    <a:pt x="2897" y="421072"/>
                  </a:lnTo>
                  <a:lnTo>
                    <a:pt x="11357" y="466264"/>
                  </a:lnTo>
                  <a:lnTo>
                    <a:pt x="25031" y="509365"/>
                  </a:lnTo>
                  <a:lnTo>
                    <a:pt x="43571" y="550026"/>
                  </a:lnTo>
                  <a:lnTo>
                    <a:pt x="66627" y="587895"/>
                  </a:lnTo>
                  <a:lnTo>
                    <a:pt x="93851" y="622623"/>
                  </a:lnTo>
                  <a:lnTo>
                    <a:pt x="124896" y="653857"/>
                  </a:lnTo>
                  <a:lnTo>
                    <a:pt x="159411" y="681249"/>
                  </a:lnTo>
                  <a:lnTo>
                    <a:pt x="197049" y="704446"/>
                  </a:lnTo>
                  <a:lnTo>
                    <a:pt x="237461" y="723099"/>
                  </a:lnTo>
                  <a:lnTo>
                    <a:pt x="280299" y="736857"/>
                  </a:lnTo>
                  <a:lnTo>
                    <a:pt x="325213" y="745368"/>
                  </a:lnTo>
                  <a:lnTo>
                    <a:pt x="371856" y="748284"/>
                  </a:lnTo>
                  <a:lnTo>
                    <a:pt x="418498" y="745368"/>
                  </a:lnTo>
                  <a:lnTo>
                    <a:pt x="463412" y="736857"/>
                  </a:lnTo>
                  <a:lnTo>
                    <a:pt x="506250" y="723099"/>
                  </a:lnTo>
                  <a:lnTo>
                    <a:pt x="546662" y="704446"/>
                  </a:lnTo>
                  <a:lnTo>
                    <a:pt x="584300" y="681249"/>
                  </a:lnTo>
                  <a:lnTo>
                    <a:pt x="618815" y="653857"/>
                  </a:lnTo>
                  <a:lnTo>
                    <a:pt x="649860" y="622623"/>
                  </a:lnTo>
                  <a:lnTo>
                    <a:pt x="677084" y="587895"/>
                  </a:lnTo>
                  <a:lnTo>
                    <a:pt x="700140" y="550026"/>
                  </a:lnTo>
                  <a:lnTo>
                    <a:pt x="718680" y="509365"/>
                  </a:lnTo>
                  <a:lnTo>
                    <a:pt x="732354" y="466264"/>
                  </a:lnTo>
                  <a:lnTo>
                    <a:pt x="740814" y="421072"/>
                  </a:lnTo>
                  <a:lnTo>
                    <a:pt x="743712" y="374142"/>
                  </a:lnTo>
                  <a:lnTo>
                    <a:pt x="740814" y="327211"/>
                  </a:lnTo>
                  <a:lnTo>
                    <a:pt x="732354" y="282019"/>
                  </a:lnTo>
                  <a:lnTo>
                    <a:pt x="718680" y="238918"/>
                  </a:lnTo>
                  <a:lnTo>
                    <a:pt x="700140" y="198257"/>
                  </a:lnTo>
                  <a:lnTo>
                    <a:pt x="677084" y="160388"/>
                  </a:lnTo>
                  <a:lnTo>
                    <a:pt x="649860" y="125660"/>
                  </a:lnTo>
                  <a:lnTo>
                    <a:pt x="618815" y="94426"/>
                  </a:lnTo>
                  <a:lnTo>
                    <a:pt x="584300" y="67034"/>
                  </a:lnTo>
                  <a:lnTo>
                    <a:pt x="546662" y="43837"/>
                  </a:lnTo>
                  <a:lnTo>
                    <a:pt x="506250" y="25184"/>
                  </a:lnTo>
                  <a:lnTo>
                    <a:pt x="463412" y="11426"/>
                  </a:lnTo>
                  <a:lnTo>
                    <a:pt x="418498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876032" y="4488179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20" h="748664">
                  <a:moveTo>
                    <a:pt x="371856" y="0"/>
                  </a:moveTo>
                  <a:lnTo>
                    <a:pt x="325213" y="2915"/>
                  </a:lnTo>
                  <a:lnTo>
                    <a:pt x="280299" y="11426"/>
                  </a:lnTo>
                  <a:lnTo>
                    <a:pt x="237461" y="25184"/>
                  </a:lnTo>
                  <a:lnTo>
                    <a:pt x="197049" y="43837"/>
                  </a:lnTo>
                  <a:lnTo>
                    <a:pt x="159411" y="67034"/>
                  </a:lnTo>
                  <a:lnTo>
                    <a:pt x="124896" y="94426"/>
                  </a:lnTo>
                  <a:lnTo>
                    <a:pt x="93851" y="125660"/>
                  </a:lnTo>
                  <a:lnTo>
                    <a:pt x="66627" y="160388"/>
                  </a:lnTo>
                  <a:lnTo>
                    <a:pt x="43571" y="198257"/>
                  </a:lnTo>
                  <a:lnTo>
                    <a:pt x="25031" y="238918"/>
                  </a:lnTo>
                  <a:lnTo>
                    <a:pt x="11357" y="282019"/>
                  </a:lnTo>
                  <a:lnTo>
                    <a:pt x="2897" y="327211"/>
                  </a:lnTo>
                  <a:lnTo>
                    <a:pt x="0" y="374142"/>
                  </a:lnTo>
                  <a:lnTo>
                    <a:pt x="2897" y="421072"/>
                  </a:lnTo>
                  <a:lnTo>
                    <a:pt x="11357" y="466264"/>
                  </a:lnTo>
                  <a:lnTo>
                    <a:pt x="25031" y="509365"/>
                  </a:lnTo>
                  <a:lnTo>
                    <a:pt x="43571" y="550026"/>
                  </a:lnTo>
                  <a:lnTo>
                    <a:pt x="66627" y="587895"/>
                  </a:lnTo>
                  <a:lnTo>
                    <a:pt x="93851" y="622623"/>
                  </a:lnTo>
                  <a:lnTo>
                    <a:pt x="124896" y="653857"/>
                  </a:lnTo>
                  <a:lnTo>
                    <a:pt x="159411" y="681249"/>
                  </a:lnTo>
                  <a:lnTo>
                    <a:pt x="197049" y="704446"/>
                  </a:lnTo>
                  <a:lnTo>
                    <a:pt x="237461" y="723099"/>
                  </a:lnTo>
                  <a:lnTo>
                    <a:pt x="280299" y="736857"/>
                  </a:lnTo>
                  <a:lnTo>
                    <a:pt x="325213" y="745368"/>
                  </a:lnTo>
                  <a:lnTo>
                    <a:pt x="371856" y="748284"/>
                  </a:lnTo>
                  <a:lnTo>
                    <a:pt x="418498" y="745368"/>
                  </a:lnTo>
                  <a:lnTo>
                    <a:pt x="463412" y="736857"/>
                  </a:lnTo>
                  <a:lnTo>
                    <a:pt x="506250" y="723099"/>
                  </a:lnTo>
                  <a:lnTo>
                    <a:pt x="546662" y="704446"/>
                  </a:lnTo>
                  <a:lnTo>
                    <a:pt x="584300" y="681249"/>
                  </a:lnTo>
                  <a:lnTo>
                    <a:pt x="618815" y="653857"/>
                  </a:lnTo>
                  <a:lnTo>
                    <a:pt x="649860" y="622623"/>
                  </a:lnTo>
                  <a:lnTo>
                    <a:pt x="677084" y="587895"/>
                  </a:lnTo>
                  <a:lnTo>
                    <a:pt x="700140" y="550026"/>
                  </a:lnTo>
                  <a:lnTo>
                    <a:pt x="718680" y="509365"/>
                  </a:lnTo>
                  <a:lnTo>
                    <a:pt x="732354" y="466264"/>
                  </a:lnTo>
                  <a:lnTo>
                    <a:pt x="740814" y="421072"/>
                  </a:lnTo>
                  <a:lnTo>
                    <a:pt x="743712" y="374142"/>
                  </a:lnTo>
                  <a:lnTo>
                    <a:pt x="740814" y="327211"/>
                  </a:lnTo>
                  <a:lnTo>
                    <a:pt x="732354" y="282019"/>
                  </a:lnTo>
                  <a:lnTo>
                    <a:pt x="718680" y="238918"/>
                  </a:lnTo>
                  <a:lnTo>
                    <a:pt x="700140" y="198257"/>
                  </a:lnTo>
                  <a:lnTo>
                    <a:pt x="677084" y="160388"/>
                  </a:lnTo>
                  <a:lnTo>
                    <a:pt x="649860" y="125660"/>
                  </a:lnTo>
                  <a:lnTo>
                    <a:pt x="618815" y="94426"/>
                  </a:lnTo>
                  <a:lnTo>
                    <a:pt x="584300" y="67034"/>
                  </a:lnTo>
                  <a:lnTo>
                    <a:pt x="546662" y="43837"/>
                  </a:lnTo>
                  <a:lnTo>
                    <a:pt x="506250" y="25184"/>
                  </a:lnTo>
                  <a:lnTo>
                    <a:pt x="463412" y="11426"/>
                  </a:lnTo>
                  <a:lnTo>
                    <a:pt x="418498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69280" y="5498591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20" h="748664">
                  <a:moveTo>
                    <a:pt x="371856" y="0"/>
                  </a:moveTo>
                  <a:lnTo>
                    <a:pt x="325213" y="2915"/>
                  </a:lnTo>
                  <a:lnTo>
                    <a:pt x="280299" y="11426"/>
                  </a:lnTo>
                  <a:lnTo>
                    <a:pt x="237461" y="25184"/>
                  </a:lnTo>
                  <a:lnTo>
                    <a:pt x="197049" y="43837"/>
                  </a:lnTo>
                  <a:lnTo>
                    <a:pt x="159411" y="67034"/>
                  </a:lnTo>
                  <a:lnTo>
                    <a:pt x="124896" y="94426"/>
                  </a:lnTo>
                  <a:lnTo>
                    <a:pt x="93851" y="125660"/>
                  </a:lnTo>
                  <a:lnTo>
                    <a:pt x="66627" y="160388"/>
                  </a:lnTo>
                  <a:lnTo>
                    <a:pt x="43571" y="198257"/>
                  </a:lnTo>
                  <a:lnTo>
                    <a:pt x="25031" y="238918"/>
                  </a:lnTo>
                  <a:lnTo>
                    <a:pt x="11357" y="282019"/>
                  </a:lnTo>
                  <a:lnTo>
                    <a:pt x="2897" y="327211"/>
                  </a:lnTo>
                  <a:lnTo>
                    <a:pt x="0" y="374142"/>
                  </a:lnTo>
                  <a:lnTo>
                    <a:pt x="2897" y="421072"/>
                  </a:lnTo>
                  <a:lnTo>
                    <a:pt x="11357" y="466264"/>
                  </a:lnTo>
                  <a:lnTo>
                    <a:pt x="25031" y="509365"/>
                  </a:lnTo>
                  <a:lnTo>
                    <a:pt x="43571" y="550026"/>
                  </a:lnTo>
                  <a:lnTo>
                    <a:pt x="66627" y="587895"/>
                  </a:lnTo>
                  <a:lnTo>
                    <a:pt x="93851" y="622623"/>
                  </a:lnTo>
                  <a:lnTo>
                    <a:pt x="124896" y="653857"/>
                  </a:lnTo>
                  <a:lnTo>
                    <a:pt x="159411" y="681249"/>
                  </a:lnTo>
                  <a:lnTo>
                    <a:pt x="197049" y="704446"/>
                  </a:lnTo>
                  <a:lnTo>
                    <a:pt x="237461" y="723099"/>
                  </a:lnTo>
                  <a:lnTo>
                    <a:pt x="280299" y="736857"/>
                  </a:lnTo>
                  <a:lnTo>
                    <a:pt x="325213" y="745368"/>
                  </a:lnTo>
                  <a:lnTo>
                    <a:pt x="371856" y="748284"/>
                  </a:lnTo>
                  <a:lnTo>
                    <a:pt x="418498" y="745368"/>
                  </a:lnTo>
                  <a:lnTo>
                    <a:pt x="463412" y="736857"/>
                  </a:lnTo>
                  <a:lnTo>
                    <a:pt x="506250" y="723099"/>
                  </a:lnTo>
                  <a:lnTo>
                    <a:pt x="546662" y="704446"/>
                  </a:lnTo>
                  <a:lnTo>
                    <a:pt x="584300" y="681249"/>
                  </a:lnTo>
                  <a:lnTo>
                    <a:pt x="618815" y="653857"/>
                  </a:lnTo>
                  <a:lnTo>
                    <a:pt x="649860" y="622623"/>
                  </a:lnTo>
                  <a:lnTo>
                    <a:pt x="677084" y="587895"/>
                  </a:lnTo>
                  <a:lnTo>
                    <a:pt x="700140" y="550026"/>
                  </a:lnTo>
                  <a:lnTo>
                    <a:pt x="718680" y="509365"/>
                  </a:lnTo>
                  <a:lnTo>
                    <a:pt x="732354" y="466264"/>
                  </a:lnTo>
                  <a:lnTo>
                    <a:pt x="740814" y="421072"/>
                  </a:lnTo>
                  <a:lnTo>
                    <a:pt x="743712" y="374142"/>
                  </a:lnTo>
                  <a:lnTo>
                    <a:pt x="740814" y="327211"/>
                  </a:lnTo>
                  <a:lnTo>
                    <a:pt x="732354" y="282019"/>
                  </a:lnTo>
                  <a:lnTo>
                    <a:pt x="718680" y="238918"/>
                  </a:lnTo>
                  <a:lnTo>
                    <a:pt x="700140" y="198257"/>
                  </a:lnTo>
                  <a:lnTo>
                    <a:pt x="677084" y="160388"/>
                  </a:lnTo>
                  <a:lnTo>
                    <a:pt x="649860" y="125660"/>
                  </a:lnTo>
                  <a:lnTo>
                    <a:pt x="618815" y="94426"/>
                  </a:lnTo>
                  <a:lnTo>
                    <a:pt x="584300" y="67034"/>
                  </a:lnTo>
                  <a:lnTo>
                    <a:pt x="546662" y="43837"/>
                  </a:lnTo>
                  <a:lnTo>
                    <a:pt x="506250" y="25184"/>
                  </a:lnTo>
                  <a:lnTo>
                    <a:pt x="463412" y="11426"/>
                  </a:lnTo>
                  <a:lnTo>
                    <a:pt x="418498" y="2915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076056" y="466928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9940" y="567918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82173" y="5780023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1902" y="5058773"/>
            <a:ext cx="3806825" cy="1557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114100"/>
              </a:lnSpc>
              <a:spcBef>
                <a:spcPts val="105"/>
              </a:spcBef>
            </a:pP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SNMP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community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names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should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transmitted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possibility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interception.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0435" y="1933193"/>
            <a:ext cx="10696575" cy="2223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guidelines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should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followed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SNMP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1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2c: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algn="ctr" marL="3535679" marR="3858260">
              <a:lnSpc>
                <a:spcPct val="114100"/>
              </a:lnSpc>
              <a:spcBef>
                <a:spcPts val="200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Community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should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never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blank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default.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28603" y="5163718"/>
            <a:ext cx="323913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operations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should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restricted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utilizing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Lists.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3" y="306451"/>
            <a:ext cx="8444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Simple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591" y="1933193"/>
            <a:ext cx="89668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SNMP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V3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strong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user-based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authentication.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760476"/>
            <a:ext cx="1148486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72159" y="3210623"/>
            <a:ext cx="2345690" cy="4775200"/>
            <a:chOff x="4472159" y="3210623"/>
            <a:chExt cx="2345690" cy="4775200"/>
          </a:xfrm>
        </p:grpSpPr>
        <p:sp>
          <p:nvSpPr>
            <p:cNvPr id="6" name="object 6"/>
            <p:cNvSpPr/>
            <p:nvPr/>
          </p:nvSpPr>
          <p:spPr>
            <a:xfrm>
              <a:off x="4472159" y="3210623"/>
              <a:ext cx="2345690" cy="4775200"/>
            </a:xfrm>
            <a:custGeom>
              <a:avLst/>
              <a:gdLst/>
              <a:ahLst/>
              <a:cxnLst/>
              <a:rect l="l" t="t" r="r" b="b"/>
              <a:pathLst>
                <a:path w="2345690" h="4775200">
                  <a:moveTo>
                    <a:pt x="97553" y="4711700"/>
                  </a:moveTo>
                  <a:lnTo>
                    <a:pt x="29989" y="4762500"/>
                  </a:lnTo>
                  <a:lnTo>
                    <a:pt x="112158" y="4775200"/>
                  </a:lnTo>
                  <a:lnTo>
                    <a:pt x="106316" y="4749800"/>
                  </a:lnTo>
                  <a:lnTo>
                    <a:pt x="93616" y="4749800"/>
                  </a:lnTo>
                  <a:lnTo>
                    <a:pt x="91076" y="4737100"/>
                  </a:lnTo>
                  <a:lnTo>
                    <a:pt x="103395" y="4737100"/>
                  </a:lnTo>
                  <a:lnTo>
                    <a:pt x="97553" y="4711700"/>
                  </a:lnTo>
                  <a:close/>
                </a:path>
                <a:path w="2345690" h="4775200">
                  <a:moveTo>
                    <a:pt x="103395" y="4737100"/>
                  </a:moveTo>
                  <a:lnTo>
                    <a:pt x="91076" y="4737100"/>
                  </a:lnTo>
                  <a:lnTo>
                    <a:pt x="93616" y="4749800"/>
                  </a:lnTo>
                  <a:lnTo>
                    <a:pt x="106316" y="4749800"/>
                  </a:lnTo>
                  <a:lnTo>
                    <a:pt x="103395" y="4737100"/>
                  </a:lnTo>
                  <a:close/>
                </a:path>
                <a:path w="2345690" h="4775200">
                  <a:moveTo>
                    <a:pt x="1079263" y="4368800"/>
                  </a:moveTo>
                  <a:lnTo>
                    <a:pt x="993284" y="4419600"/>
                  </a:lnTo>
                  <a:lnTo>
                    <a:pt x="905273" y="4470400"/>
                  </a:lnTo>
                  <a:lnTo>
                    <a:pt x="815230" y="4508500"/>
                  </a:lnTo>
                  <a:lnTo>
                    <a:pt x="723155" y="4546600"/>
                  </a:lnTo>
                  <a:lnTo>
                    <a:pt x="629175" y="4584700"/>
                  </a:lnTo>
                  <a:lnTo>
                    <a:pt x="629429" y="4584700"/>
                  </a:lnTo>
                  <a:lnTo>
                    <a:pt x="533417" y="4622800"/>
                  </a:lnTo>
                  <a:lnTo>
                    <a:pt x="435754" y="4648200"/>
                  </a:lnTo>
                  <a:lnTo>
                    <a:pt x="336313" y="4686300"/>
                  </a:lnTo>
                  <a:lnTo>
                    <a:pt x="336567" y="4686300"/>
                  </a:lnTo>
                  <a:lnTo>
                    <a:pt x="235348" y="4711700"/>
                  </a:lnTo>
                  <a:lnTo>
                    <a:pt x="235602" y="4711700"/>
                  </a:lnTo>
                  <a:lnTo>
                    <a:pt x="132859" y="4737100"/>
                  </a:lnTo>
                  <a:lnTo>
                    <a:pt x="103395" y="4737100"/>
                  </a:lnTo>
                  <a:lnTo>
                    <a:pt x="106316" y="4749800"/>
                  </a:lnTo>
                  <a:lnTo>
                    <a:pt x="135526" y="4749800"/>
                  </a:lnTo>
                  <a:lnTo>
                    <a:pt x="339869" y="4699000"/>
                  </a:lnTo>
                  <a:lnTo>
                    <a:pt x="439564" y="4660900"/>
                  </a:lnTo>
                  <a:lnTo>
                    <a:pt x="537608" y="4635500"/>
                  </a:lnTo>
                  <a:lnTo>
                    <a:pt x="728108" y="4559300"/>
                  </a:lnTo>
                  <a:lnTo>
                    <a:pt x="910988" y="4483100"/>
                  </a:lnTo>
                  <a:lnTo>
                    <a:pt x="999253" y="4432300"/>
                  </a:lnTo>
                  <a:lnTo>
                    <a:pt x="1085486" y="4381500"/>
                  </a:lnTo>
                  <a:lnTo>
                    <a:pt x="1079136" y="4381500"/>
                  </a:lnTo>
                  <a:lnTo>
                    <a:pt x="1079263" y="4368800"/>
                  </a:lnTo>
                  <a:close/>
                </a:path>
                <a:path w="2345690" h="4775200">
                  <a:moveTo>
                    <a:pt x="2282334" y="1892300"/>
                  </a:moveTo>
                  <a:lnTo>
                    <a:pt x="2270015" y="1892300"/>
                  </a:lnTo>
                  <a:lnTo>
                    <a:pt x="2283985" y="1955800"/>
                  </a:lnTo>
                  <a:lnTo>
                    <a:pt x="2296050" y="2019300"/>
                  </a:lnTo>
                  <a:lnTo>
                    <a:pt x="2306591" y="2070100"/>
                  </a:lnTo>
                  <a:lnTo>
                    <a:pt x="2315354" y="2133600"/>
                  </a:lnTo>
                  <a:lnTo>
                    <a:pt x="2322339" y="2184400"/>
                  </a:lnTo>
                  <a:lnTo>
                    <a:pt x="2327546" y="2247900"/>
                  </a:lnTo>
                  <a:lnTo>
                    <a:pt x="2331102" y="2311400"/>
                  </a:lnTo>
                  <a:lnTo>
                    <a:pt x="2332753" y="2362200"/>
                  </a:lnTo>
                  <a:lnTo>
                    <a:pt x="2332626" y="2425700"/>
                  </a:lnTo>
                  <a:lnTo>
                    <a:pt x="2330721" y="2489200"/>
                  </a:lnTo>
                  <a:lnTo>
                    <a:pt x="2326911" y="2552700"/>
                  </a:lnTo>
                  <a:lnTo>
                    <a:pt x="2321196" y="2603500"/>
                  </a:lnTo>
                  <a:lnTo>
                    <a:pt x="2313703" y="2667000"/>
                  </a:lnTo>
                  <a:lnTo>
                    <a:pt x="2304305" y="2730500"/>
                  </a:lnTo>
                  <a:lnTo>
                    <a:pt x="2292875" y="2794000"/>
                  </a:lnTo>
                  <a:lnTo>
                    <a:pt x="2293002" y="2794000"/>
                  </a:lnTo>
                  <a:lnTo>
                    <a:pt x="2279667" y="2857500"/>
                  </a:lnTo>
                  <a:lnTo>
                    <a:pt x="2264427" y="2908300"/>
                  </a:lnTo>
                  <a:lnTo>
                    <a:pt x="2239662" y="2997200"/>
                  </a:lnTo>
                  <a:lnTo>
                    <a:pt x="2211214" y="3086100"/>
                  </a:lnTo>
                  <a:lnTo>
                    <a:pt x="2179337" y="3162300"/>
                  </a:lnTo>
                  <a:lnTo>
                    <a:pt x="2143904" y="3251200"/>
                  </a:lnTo>
                  <a:lnTo>
                    <a:pt x="2105169" y="3327400"/>
                  </a:lnTo>
                  <a:lnTo>
                    <a:pt x="2063005" y="3403600"/>
                  </a:lnTo>
                  <a:lnTo>
                    <a:pt x="2017539" y="3479800"/>
                  </a:lnTo>
                  <a:lnTo>
                    <a:pt x="1969025" y="3556000"/>
                  </a:lnTo>
                  <a:lnTo>
                    <a:pt x="1917336" y="3632200"/>
                  </a:lnTo>
                  <a:lnTo>
                    <a:pt x="1862472" y="3708400"/>
                  </a:lnTo>
                  <a:lnTo>
                    <a:pt x="1804814" y="3771900"/>
                  </a:lnTo>
                  <a:lnTo>
                    <a:pt x="1744108" y="3848100"/>
                  </a:lnTo>
                  <a:lnTo>
                    <a:pt x="1680608" y="3911600"/>
                  </a:lnTo>
                  <a:lnTo>
                    <a:pt x="1680862" y="3911600"/>
                  </a:lnTo>
                  <a:lnTo>
                    <a:pt x="1614441" y="3975100"/>
                  </a:lnTo>
                  <a:lnTo>
                    <a:pt x="1545480" y="4038600"/>
                  </a:lnTo>
                  <a:lnTo>
                    <a:pt x="1545734" y="4038600"/>
                  </a:lnTo>
                  <a:lnTo>
                    <a:pt x="1473979" y="4102100"/>
                  </a:lnTo>
                  <a:lnTo>
                    <a:pt x="1399811" y="4165600"/>
                  </a:lnTo>
                  <a:lnTo>
                    <a:pt x="1323103" y="4216400"/>
                  </a:lnTo>
                  <a:lnTo>
                    <a:pt x="1323357" y="4216400"/>
                  </a:lnTo>
                  <a:lnTo>
                    <a:pt x="1244236" y="4267200"/>
                  </a:lnTo>
                  <a:lnTo>
                    <a:pt x="1162702" y="4330700"/>
                  </a:lnTo>
                  <a:lnTo>
                    <a:pt x="1162956" y="4330700"/>
                  </a:lnTo>
                  <a:lnTo>
                    <a:pt x="1079136" y="4381500"/>
                  </a:lnTo>
                  <a:lnTo>
                    <a:pt x="1085486" y="4381500"/>
                  </a:lnTo>
                  <a:lnTo>
                    <a:pt x="1169560" y="4330700"/>
                  </a:lnTo>
                  <a:lnTo>
                    <a:pt x="1251348" y="4279900"/>
                  </a:lnTo>
                  <a:lnTo>
                    <a:pt x="1330596" y="4229100"/>
                  </a:lnTo>
                  <a:lnTo>
                    <a:pt x="1407558" y="4165600"/>
                  </a:lnTo>
                  <a:lnTo>
                    <a:pt x="1482107" y="4114800"/>
                  </a:lnTo>
                  <a:lnTo>
                    <a:pt x="1553989" y="4051300"/>
                  </a:lnTo>
                  <a:lnTo>
                    <a:pt x="1623204" y="3987800"/>
                  </a:lnTo>
                  <a:lnTo>
                    <a:pt x="1689752" y="3924300"/>
                  </a:lnTo>
                  <a:lnTo>
                    <a:pt x="1753633" y="3860800"/>
                  </a:lnTo>
                  <a:lnTo>
                    <a:pt x="1814593" y="3784600"/>
                  </a:lnTo>
                  <a:lnTo>
                    <a:pt x="1872632" y="3721100"/>
                  </a:lnTo>
                  <a:lnTo>
                    <a:pt x="1927623" y="3644900"/>
                  </a:lnTo>
                  <a:lnTo>
                    <a:pt x="1979693" y="3568700"/>
                  </a:lnTo>
                  <a:lnTo>
                    <a:pt x="2028461" y="3492500"/>
                  </a:lnTo>
                  <a:lnTo>
                    <a:pt x="2074054" y="3416300"/>
                  </a:lnTo>
                  <a:lnTo>
                    <a:pt x="2116472" y="3340100"/>
                  </a:lnTo>
                  <a:lnTo>
                    <a:pt x="2155461" y="3251200"/>
                  </a:lnTo>
                  <a:lnTo>
                    <a:pt x="2191148" y="3175000"/>
                  </a:lnTo>
                  <a:lnTo>
                    <a:pt x="2223279" y="3086100"/>
                  </a:lnTo>
                  <a:lnTo>
                    <a:pt x="2251727" y="2997200"/>
                  </a:lnTo>
                  <a:lnTo>
                    <a:pt x="2276746" y="2921000"/>
                  </a:lnTo>
                  <a:lnTo>
                    <a:pt x="2291986" y="2857500"/>
                  </a:lnTo>
                  <a:lnTo>
                    <a:pt x="2305321" y="2794000"/>
                  </a:lnTo>
                  <a:lnTo>
                    <a:pt x="2316878" y="2730500"/>
                  </a:lnTo>
                  <a:lnTo>
                    <a:pt x="2326276" y="2667000"/>
                  </a:lnTo>
                  <a:lnTo>
                    <a:pt x="2333896" y="2616200"/>
                  </a:lnTo>
                  <a:lnTo>
                    <a:pt x="2339611" y="2552700"/>
                  </a:lnTo>
                  <a:lnTo>
                    <a:pt x="2343421" y="2489200"/>
                  </a:lnTo>
                  <a:lnTo>
                    <a:pt x="2345326" y="2425700"/>
                  </a:lnTo>
                  <a:lnTo>
                    <a:pt x="2345453" y="2362200"/>
                  </a:lnTo>
                  <a:lnTo>
                    <a:pt x="2343802" y="2311400"/>
                  </a:lnTo>
                  <a:lnTo>
                    <a:pt x="2340246" y="2247900"/>
                  </a:lnTo>
                  <a:lnTo>
                    <a:pt x="2335039" y="2184400"/>
                  </a:lnTo>
                  <a:lnTo>
                    <a:pt x="2327927" y="2133600"/>
                  </a:lnTo>
                  <a:lnTo>
                    <a:pt x="2319164" y="2070100"/>
                  </a:lnTo>
                  <a:lnTo>
                    <a:pt x="2308496" y="2006600"/>
                  </a:lnTo>
                  <a:lnTo>
                    <a:pt x="2296304" y="1955800"/>
                  </a:lnTo>
                  <a:lnTo>
                    <a:pt x="2282334" y="1892300"/>
                  </a:lnTo>
                  <a:close/>
                </a:path>
                <a:path w="2345690" h="4775200">
                  <a:moveTo>
                    <a:pt x="1628792" y="812800"/>
                  </a:moveTo>
                  <a:lnTo>
                    <a:pt x="1619902" y="812800"/>
                  </a:lnTo>
                  <a:lnTo>
                    <a:pt x="1709310" y="914400"/>
                  </a:lnTo>
                  <a:lnTo>
                    <a:pt x="1793257" y="1003300"/>
                  </a:lnTo>
                  <a:lnTo>
                    <a:pt x="1793003" y="1003300"/>
                  </a:lnTo>
                  <a:lnTo>
                    <a:pt x="1871616" y="1092200"/>
                  </a:lnTo>
                  <a:lnTo>
                    <a:pt x="1871362" y="1092200"/>
                  </a:lnTo>
                  <a:lnTo>
                    <a:pt x="1944387" y="1193800"/>
                  </a:lnTo>
                  <a:lnTo>
                    <a:pt x="1944133" y="1193800"/>
                  </a:lnTo>
                  <a:lnTo>
                    <a:pt x="2011189" y="1295400"/>
                  </a:lnTo>
                  <a:lnTo>
                    <a:pt x="2072276" y="1397000"/>
                  </a:lnTo>
                  <a:lnTo>
                    <a:pt x="2100597" y="1460500"/>
                  </a:lnTo>
                  <a:lnTo>
                    <a:pt x="2127267" y="1511300"/>
                  </a:lnTo>
                  <a:lnTo>
                    <a:pt x="2152413" y="1562100"/>
                  </a:lnTo>
                  <a:lnTo>
                    <a:pt x="2176035" y="1612900"/>
                  </a:lnTo>
                  <a:lnTo>
                    <a:pt x="2198133" y="1676400"/>
                  </a:lnTo>
                  <a:lnTo>
                    <a:pt x="2218580" y="1727200"/>
                  </a:lnTo>
                  <a:lnTo>
                    <a:pt x="2237376" y="1790700"/>
                  </a:lnTo>
                  <a:lnTo>
                    <a:pt x="2254521" y="1841500"/>
                  </a:lnTo>
                  <a:lnTo>
                    <a:pt x="2270142" y="1905000"/>
                  </a:lnTo>
                  <a:lnTo>
                    <a:pt x="2270015" y="1892300"/>
                  </a:lnTo>
                  <a:lnTo>
                    <a:pt x="2282334" y="1892300"/>
                  </a:lnTo>
                  <a:lnTo>
                    <a:pt x="2266713" y="1841500"/>
                  </a:lnTo>
                  <a:lnTo>
                    <a:pt x="2249441" y="1778000"/>
                  </a:lnTo>
                  <a:lnTo>
                    <a:pt x="2230518" y="1727200"/>
                  </a:lnTo>
                  <a:lnTo>
                    <a:pt x="2209944" y="1663700"/>
                  </a:lnTo>
                  <a:lnTo>
                    <a:pt x="2187719" y="1612900"/>
                  </a:lnTo>
                  <a:lnTo>
                    <a:pt x="2163970" y="1562100"/>
                  </a:lnTo>
                  <a:lnTo>
                    <a:pt x="2138697" y="1498600"/>
                  </a:lnTo>
                  <a:lnTo>
                    <a:pt x="2111773" y="1447800"/>
                  </a:lnTo>
                  <a:lnTo>
                    <a:pt x="2083325" y="1397000"/>
                  </a:lnTo>
                  <a:lnTo>
                    <a:pt x="2021984" y="1295400"/>
                  </a:lnTo>
                  <a:lnTo>
                    <a:pt x="1954674" y="1193800"/>
                  </a:lnTo>
                  <a:lnTo>
                    <a:pt x="1881522" y="1092200"/>
                  </a:lnTo>
                  <a:lnTo>
                    <a:pt x="1802782" y="990600"/>
                  </a:lnTo>
                  <a:lnTo>
                    <a:pt x="1718454" y="901700"/>
                  </a:lnTo>
                  <a:lnTo>
                    <a:pt x="1628792" y="812800"/>
                  </a:lnTo>
                  <a:close/>
                </a:path>
                <a:path w="2345690" h="4775200">
                  <a:moveTo>
                    <a:pt x="74698" y="34777"/>
                  </a:moveTo>
                  <a:lnTo>
                    <a:pt x="74693" y="38100"/>
                  </a:lnTo>
                  <a:lnTo>
                    <a:pt x="70541" y="47065"/>
                  </a:lnTo>
                  <a:lnTo>
                    <a:pt x="182516" y="76200"/>
                  </a:lnTo>
                  <a:lnTo>
                    <a:pt x="182262" y="76200"/>
                  </a:lnTo>
                  <a:lnTo>
                    <a:pt x="325137" y="101600"/>
                  </a:lnTo>
                  <a:lnTo>
                    <a:pt x="324883" y="101600"/>
                  </a:lnTo>
                  <a:lnTo>
                    <a:pt x="463948" y="152400"/>
                  </a:lnTo>
                  <a:lnTo>
                    <a:pt x="463694" y="152400"/>
                  </a:lnTo>
                  <a:lnTo>
                    <a:pt x="599203" y="190500"/>
                  </a:lnTo>
                  <a:lnTo>
                    <a:pt x="598949" y="190500"/>
                  </a:lnTo>
                  <a:lnTo>
                    <a:pt x="730267" y="241300"/>
                  </a:lnTo>
                  <a:lnTo>
                    <a:pt x="730013" y="241300"/>
                  </a:lnTo>
                  <a:lnTo>
                    <a:pt x="857394" y="304800"/>
                  </a:lnTo>
                  <a:lnTo>
                    <a:pt x="857140" y="304800"/>
                  </a:lnTo>
                  <a:lnTo>
                    <a:pt x="980203" y="368300"/>
                  </a:lnTo>
                  <a:lnTo>
                    <a:pt x="979949" y="368300"/>
                  </a:lnTo>
                  <a:lnTo>
                    <a:pt x="1098567" y="431800"/>
                  </a:lnTo>
                  <a:lnTo>
                    <a:pt x="1098313" y="431800"/>
                  </a:lnTo>
                  <a:lnTo>
                    <a:pt x="1212486" y="495300"/>
                  </a:lnTo>
                  <a:lnTo>
                    <a:pt x="1212232" y="495300"/>
                  </a:lnTo>
                  <a:lnTo>
                    <a:pt x="1321706" y="571500"/>
                  </a:lnTo>
                  <a:lnTo>
                    <a:pt x="1321452" y="571500"/>
                  </a:lnTo>
                  <a:lnTo>
                    <a:pt x="1426227" y="647700"/>
                  </a:lnTo>
                  <a:lnTo>
                    <a:pt x="1425973" y="647700"/>
                  </a:lnTo>
                  <a:lnTo>
                    <a:pt x="1525668" y="736600"/>
                  </a:lnTo>
                  <a:lnTo>
                    <a:pt x="1525414" y="736600"/>
                  </a:lnTo>
                  <a:lnTo>
                    <a:pt x="1620156" y="825500"/>
                  </a:lnTo>
                  <a:lnTo>
                    <a:pt x="1619902" y="812800"/>
                  </a:lnTo>
                  <a:lnTo>
                    <a:pt x="1628792" y="812800"/>
                  </a:lnTo>
                  <a:lnTo>
                    <a:pt x="1533923" y="723900"/>
                  </a:lnTo>
                  <a:lnTo>
                    <a:pt x="1433974" y="635000"/>
                  </a:lnTo>
                  <a:lnTo>
                    <a:pt x="1329072" y="558800"/>
                  </a:lnTo>
                  <a:lnTo>
                    <a:pt x="1219217" y="482600"/>
                  </a:lnTo>
                  <a:lnTo>
                    <a:pt x="1104917" y="419100"/>
                  </a:lnTo>
                  <a:lnTo>
                    <a:pt x="985918" y="355600"/>
                  </a:lnTo>
                  <a:lnTo>
                    <a:pt x="862601" y="292100"/>
                  </a:lnTo>
                  <a:lnTo>
                    <a:pt x="734966" y="228600"/>
                  </a:lnTo>
                  <a:lnTo>
                    <a:pt x="603394" y="177800"/>
                  </a:lnTo>
                  <a:lnTo>
                    <a:pt x="467758" y="139700"/>
                  </a:lnTo>
                  <a:lnTo>
                    <a:pt x="328312" y="88900"/>
                  </a:lnTo>
                  <a:lnTo>
                    <a:pt x="185183" y="63500"/>
                  </a:lnTo>
                  <a:lnTo>
                    <a:pt x="74698" y="34777"/>
                  </a:lnTo>
                  <a:close/>
                </a:path>
                <a:path w="2345690" h="4775200">
                  <a:moveTo>
                    <a:pt x="58888" y="0"/>
                  </a:moveTo>
                  <a:lnTo>
                    <a:pt x="16305" y="0"/>
                  </a:lnTo>
                  <a:lnTo>
                    <a:pt x="5899" y="12700"/>
                  </a:lnTo>
                  <a:lnTo>
                    <a:pt x="17" y="25400"/>
                  </a:lnTo>
                  <a:lnTo>
                    <a:pt x="0" y="38100"/>
                  </a:lnTo>
                  <a:lnTo>
                    <a:pt x="5589" y="50800"/>
                  </a:lnTo>
                  <a:lnTo>
                    <a:pt x="15823" y="63500"/>
                  </a:lnTo>
                  <a:lnTo>
                    <a:pt x="29735" y="76200"/>
                  </a:lnTo>
                  <a:lnTo>
                    <a:pt x="44904" y="76200"/>
                  </a:lnTo>
                  <a:lnTo>
                    <a:pt x="58406" y="63500"/>
                  </a:lnTo>
                  <a:lnTo>
                    <a:pt x="68812" y="50800"/>
                  </a:lnTo>
                  <a:lnTo>
                    <a:pt x="70541" y="47065"/>
                  </a:lnTo>
                  <a:lnTo>
                    <a:pt x="36085" y="38100"/>
                  </a:lnTo>
                  <a:lnTo>
                    <a:pt x="38625" y="25400"/>
                  </a:lnTo>
                  <a:lnTo>
                    <a:pt x="74711" y="25400"/>
                  </a:lnTo>
                  <a:lnTo>
                    <a:pt x="69121" y="12700"/>
                  </a:lnTo>
                  <a:lnTo>
                    <a:pt x="58888" y="0"/>
                  </a:lnTo>
                  <a:close/>
                </a:path>
                <a:path w="2345690" h="4775200">
                  <a:moveTo>
                    <a:pt x="38625" y="25400"/>
                  </a:moveTo>
                  <a:lnTo>
                    <a:pt x="36085" y="38100"/>
                  </a:lnTo>
                  <a:lnTo>
                    <a:pt x="70541" y="47065"/>
                  </a:lnTo>
                  <a:lnTo>
                    <a:pt x="74693" y="38100"/>
                  </a:lnTo>
                  <a:lnTo>
                    <a:pt x="74698" y="34777"/>
                  </a:lnTo>
                  <a:lnTo>
                    <a:pt x="38625" y="25400"/>
                  </a:lnTo>
                  <a:close/>
                </a:path>
                <a:path w="2345690" h="4775200">
                  <a:moveTo>
                    <a:pt x="74711" y="25400"/>
                  </a:moveTo>
                  <a:lnTo>
                    <a:pt x="38625" y="25400"/>
                  </a:lnTo>
                  <a:lnTo>
                    <a:pt x="74698" y="34777"/>
                  </a:lnTo>
                  <a:lnTo>
                    <a:pt x="7471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17947" y="3220211"/>
              <a:ext cx="1297305" cy="695325"/>
            </a:xfrm>
            <a:custGeom>
              <a:avLst/>
              <a:gdLst/>
              <a:ahLst/>
              <a:cxnLst/>
              <a:rect l="l" t="t" r="r" b="b"/>
              <a:pathLst>
                <a:path w="1297304" h="695325">
                  <a:moveTo>
                    <a:pt x="1156462" y="0"/>
                  </a:moveTo>
                  <a:lnTo>
                    <a:pt x="140462" y="0"/>
                  </a:lnTo>
                  <a:lnTo>
                    <a:pt x="85778" y="9096"/>
                  </a:lnTo>
                  <a:lnTo>
                    <a:pt x="41132" y="33909"/>
                  </a:lnTo>
                  <a:lnTo>
                    <a:pt x="11035" y="70723"/>
                  </a:lnTo>
                  <a:lnTo>
                    <a:pt x="0" y="115824"/>
                  </a:lnTo>
                  <a:lnTo>
                    <a:pt x="0" y="579120"/>
                  </a:lnTo>
                  <a:lnTo>
                    <a:pt x="11035" y="624220"/>
                  </a:lnTo>
                  <a:lnTo>
                    <a:pt x="41132" y="661034"/>
                  </a:lnTo>
                  <a:lnTo>
                    <a:pt x="85778" y="685847"/>
                  </a:lnTo>
                  <a:lnTo>
                    <a:pt x="140462" y="694943"/>
                  </a:lnTo>
                  <a:lnTo>
                    <a:pt x="1156462" y="694943"/>
                  </a:lnTo>
                  <a:lnTo>
                    <a:pt x="1211145" y="685847"/>
                  </a:lnTo>
                  <a:lnTo>
                    <a:pt x="1255791" y="661035"/>
                  </a:lnTo>
                  <a:lnTo>
                    <a:pt x="1285888" y="624220"/>
                  </a:lnTo>
                  <a:lnTo>
                    <a:pt x="1296924" y="579120"/>
                  </a:lnTo>
                  <a:lnTo>
                    <a:pt x="1296924" y="115824"/>
                  </a:lnTo>
                  <a:lnTo>
                    <a:pt x="1285888" y="70723"/>
                  </a:lnTo>
                  <a:lnTo>
                    <a:pt x="1255791" y="33909"/>
                  </a:lnTo>
                  <a:lnTo>
                    <a:pt x="1211145" y="9096"/>
                  </a:lnTo>
                  <a:lnTo>
                    <a:pt x="115646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17947" y="3220211"/>
              <a:ext cx="1297305" cy="695325"/>
            </a:xfrm>
            <a:custGeom>
              <a:avLst/>
              <a:gdLst/>
              <a:ahLst/>
              <a:cxnLst/>
              <a:rect l="l" t="t" r="r" b="b"/>
              <a:pathLst>
                <a:path w="1297304" h="695325">
                  <a:moveTo>
                    <a:pt x="0" y="115824"/>
                  </a:moveTo>
                  <a:lnTo>
                    <a:pt x="11035" y="70723"/>
                  </a:lnTo>
                  <a:lnTo>
                    <a:pt x="41132" y="33909"/>
                  </a:lnTo>
                  <a:lnTo>
                    <a:pt x="85778" y="9096"/>
                  </a:lnTo>
                  <a:lnTo>
                    <a:pt x="140462" y="0"/>
                  </a:lnTo>
                  <a:lnTo>
                    <a:pt x="1156462" y="0"/>
                  </a:lnTo>
                  <a:lnTo>
                    <a:pt x="1211145" y="9096"/>
                  </a:lnTo>
                  <a:lnTo>
                    <a:pt x="1255791" y="33909"/>
                  </a:lnTo>
                  <a:lnTo>
                    <a:pt x="1285888" y="70723"/>
                  </a:lnTo>
                  <a:lnTo>
                    <a:pt x="1296924" y="115824"/>
                  </a:lnTo>
                  <a:lnTo>
                    <a:pt x="1296924" y="579120"/>
                  </a:lnTo>
                  <a:lnTo>
                    <a:pt x="1285888" y="624220"/>
                  </a:lnTo>
                  <a:lnTo>
                    <a:pt x="1255791" y="661035"/>
                  </a:lnTo>
                  <a:lnTo>
                    <a:pt x="1211145" y="685847"/>
                  </a:lnTo>
                  <a:lnTo>
                    <a:pt x="1156462" y="694943"/>
                  </a:lnTo>
                  <a:lnTo>
                    <a:pt x="140462" y="694943"/>
                  </a:lnTo>
                  <a:lnTo>
                    <a:pt x="85778" y="685847"/>
                  </a:lnTo>
                  <a:lnTo>
                    <a:pt x="41132" y="661034"/>
                  </a:lnTo>
                  <a:lnTo>
                    <a:pt x="11035" y="624220"/>
                  </a:lnTo>
                  <a:lnTo>
                    <a:pt x="0" y="579120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474334" y="335622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7038" y="3266694"/>
            <a:ext cx="605980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Agents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configured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with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list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Tahoma"/>
                <a:cs typeface="Tahoma"/>
              </a:rPr>
              <a:t>usernames </a:t>
            </a:r>
            <a:r>
              <a:rPr dirty="0" sz="2200" spc="-6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with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their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associated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rights.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14973" y="5109717"/>
            <a:ext cx="1310005" cy="709295"/>
            <a:chOff x="6014973" y="5109717"/>
            <a:chExt cx="1310005" cy="709295"/>
          </a:xfrm>
        </p:grpSpPr>
        <p:sp>
          <p:nvSpPr>
            <p:cNvPr id="12" name="object 12"/>
            <p:cNvSpPr/>
            <p:nvPr/>
          </p:nvSpPr>
          <p:spPr>
            <a:xfrm>
              <a:off x="6021323" y="5116067"/>
              <a:ext cx="1297305" cy="696595"/>
            </a:xfrm>
            <a:custGeom>
              <a:avLst/>
              <a:gdLst/>
              <a:ahLst/>
              <a:cxnLst/>
              <a:rect l="l" t="t" r="r" b="b"/>
              <a:pathLst>
                <a:path w="1297304" h="696595">
                  <a:moveTo>
                    <a:pt x="1156461" y="0"/>
                  </a:moveTo>
                  <a:lnTo>
                    <a:pt x="140462" y="0"/>
                  </a:lnTo>
                  <a:lnTo>
                    <a:pt x="85778" y="9118"/>
                  </a:lnTo>
                  <a:lnTo>
                    <a:pt x="41132" y="33988"/>
                  </a:lnTo>
                  <a:lnTo>
                    <a:pt x="11035" y="70883"/>
                  </a:lnTo>
                  <a:lnTo>
                    <a:pt x="0" y="116078"/>
                  </a:lnTo>
                  <a:lnTo>
                    <a:pt x="0" y="580390"/>
                  </a:lnTo>
                  <a:lnTo>
                    <a:pt x="11035" y="625584"/>
                  </a:lnTo>
                  <a:lnTo>
                    <a:pt x="41132" y="662479"/>
                  </a:lnTo>
                  <a:lnTo>
                    <a:pt x="85778" y="687349"/>
                  </a:lnTo>
                  <a:lnTo>
                    <a:pt x="140462" y="696468"/>
                  </a:lnTo>
                  <a:lnTo>
                    <a:pt x="1156461" y="696468"/>
                  </a:lnTo>
                  <a:lnTo>
                    <a:pt x="1211145" y="687349"/>
                  </a:lnTo>
                  <a:lnTo>
                    <a:pt x="1255791" y="662479"/>
                  </a:lnTo>
                  <a:lnTo>
                    <a:pt x="1285888" y="625584"/>
                  </a:lnTo>
                  <a:lnTo>
                    <a:pt x="1296924" y="580390"/>
                  </a:lnTo>
                  <a:lnTo>
                    <a:pt x="1296924" y="116078"/>
                  </a:lnTo>
                  <a:lnTo>
                    <a:pt x="1285888" y="70883"/>
                  </a:lnTo>
                  <a:lnTo>
                    <a:pt x="1255791" y="33988"/>
                  </a:lnTo>
                  <a:lnTo>
                    <a:pt x="1211145" y="9118"/>
                  </a:lnTo>
                  <a:lnTo>
                    <a:pt x="115646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21323" y="5116067"/>
              <a:ext cx="1297305" cy="696595"/>
            </a:xfrm>
            <a:custGeom>
              <a:avLst/>
              <a:gdLst/>
              <a:ahLst/>
              <a:cxnLst/>
              <a:rect l="l" t="t" r="r" b="b"/>
              <a:pathLst>
                <a:path w="1297304" h="696595">
                  <a:moveTo>
                    <a:pt x="0" y="116078"/>
                  </a:moveTo>
                  <a:lnTo>
                    <a:pt x="11035" y="70883"/>
                  </a:lnTo>
                  <a:lnTo>
                    <a:pt x="41132" y="33988"/>
                  </a:lnTo>
                  <a:lnTo>
                    <a:pt x="85778" y="9118"/>
                  </a:lnTo>
                  <a:lnTo>
                    <a:pt x="140462" y="0"/>
                  </a:lnTo>
                  <a:lnTo>
                    <a:pt x="1156461" y="0"/>
                  </a:lnTo>
                  <a:lnTo>
                    <a:pt x="1211145" y="9118"/>
                  </a:lnTo>
                  <a:lnTo>
                    <a:pt x="1255791" y="33988"/>
                  </a:lnTo>
                  <a:lnTo>
                    <a:pt x="1285888" y="70883"/>
                  </a:lnTo>
                  <a:lnTo>
                    <a:pt x="1296924" y="116078"/>
                  </a:lnTo>
                  <a:lnTo>
                    <a:pt x="1296924" y="580390"/>
                  </a:lnTo>
                  <a:lnTo>
                    <a:pt x="1285888" y="625584"/>
                  </a:lnTo>
                  <a:lnTo>
                    <a:pt x="1255791" y="662479"/>
                  </a:lnTo>
                  <a:lnTo>
                    <a:pt x="1211145" y="687349"/>
                  </a:lnTo>
                  <a:lnTo>
                    <a:pt x="1156461" y="696468"/>
                  </a:lnTo>
                  <a:lnTo>
                    <a:pt x="140462" y="696468"/>
                  </a:lnTo>
                  <a:lnTo>
                    <a:pt x="85778" y="687349"/>
                  </a:lnTo>
                  <a:lnTo>
                    <a:pt x="41132" y="662479"/>
                  </a:lnTo>
                  <a:lnTo>
                    <a:pt x="11035" y="625584"/>
                  </a:lnTo>
                  <a:lnTo>
                    <a:pt x="0" y="580390"/>
                  </a:lnTo>
                  <a:lnTo>
                    <a:pt x="0" y="11607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577710" y="5253354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8481" y="5102479"/>
            <a:ext cx="504190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44484E"/>
                </a:solidFill>
                <a:latin typeface="Tahoma"/>
                <a:cs typeface="Tahoma"/>
              </a:rPr>
              <a:t>SNMP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message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encrypted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when </a:t>
            </a:r>
            <a:r>
              <a:rPr dirty="0" sz="2200" spc="-6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authentication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needed.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12765" y="6981190"/>
            <a:ext cx="1311275" cy="709295"/>
            <a:chOff x="5112765" y="6981190"/>
            <a:chExt cx="1311275" cy="709295"/>
          </a:xfrm>
        </p:grpSpPr>
        <p:sp>
          <p:nvSpPr>
            <p:cNvPr id="17" name="object 17"/>
            <p:cNvSpPr/>
            <p:nvPr/>
          </p:nvSpPr>
          <p:spPr>
            <a:xfrm>
              <a:off x="5119115" y="6987540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1157732" y="0"/>
                  </a:moveTo>
                  <a:lnTo>
                    <a:pt x="140716" y="0"/>
                  </a:lnTo>
                  <a:lnTo>
                    <a:pt x="85939" y="9118"/>
                  </a:lnTo>
                  <a:lnTo>
                    <a:pt x="41211" y="33988"/>
                  </a:lnTo>
                  <a:lnTo>
                    <a:pt x="11056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11056" y="625584"/>
                  </a:lnTo>
                  <a:lnTo>
                    <a:pt x="41211" y="662479"/>
                  </a:lnTo>
                  <a:lnTo>
                    <a:pt x="85939" y="687349"/>
                  </a:lnTo>
                  <a:lnTo>
                    <a:pt x="140716" y="696467"/>
                  </a:lnTo>
                  <a:lnTo>
                    <a:pt x="1157732" y="696467"/>
                  </a:lnTo>
                  <a:lnTo>
                    <a:pt x="1212508" y="687349"/>
                  </a:lnTo>
                  <a:lnTo>
                    <a:pt x="1257236" y="662479"/>
                  </a:lnTo>
                  <a:lnTo>
                    <a:pt x="1287391" y="625584"/>
                  </a:lnTo>
                  <a:lnTo>
                    <a:pt x="1298448" y="580389"/>
                  </a:lnTo>
                  <a:lnTo>
                    <a:pt x="1298448" y="116077"/>
                  </a:lnTo>
                  <a:lnTo>
                    <a:pt x="1287391" y="70883"/>
                  </a:lnTo>
                  <a:lnTo>
                    <a:pt x="1257236" y="33988"/>
                  </a:lnTo>
                  <a:lnTo>
                    <a:pt x="1212508" y="9118"/>
                  </a:lnTo>
                  <a:lnTo>
                    <a:pt x="115773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19115" y="6987540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0" y="116077"/>
                  </a:moveTo>
                  <a:lnTo>
                    <a:pt x="11056" y="70883"/>
                  </a:lnTo>
                  <a:lnTo>
                    <a:pt x="41211" y="33988"/>
                  </a:lnTo>
                  <a:lnTo>
                    <a:pt x="85939" y="9118"/>
                  </a:lnTo>
                  <a:lnTo>
                    <a:pt x="140716" y="0"/>
                  </a:lnTo>
                  <a:lnTo>
                    <a:pt x="1157732" y="0"/>
                  </a:lnTo>
                  <a:lnTo>
                    <a:pt x="1212508" y="9118"/>
                  </a:lnTo>
                  <a:lnTo>
                    <a:pt x="1257236" y="33988"/>
                  </a:lnTo>
                  <a:lnTo>
                    <a:pt x="1287391" y="70883"/>
                  </a:lnTo>
                  <a:lnTo>
                    <a:pt x="1298448" y="116077"/>
                  </a:lnTo>
                  <a:lnTo>
                    <a:pt x="1298448" y="580389"/>
                  </a:lnTo>
                  <a:lnTo>
                    <a:pt x="1287391" y="625584"/>
                  </a:lnTo>
                  <a:lnTo>
                    <a:pt x="1257236" y="662479"/>
                  </a:lnTo>
                  <a:lnTo>
                    <a:pt x="1212508" y="687349"/>
                  </a:lnTo>
                  <a:lnTo>
                    <a:pt x="1157732" y="696467"/>
                  </a:lnTo>
                  <a:lnTo>
                    <a:pt x="140716" y="696467"/>
                  </a:lnTo>
                  <a:lnTo>
                    <a:pt x="85939" y="687349"/>
                  </a:lnTo>
                  <a:lnTo>
                    <a:pt x="41211" y="662479"/>
                  </a:lnTo>
                  <a:lnTo>
                    <a:pt x="11056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676391" y="7124827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9514" y="6973951"/>
            <a:ext cx="631634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Agents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verify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signature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authenticate </a:t>
            </a:r>
            <a:r>
              <a:rPr dirty="0" sz="2200" spc="-6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user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looking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at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their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records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0400" y="4410455"/>
            <a:ext cx="2083307" cy="208330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8665" y="4258436"/>
            <a:ext cx="71456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Application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Protocols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8485" y="306451"/>
            <a:ext cx="8476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HyperText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Web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0900" y="1756298"/>
            <a:ext cx="12416790" cy="143510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HyperText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Transfer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heart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technology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(HTTP).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HTTP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enables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(typically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browsers)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HTTP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request</a:t>
            </a:r>
            <a:endParaRPr sz="22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  <a:spcBef>
                <a:spcPts val="3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resources.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60" y="760476"/>
            <a:ext cx="1162812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20409" y="4273677"/>
            <a:ext cx="3406140" cy="3036570"/>
            <a:chOff x="6320409" y="4273677"/>
            <a:chExt cx="3406140" cy="3036570"/>
          </a:xfrm>
        </p:grpSpPr>
        <p:sp>
          <p:nvSpPr>
            <p:cNvPr id="6" name="object 6"/>
            <p:cNvSpPr/>
            <p:nvPr/>
          </p:nvSpPr>
          <p:spPr>
            <a:xfrm>
              <a:off x="6329934" y="4283202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19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32494" y="4874133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5"/>
                  </a:lnTo>
                </a:path>
              </a:pathLst>
            </a:custGeom>
            <a:ln w="76200">
              <a:solidFill>
                <a:srgbClr val="058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64168" y="541020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252584" y="5598922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51220" y="4836033"/>
            <a:ext cx="762000" cy="1915160"/>
            <a:chOff x="5951220" y="4836033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329187" y="4874133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5"/>
                  </a:lnTo>
                </a:path>
              </a:pathLst>
            </a:custGeom>
            <a:ln w="762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51220" y="541020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239636" y="5598922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5929" y="5171549"/>
            <a:ext cx="2735580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HTTP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headers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define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response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request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formats.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88626" y="5195976"/>
            <a:ext cx="383667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HTTP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stateless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protocol,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means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during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session,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retains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no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client.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9919" y="5355335"/>
            <a:ext cx="1734312" cy="897636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8485" y="306451"/>
            <a:ext cx="8476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HyperText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Web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34073" y="1933193"/>
            <a:ext cx="37941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applications: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60" y="760476"/>
            <a:ext cx="1162812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79876" y="3913632"/>
            <a:ext cx="9921240" cy="1214755"/>
          </a:xfrm>
          <a:custGeom>
            <a:avLst/>
            <a:gdLst/>
            <a:ahLst/>
            <a:cxnLst/>
            <a:rect l="l" t="t" r="r" b="b"/>
            <a:pathLst>
              <a:path w="9921240" h="1214754">
                <a:moveTo>
                  <a:pt x="9718802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1012189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7"/>
                </a:lnTo>
                <a:lnTo>
                  <a:pt x="9718802" y="1214627"/>
                </a:lnTo>
                <a:lnTo>
                  <a:pt x="9765205" y="1209279"/>
                </a:lnTo>
                <a:lnTo>
                  <a:pt x="9807810" y="1194044"/>
                </a:lnTo>
                <a:lnTo>
                  <a:pt x="9845398" y="1170140"/>
                </a:lnTo>
                <a:lnTo>
                  <a:pt x="9876752" y="1138786"/>
                </a:lnTo>
                <a:lnTo>
                  <a:pt x="9900656" y="1101198"/>
                </a:lnTo>
                <a:lnTo>
                  <a:pt x="9915891" y="1058593"/>
                </a:lnTo>
                <a:lnTo>
                  <a:pt x="9921240" y="1012189"/>
                </a:lnTo>
                <a:lnTo>
                  <a:pt x="9921240" y="202437"/>
                </a:lnTo>
                <a:lnTo>
                  <a:pt x="9915891" y="156034"/>
                </a:lnTo>
                <a:lnTo>
                  <a:pt x="9900656" y="113429"/>
                </a:lnTo>
                <a:lnTo>
                  <a:pt x="9876752" y="75841"/>
                </a:lnTo>
                <a:lnTo>
                  <a:pt x="9845398" y="44487"/>
                </a:lnTo>
                <a:lnTo>
                  <a:pt x="9807810" y="20583"/>
                </a:lnTo>
                <a:lnTo>
                  <a:pt x="9765205" y="5348"/>
                </a:lnTo>
                <a:lnTo>
                  <a:pt x="97188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92346" y="4327652"/>
            <a:ext cx="84924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Form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mechanism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upload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79876" y="5739384"/>
            <a:ext cx="9921240" cy="1214755"/>
          </a:xfrm>
          <a:custGeom>
            <a:avLst/>
            <a:gdLst/>
            <a:ahLst/>
            <a:cxnLst/>
            <a:rect l="l" t="t" r="r" b="b"/>
            <a:pathLst>
              <a:path w="9921240" h="1214754">
                <a:moveTo>
                  <a:pt x="9718802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1012189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7"/>
                </a:lnTo>
                <a:lnTo>
                  <a:pt x="9718802" y="1214627"/>
                </a:lnTo>
                <a:lnTo>
                  <a:pt x="9765205" y="1209279"/>
                </a:lnTo>
                <a:lnTo>
                  <a:pt x="9807810" y="1194044"/>
                </a:lnTo>
                <a:lnTo>
                  <a:pt x="9845398" y="1170140"/>
                </a:lnTo>
                <a:lnTo>
                  <a:pt x="9876752" y="1138786"/>
                </a:lnTo>
                <a:lnTo>
                  <a:pt x="9900656" y="1101198"/>
                </a:lnTo>
                <a:lnTo>
                  <a:pt x="9915891" y="1058593"/>
                </a:lnTo>
                <a:lnTo>
                  <a:pt x="9921240" y="1012189"/>
                </a:lnTo>
                <a:lnTo>
                  <a:pt x="9921240" y="202437"/>
                </a:lnTo>
                <a:lnTo>
                  <a:pt x="9915891" y="156034"/>
                </a:lnTo>
                <a:lnTo>
                  <a:pt x="9900656" y="113429"/>
                </a:lnTo>
                <a:lnTo>
                  <a:pt x="9876752" y="75841"/>
                </a:lnTo>
                <a:lnTo>
                  <a:pt x="9845398" y="44487"/>
                </a:lnTo>
                <a:lnTo>
                  <a:pt x="9807810" y="20583"/>
                </a:lnTo>
                <a:lnTo>
                  <a:pt x="9765205" y="5348"/>
                </a:lnTo>
                <a:lnTo>
                  <a:pt x="97188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83785" y="6153658"/>
            <a:ext cx="83108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stateless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expanded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cookies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scripting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0339" y="5643371"/>
            <a:ext cx="1403603" cy="140512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814827" y="3913632"/>
            <a:ext cx="1214755" cy="1214755"/>
            <a:chOff x="2814827" y="3913632"/>
            <a:chExt cx="1214755" cy="1214755"/>
          </a:xfrm>
        </p:grpSpPr>
        <p:sp>
          <p:nvSpPr>
            <p:cNvPr id="11" name="object 11"/>
            <p:cNvSpPr/>
            <p:nvPr/>
          </p:nvSpPr>
          <p:spPr>
            <a:xfrm>
              <a:off x="2814827" y="3913632"/>
              <a:ext cx="1214755" cy="1214755"/>
            </a:xfrm>
            <a:custGeom>
              <a:avLst/>
              <a:gdLst/>
              <a:ahLst/>
              <a:cxnLst/>
              <a:rect l="l" t="t" r="r" b="b"/>
              <a:pathLst>
                <a:path w="1214754" h="1214754">
                  <a:moveTo>
                    <a:pt x="607313" y="0"/>
                  </a:moveTo>
                  <a:lnTo>
                    <a:pt x="559853" y="1827"/>
                  </a:lnTo>
                  <a:lnTo>
                    <a:pt x="513391" y="7218"/>
                  </a:lnTo>
                  <a:lnTo>
                    <a:pt x="468063" y="16039"/>
                  </a:lnTo>
                  <a:lnTo>
                    <a:pt x="424004" y="28155"/>
                  </a:lnTo>
                  <a:lnTo>
                    <a:pt x="381349" y="43429"/>
                  </a:lnTo>
                  <a:lnTo>
                    <a:pt x="340234" y="61728"/>
                  </a:lnTo>
                  <a:lnTo>
                    <a:pt x="300792" y="82916"/>
                  </a:lnTo>
                  <a:lnTo>
                    <a:pt x="263159" y="106859"/>
                  </a:lnTo>
                  <a:lnTo>
                    <a:pt x="227471" y="133421"/>
                  </a:lnTo>
                  <a:lnTo>
                    <a:pt x="193862" y="162467"/>
                  </a:lnTo>
                  <a:lnTo>
                    <a:pt x="162467" y="193862"/>
                  </a:lnTo>
                  <a:lnTo>
                    <a:pt x="133421" y="227471"/>
                  </a:lnTo>
                  <a:lnTo>
                    <a:pt x="106859" y="263159"/>
                  </a:lnTo>
                  <a:lnTo>
                    <a:pt x="82916" y="300792"/>
                  </a:lnTo>
                  <a:lnTo>
                    <a:pt x="61728" y="340234"/>
                  </a:lnTo>
                  <a:lnTo>
                    <a:pt x="43429" y="381349"/>
                  </a:lnTo>
                  <a:lnTo>
                    <a:pt x="28155" y="424004"/>
                  </a:lnTo>
                  <a:lnTo>
                    <a:pt x="16039" y="468063"/>
                  </a:lnTo>
                  <a:lnTo>
                    <a:pt x="7218" y="513391"/>
                  </a:lnTo>
                  <a:lnTo>
                    <a:pt x="1827" y="559853"/>
                  </a:lnTo>
                  <a:lnTo>
                    <a:pt x="0" y="607313"/>
                  </a:lnTo>
                  <a:lnTo>
                    <a:pt x="1827" y="654774"/>
                  </a:lnTo>
                  <a:lnTo>
                    <a:pt x="7218" y="701236"/>
                  </a:lnTo>
                  <a:lnTo>
                    <a:pt x="16039" y="746564"/>
                  </a:lnTo>
                  <a:lnTo>
                    <a:pt x="28155" y="790623"/>
                  </a:lnTo>
                  <a:lnTo>
                    <a:pt x="43429" y="833278"/>
                  </a:lnTo>
                  <a:lnTo>
                    <a:pt x="61728" y="874393"/>
                  </a:lnTo>
                  <a:lnTo>
                    <a:pt x="82916" y="913835"/>
                  </a:lnTo>
                  <a:lnTo>
                    <a:pt x="106859" y="951468"/>
                  </a:lnTo>
                  <a:lnTo>
                    <a:pt x="133421" y="987156"/>
                  </a:lnTo>
                  <a:lnTo>
                    <a:pt x="162467" y="1020765"/>
                  </a:lnTo>
                  <a:lnTo>
                    <a:pt x="193862" y="1052160"/>
                  </a:lnTo>
                  <a:lnTo>
                    <a:pt x="227471" y="1081206"/>
                  </a:lnTo>
                  <a:lnTo>
                    <a:pt x="263159" y="1107768"/>
                  </a:lnTo>
                  <a:lnTo>
                    <a:pt x="300792" y="1131711"/>
                  </a:lnTo>
                  <a:lnTo>
                    <a:pt x="340234" y="1152899"/>
                  </a:lnTo>
                  <a:lnTo>
                    <a:pt x="381349" y="1171198"/>
                  </a:lnTo>
                  <a:lnTo>
                    <a:pt x="424004" y="1186472"/>
                  </a:lnTo>
                  <a:lnTo>
                    <a:pt x="468063" y="1198588"/>
                  </a:lnTo>
                  <a:lnTo>
                    <a:pt x="513391" y="1207409"/>
                  </a:lnTo>
                  <a:lnTo>
                    <a:pt x="559853" y="1212800"/>
                  </a:lnTo>
                  <a:lnTo>
                    <a:pt x="607313" y="1214627"/>
                  </a:lnTo>
                  <a:lnTo>
                    <a:pt x="654774" y="1212800"/>
                  </a:lnTo>
                  <a:lnTo>
                    <a:pt x="701236" y="1207409"/>
                  </a:lnTo>
                  <a:lnTo>
                    <a:pt x="746564" y="1198588"/>
                  </a:lnTo>
                  <a:lnTo>
                    <a:pt x="790623" y="1186472"/>
                  </a:lnTo>
                  <a:lnTo>
                    <a:pt x="833278" y="1171198"/>
                  </a:lnTo>
                  <a:lnTo>
                    <a:pt x="874393" y="1152899"/>
                  </a:lnTo>
                  <a:lnTo>
                    <a:pt x="913835" y="1131711"/>
                  </a:lnTo>
                  <a:lnTo>
                    <a:pt x="951468" y="1107768"/>
                  </a:lnTo>
                  <a:lnTo>
                    <a:pt x="987156" y="1081206"/>
                  </a:lnTo>
                  <a:lnTo>
                    <a:pt x="1020765" y="1052160"/>
                  </a:lnTo>
                  <a:lnTo>
                    <a:pt x="1052160" y="1020765"/>
                  </a:lnTo>
                  <a:lnTo>
                    <a:pt x="1081206" y="987156"/>
                  </a:lnTo>
                  <a:lnTo>
                    <a:pt x="1107768" y="951468"/>
                  </a:lnTo>
                  <a:lnTo>
                    <a:pt x="1131711" y="913835"/>
                  </a:lnTo>
                  <a:lnTo>
                    <a:pt x="1152899" y="874393"/>
                  </a:lnTo>
                  <a:lnTo>
                    <a:pt x="1171198" y="833278"/>
                  </a:lnTo>
                  <a:lnTo>
                    <a:pt x="1186472" y="790623"/>
                  </a:lnTo>
                  <a:lnTo>
                    <a:pt x="1198588" y="746564"/>
                  </a:lnTo>
                  <a:lnTo>
                    <a:pt x="1207409" y="701236"/>
                  </a:lnTo>
                  <a:lnTo>
                    <a:pt x="1212800" y="654774"/>
                  </a:lnTo>
                  <a:lnTo>
                    <a:pt x="1214627" y="607313"/>
                  </a:lnTo>
                  <a:lnTo>
                    <a:pt x="1212800" y="559853"/>
                  </a:lnTo>
                  <a:lnTo>
                    <a:pt x="1207409" y="513391"/>
                  </a:lnTo>
                  <a:lnTo>
                    <a:pt x="1198588" y="468063"/>
                  </a:lnTo>
                  <a:lnTo>
                    <a:pt x="1186472" y="424004"/>
                  </a:lnTo>
                  <a:lnTo>
                    <a:pt x="1171198" y="381349"/>
                  </a:lnTo>
                  <a:lnTo>
                    <a:pt x="1152899" y="340234"/>
                  </a:lnTo>
                  <a:lnTo>
                    <a:pt x="1131711" y="300792"/>
                  </a:lnTo>
                  <a:lnTo>
                    <a:pt x="1107768" y="263159"/>
                  </a:lnTo>
                  <a:lnTo>
                    <a:pt x="1081206" y="227471"/>
                  </a:lnTo>
                  <a:lnTo>
                    <a:pt x="1052160" y="193862"/>
                  </a:lnTo>
                  <a:lnTo>
                    <a:pt x="1020765" y="162467"/>
                  </a:lnTo>
                  <a:lnTo>
                    <a:pt x="987156" y="133421"/>
                  </a:lnTo>
                  <a:lnTo>
                    <a:pt x="951468" y="106859"/>
                  </a:lnTo>
                  <a:lnTo>
                    <a:pt x="913835" y="82916"/>
                  </a:lnTo>
                  <a:lnTo>
                    <a:pt x="874393" y="61728"/>
                  </a:lnTo>
                  <a:lnTo>
                    <a:pt x="833278" y="43429"/>
                  </a:lnTo>
                  <a:lnTo>
                    <a:pt x="790623" y="28155"/>
                  </a:lnTo>
                  <a:lnTo>
                    <a:pt x="746564" y="16039"/>
                  </a:lnTo>
                  <a:lnTo>
                    <a:pt x="701236" y="7218"/>
                  </a:lnTo>
                  <a:lnTo>
                    <a:pt x="654774" y="1827"/>
                  </a:lnTo>
                  <a:lnTo>
                    <a:pt x="607313" y="0"/>
                  </a:lnTo>
                  <a:close/>
                </a:path>
              </a:pathLst>
            </a:custGeom>
            <a:solidFill>
              <a:srgbClr val="2F6B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8479" y="4177284"/>
              <a:ext cx="687323" cy="687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7852" y="306451"/>
            <a:ext cx="43999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9032" y="760476"/>
            <a:ext cx="590397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7086" y="1783232"/>
            <a:ext cx="11775440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HTTP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communications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secured.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Sockets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(SSL),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communications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secured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certificates.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13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shown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below: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35718" y="3227451"/>
            <a:ext cx="9649460" cy="5040630"/>
            <a:chOff x="3335718" y="3227451"/>
            <a:chExt cx="9649460" cy="5040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5179" y="3236976"/>
              <a:ext cx="9630156" cy="50215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40480" y="3232213"/>
              <a:ext cx="9639935" cy="5031105"/>
            </a:xfrm>
            <a:custGeom>
              <a:avLst/>
              <a:gdLst/>
              <a:ahLst/>
              <a:cxnLst/>
              <a:rect l="l" t="t" r="r" b="b"/>
              <a:pathLst>
                <a:path w="9639935" h="5031105">
                  <a:moveTo>
                    <a:pt x="0" y="5031105"/>
                  </a:moveTo>
                  <a:lnTo>
                    <a:pt x="9639681" y="5031105"/>
                  </a:lnTo>
                  <a:lnTo>
                    <a:pt x="9639681" y="0"/>
                  </a:lnTo>
                  <a:lnTo>
                    <a:pt x="0" y="0"/>
                  </a:lnTo>
                  <a:lnTo>
                    <a:pt x="0" y="503110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2166" y="306451"/>
            <a:ext cx="10549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Sockets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55">
                <a:solidFill>
                  <a:srgbClr val="3E3E3E"/>
                </a:solidFill>
                <a:latin typeface="Arial"/>
                <a:cs typeface="Arial"/>
              </a:rPr>
              <a:t>(SSL)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(TLS)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4688" y="795527"/>
            <a:ext cx="126004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4529" y="1882292"/>
            <a:ext cx="1274826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7315" marR="5080" indent="-2635250">
              <a:lnSpc>
                <a:spcPct val="114999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SSL/TLS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usually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HTTP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applications,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protect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(VPN)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solution.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2022" y="4112514"/>
            <a:ext cx="5654040" cy="3221990"/>
          </a:xfrm>
          <a:custGeom>
            <a:avLst/>
            <a:gdLst/>
            <a:ahLst/>
            <a:cxnLst/>
            <a:rect l="l" t="t" r="r" b="b"/>
            <a:pathLst>
              <a:path w="5654040" h="3221990">
                <a:moveTo>
                  <a:pt x="0" y="536956"/>
                </a:moveTo>
                <a:lnTo>
                  <a:pt x="2194" y="488083"/>
                </a:lnTo>
                <a:lnTo>
                  <a:pt x="8651" y="440439"/>
                </a:lnTo>
                <a:lnTo>
                  <a:pt x="19181" y="394214"/>
                </a:lnTo>
                <a:lnTo>
                  <a:pt x="33594" y="349597"/>
                </a:lnTo>
                <a:lnTo>
                  <a:pt x="51700" y="306778"/>
                </a:lnTo>
                <a:lnTo>
                  <a:pt x="73311" y="265947"/>
                </a:lnTo>
                <a:lnTo>
                  <a:pt x="98237" y="227293"/>
                </a:lnTo>
                <a:lnTo>
                  <a:pt x="126287" y="191005"/>
                </a:lnTo>
                <a:lnTo>
                  <a:pt x="157273" y="157273"/>
                </a:lnTo>
                <a:lnTo>
                  <a:pt x="191005" y="126287"/>
                </a:lnTo>
                <a:lnTo>
                  <a:pt x="227293" y="98237"/>
                </a:lnTo>
                <a:lnTo>
                  <a:pt x="265947" y="73311"/>
                </a:lnTo>
                <a:lnTo>
                  <a:pt x="306778" y="51700"/>
                </a:lnTo>
                <a:lnTo>
                  <a:pt x="349597" y="33594"/>
                </a:lnTo>
                <a:lnTo>
                  <a:pt x="394214" y="19181"/>
                </a:lnTo>
                <a:lnTo>
                  <a:pt x="440439" y="8651"/>
                </a:lnTo>
                <a:lnTo>
                  <a:pt x="488083" y="2194"/>
                </a:lnTo>
                <a:lnTo>
                  <a:pt x="536955" y="0"/>
                </a:lnTo>
                <a:lnTo>
                  <a:pt x="5117083" y="0"/>
                </a:lnTo>
                <a:lnTo>
                  <a:pt x="5165956" y="2194"/>
                </a:lnTo>
                <a:lnTo>
                  <a:pt x="5213600" y="8651"/>
                </a:lnTo>
                <a:lnTo>
                  <a:pt x="5259825" y="19181"/>
                </a:lnTo>
                <a:lnTo>
                  <a:pt x="5304442" y="33594"/>
                </a:lnTo>
                <a:lnTo>
                  <a:pt x="5347261" y="51700"/>
                </a:lnTo>
                <a:lnTo>
                  <a:pt x="5388092" y="73311"/>
                </a:lnTo>
                <a:lnTo>
                  <a:pt x="5426746" y="98237"/>
                </a:lnTo>
                <a:lnTo>
                  <a:pt x="5463034" y="126287"/>
                </a:lnTo>
                <a:lnTo>
                  <a:pt x="5496766" y="157273"/>
                </a:lnTo>
                <a:lnTo>
                  <a:pt x="5527752" y="191005"/>
                </a:lnTo>
                <a:lnTo>
                  <a:pt x="5555802" y="227293"/>
                </a:lnTo>
                <a:lnTo>
                  <a:pt x="5580728" y="265947"/>
                </a:lnTo>
                <a:lnTo>
                  <a:pt x="5602339" y="306778"/>
                </a:lnTo>
                <a:lnTo>
                  <a:pt x="5620445" y="349597"/>
                </a:lnTo>
                <a:lnTo>
                  <a:pt x="5634858" y="394214"/>
                </a:lnTo>
                <a:lnTo>
                  <a:pt x="5645388" y="440439"/>
                </a:lnTo>
                <a:lnTo>
                  <a:pt x="5651845" y="488083"/>
                </a:lnTo>
                <a:lnTo>
                  <a:pt x="5654039" y="536956"/>
                </a:lnTo>
                <a:lnTo>
                  <a:pt x="5654039" y="2684780"/>
                </a:lnTo>
                <a:lnTo>
                  <a:pt x="5651845" y="2733652"/>
                </a:lnTo>
                <a:lnTo>
                  <a:pt x="5645388" y="2781296"/>
                </a:lnTo>
                <a:lnTo>
                  <a:pt x="5634858" y="2827521"/>
                </a:lnTo>
                <a:lnTo>
                  <a:pt x="5620445" y="2872138"/>
                </a:lnTo>
                <a:lnTo>
                  <a:pt x="5602339" y="2914957"/>
                </a:lnTo>
                <a:lnTo>
                  <a:pt x="5580728" y="2955788"/>
                </a:lnTo>
                <a:lnTo>
                  <a:pt x="5555802" y="2994442"/>
                </a:lnTo>
                <a:lnTo>
                  <a:pt x="5527752" y="3030730"/>
                </a:lnTo>
                <a:lnTo>
                  <a:pt x="5496766" y="3064462"/>
                </a:lnTo>
                <a:lnTo>
                  <a:pt x="5463034" y="3095448"/>
                </a:lnTo>
                <a:lnTo>
                  <a:pt x="5426746" y="3123498"/>
                </a:lnTo>
                <a:lnTo>
                  <a:pt x="5388092" y="3148424"/>
                </a:lnTo>
                <a:lnTo>
                  <a:pt x="5347261" y="3170035"/>
                </a:lnTo>
                <a:lnTo>
                  <a:pt x="5304442" y="3188141"/>
                </a:lnTo>
                <a:lnTo>
                  <a:pt x="5259825" y="3202554"/>
                </a:lnTo>
                <a:lnTo>
                  <a:pt x="5213600" y="3213084"/>
                </a:lnTo>
                <a:lnTo>
                  <a:pt x="5165956" y="3219541"/>
                </a:lnTo>
                <a:lnTo>
                  <a:pt x="5117083" y="3221736"/>
                </a:lnTo>
                <a:lnTo>
                  <a:pt x="536955" y="3221736"/>
                </a:lnTo>
                <a:lnTo>
                  <a:pt x="488083" y="3219541"/>
                </a:lnTo>
                <a:lnTo>
                  <a:pt x="440439" y="3213084"/>
                </a:lnTo>
                <a:lnTo>
                  <a:pt x="394214" y="3202554"/>
                </a:lnTo>
                <a:lnTo>
                  <a:pt x="349597" y="3188141"/>
                </a:lnTo>
                <a:lnTo>
                  <a:pt x="306778" y="3170035"/>
                </a:lnTo>
                <a:lnTo>
                  <a:pt x="265947" y="3148424"/>
                </a:lnTo>
                <a:lnTo>
                  <a:pt x="227293" y="3123498"/>
                </a:lnTo>
                <a:lnTo>
                  <a:pt x="191005" y="3095448"/>
                </a:lnTo>
                <a:lnTo>
                  <a:pt x="157273" y="3064462"/>
                </a:lnTo>
                <a:lnTo>
                  <a:pt x="126287" y="3030730"/>
                </a:lnTo>
                <a:lnTo>
                  <a:pt x="98237" y="2994442"/>
                </a:lnTo>
                <a:lnTo>
                  <a:pt x="73311" y="2955788"/>
                </a:lnTo>
                <a:lnTo>
                  <a:pt x="51700" y="2914957"/>
                </a:lnTo>
                <a:lnTo>
                  <a:pt x="33594" y="2872138"/>
                </a:lnTo>
                <a:lnTo>
                  <a:pt x="19181" y="2827521"/>
                </a:lnTo>
                <a:lnTo>
                  <a:pt x="8651" y="2781296"/>
                </a:lnTo>
                <a:lnTo>
                  <a:pt x="2194" y="2733652"/>
                </a:lnTo>
                <a:lnTo>
                  <a:pt x="0" y="2684780"/>
                </a:lnTo>
                <a:lnTo>
                  <a:pt x="0" y="53695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47898" y="4524273"/>
            <a:ext cx="4903470" cy="2319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  <a:tab pos="2055495" algn="l"/>
                <a:tab pos="2329815" algn="l"/>
              </a:tabLst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Although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acronym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SSL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still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use,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TLS	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only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	safe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use.</a:t>
            </a:r>
            <a:endParaRPr sz="2200">
              <a:latin typeface="Tahoma"/>
              <a:cs typeface="Tahoma"/>
            </a:endParaRPr>
          </a:p>
          <a:p>
            <a:pPr marL="355600" marR="105410" indent="-342900">
              <a:lnSpc>
                <a:spcPct val="1139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provides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support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legacy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clients,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obviously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very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secure.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78418" y="4112514"/>
            <a:ext cx="5654040" cy="3240405"/>
          </a:xfrm>
          <a:custGeom>
            <a:avLst/>
            <a:gdLst/>
            <a:ahLst/>
            <a:cxnLst/>
            <a:rect l="l" t="t" r="r" b="b"/>
            <a:pathLst>
              <a:path w="5654040" h="3240404">
                <a:moveTo>
                  <a:pt x="0" y="540003"/>
                </a:moveTo>
                <a:lnTo>
                  <a:pt x="2207" y="490858"/>
                </a:lnTo>
                <a:lnTo>
                  <a:pt x="8701" y="442948"/>
                </a:lnTo>
                <a:lnTo>
                  <a:pt x="19292" y="396463"/>
                </a:lnTo>
                <a:lnTo>
                  <a:pt x="33788" y="351595"/>
                </a:lnTo>
                <a:lnTo>
                  <a:pt x="51999" y="308534"/>
                </a:lnTo>
                <a:lnTo>
                  <a:pt x="73735" y="267471"/>
                </a:lnTo>
                <a:lnTo>
                  <a:pt x="98803" y="228597"/>
                </a:lnTo>
                <a:lnTo>
                  <a:pt x="127015" y="192102"/>
                </a:lnTo>
                <a:lnTo>
                  <a:pt x="158178" y="158178"/>
                </a:lnTo>
                <a:lnTo>
                  <a:pt x="192102" y="127015"/>
                </a:lnTo>
                <a:lnTo>
                  <a:pt x="228597" y="98803"/>
                </a:lnTo>
                <a:lnTo>
                  <a:pt x="267471" y="73735"/>
                </a:lnTo>
                <a:lnTo>
                  <a:pt x="308534" y="51999"/>
                </a:lnTo>
                <a:lnTo>
                  <a:pt x="351595" y="33788"/>
                </a:lnTo>
                <a:lnTo>
                  <a:pt x="396463" y="19292"/>
                </a:lnTo>
                <a:lnTo>
                  <a:pt x="442948" y="8701"/>
                </a:lnTo>
                <a:lnTo>
                  <a:pt x="490858" y="2207"/>
                </a:lnTo>
                <a:lnTo>
                  <a:pt x="540003" y="0"/>
                </a:lnTo>
                <a:lnTo>
                  <a:pt x="5114035" y="0"/>
                </a:lnTo>
                <a:lnTo>
                  <a:pt x="5163181" y="2207"/>
                </a:lnTo>
                <a:lnTo>
                  <a:pt x="5211091" y="8701"/>
                </a:lnTo>
                <a:lnTo>
                  <a:pt x="5257576" y="19292"/>
                </a:lnTo>
                <a:lnTo>
                  <a:pt x="5302444" y="33788"/>
                </a:lnTo>
                <a:lnTo>
                  <a:pt x="5345505" y="51999"/>
                </a:lnTo>
                <a:lnTo>
                  <a:pt x="5386568" y="73735"/>
                </a:lnTo>
                <a:lnTo>
                  <a:pt x="5425442" y="98803"/>
                </a:lnTo>
                <a:lnTo>
                  <a:pt x="5461937" y="127015"/>
                </a:lnTo>
                <a:lnTo>
                  <a:pt x="5495861" y="158178"/>
                </a:lnTo>
                <a:lnTo>
                  <a:pt x="5527024" y="192102"/>
                </a:lnTo>
                <a:lnTo>
                  <a:pt x="5555236" y="228597"/>
                </a:lnTo>
                <a:lnTo>
                  <a:pt x="5580304" y="267471"/>
                </a:lnTo>
                <a:lnTo>
                  <a:pt x="5602040" y="308534"/>
                </a:lnTo>
                <a:lnTo>
                  <a:pt x="5620251" y="351595"/>
                </a:lnTo>
                <a:lnTo>
                  <a:pt x="5634747" y="396463"/>
                </a:lnTo>
                <a:lnTo>
                  <a:pt x="5645338" y="442948"/>
                </a:lnTo>
                <a:lnTo>
                  <a:pt x="5651832" y="490858"/>
                </a:lnTo>
                <a:lnTo>
                  <a:pt x="5654039" y="540003"/>
                </a:lnTo>
                <a:lnTo>
                  <a:pt x="5654039" y="2700020"/>
                </a:lnTo>
                <a:lnTo>
                  <a:pt x="5651832" y="2749165"/>
                </a:lnTo>
                <a:lnTo>
                  <a:pt x="5645338" y="2797075"/>
                </a:lnTo>
                <a:lnTo>
                  <a:pt x="5634747" y="2843560"/>
                </a:lnTo>
                <a:lnTo>
                  <a:pt x="5620251" y="2888428"/>
                </a:lnTo>
                <a:lnTo>
                  <a:pt x="5602040" y="2931489"/>
                </a:lnTo>
                <a:lnTo>
                  <a:pt x="5580304" y="2972552"/>
                </a:lnTo>
                <a:lnTo>
                  <a:pt x="5555236" y="3011426"/>
                </a:lnTo>
                <a:lnTo>
                  <a:pt x="5527024" y="3047921"/>
                </a:lnTo>
                <a:lnTo>
                  <a:pt x="5495861" y="3081845"/>
                </a:lnTo>
                <a:lnTo>
                  <a:pt x="5461937" y="3113008"/>
                </a:lnTo>
                <a:lnTo>
                  <a:pt x="5425442" y="3141220"/>
                </a:lnTo>
                <a:lnTo>
                  <a:pt x="5386568" y="3166288"/>
                </a:lnTo>
                <a:lnTo>
                  <a:pt x="5345505" y="3188024"/>
                </a:lnTo>
                <a:lnTo>
                  <a:pt x="5302444" y="3206235"/>
                </a:lnTo>
                <a:lnTo>
                  <a:pt x="5257576" y="3220731"/>
                </a:lnTo>
                <a:lnTo>
                  <a:pt x="5211091" y="3231322"/>
                </a:lnTo>
                <a:lnTo>
                  <a:pt x="5163181" y="3237816"/>
                </a:lnTo>
                <a:lnTo>
                  <a:pt x="5114035" y="3240024"/>
                </a:lnTo>
                <a:lnTo>
                  <a:pt x="540003" y="3240024"/>
                </a:lnTo>
                <a:lnTo>
                  <a:pt x="490858" y="3237816"/>
                </a:lnTo>
                <a:lnTo>
                  <a:pt x="442948" y="3231322"/>
                </a:lnTo>
                <a:lnTo>
                  <a:pt x="396463" y="3220731"/>
                </a:lnTo>
                <a:lnTo>
                  <a:pt x="351595" y="3206235"/>
                </a:lnTo>
                <a:lnTo>
                  <a:pt x="308534" y="3188024"/>
                </a:lnTo>
                <a:lnTo>
                  <a:pt x="267471" y="3166288"/>
                </a:lnTo>
                <a:lnTo>
                  <a:pt x="228597" y="3141220"/>
                </a:lnTo>
                <a:lnTo>
                  <a:pt x="192102" y="3113008"/>
                </a:lnTo>
                <a:lnTo>
                  <a:pt x="158178" y="3081845"/>
                </a:lnTo>
                <a:lnTo>
                  <a:pt x="127015" y="3047921"/>
                </a:lnTo>
                <a:lnTo>
                  <a:pt x="98803" y="3011426"/>
                </a:lnTo>
                <a:lnTo>
                  <a:pt x="73735" y="2972552"/>
                </a:lnTo>
                <a:lnTo>
                  <a:pt x="51999" y="2931489"/>
                </a:lnTo>
                <a:lnTo>
                  <a:pt x="33788" y="2888428"/>
                </a:lnTo>
                <a:lnTo>
                  <a:pt x="19292" y="2843560"/>
                </a:lnTo>
                <a:lnTo>
                  <a:pt x="8701" y="2797075"/>
                </a:lnTo>
                <a:lnTo>
                  <a:pt x="2207" y="2749165"/>
                </a:lnTo>
                <a:lnTo>
                  <a:pt x="0" y="2700020"/>
                </a:lnTo>
                <a:lnTo>
                  <a:pt x="0" y="540003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914892" y="4724171"/>
            <a:ext cx="5005705" cy="193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cipher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suite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algorithm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supported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both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perform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hashing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operations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required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protocol.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81197" y="3450145"/>
            <a:ext cx="3847465" cy="934719"/>
            <a:chOff x="9581197" y="3450145"/>
            <a:chExt cx="3847465" cy="934719"/>
          </a:xfrm>
        </p:grpSpPr>
        <p:sp>
          <p:nvSpPr>
            <p:cNvPr id="10" name="object 10"/>
            <p:cNvSpPr/>
            <p:nvPr/>
          </p:nvSpPr>
          <p:spPr>
            <a:xfrm>
              <a:off x="9585959" y="3454908"/>
              <a:ext cx="3837940" cy="925194"/>
            </a:xfrm>
            <a:custGeom>
              <a:avLst/>
              <a:gdLst/>
              <a:ahLst/>
              <a:cxnLst/>
              <a:rect l="l" t="t" r="r" b="b"/>
              <a:pathLst>
                <a:path w="3837940" h="925195">
                  <a:moveTo>
                    <a:pt x="3683254" y="0"/>
                  </a:moveTo>
                  <a:lnTo>
                    <a:pt x="154178" y="0"/>
                  </a:lnTo>
                  <a:lnTo>
                    <a:pt x="105468" y="7865"/>
                  </a:lnTo>
                  <a:lnTo>
                    <a:pt x="63148" y="29764"/>
                  </a:lnTo>
                  <a:lnTo>
                    <a:pt x="29764" y="63148"/>
                  </a:lnTo>
                  <a:lnTo>
                    <a:pt x="7865" y="105468"/>
                  </a:lnTo>
                  <a:lnTo>
                    <a:pt x="0" y="154177"/>
                  </a:lnTo>
                  <a:lnTo>
                    <a:pt x="0" y="770889"/>
                  </a:lnTo>
                  <a:lnTo>
                    <a:pt x="7865" y="819599"/>
                  </a:lnTo>
                  <a:lnTo>
                    <a:pt x="29764" y="861919"/>
                  </a:lnTo>
                  <a:lnTo>
                    <a:pt x="63148" y="895303"/>
                  </a:lnTo>
                  <a:lnTo>
                    <a:pt x="105468" y="917202"/>
                  </a:lnTo>
                  <a:lnTo>
                    <a:pt x="154178" y="925067"/>
                  </a:lnTo>
                  <a:lnTo>
                    <a:pt x="3683254" y="925067"/>
                  </a:lnTo>
                  <a:lnTo>
                    <a:pt x="3731963" y="917202"/>
                  </a:lnTo>
                  <a:lnTo>
                    <a:pt x="3774283" y="895303"/>
                  </a:lnTo>
                  <a:lnTo>
                    <a:pt x="3807667" y="861919"/>
                  </a:lnTo>
                  <a:lnTo>
                    <a:pt x="3829566" y="819599"/>
                  </a:lnTo>
                  <a:lnTo>
                    <a:pt x="3837432" y="770889"/>
                  </a:lnTo>
                  <a:lnTo>
                    <a:pt x="3837432" y="154177"/>
                  </a:lnTo>
                  <a:lnTo>
                    <a:pt x="3829566" y="105468"/>
                  </a:lnTo>
                  <a:lnTo>
                    <a:pt x="3807667" y="63148"/>
                  </a:lnTo>
                  <a:lnTo>
                    <a:pt x="3774283" y="29764"/>
                  </a:lnTo>
                  <a:lnTo>
                    <a:pt x="3731963" y="7865"/>
                  </a:lnTo>
                  <a:lnTo>
                    <a:pt x="368325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585959" y="3454908"/>
              <a:ext cx="3837940" cy="925194"/>
            </a:xfrm>
            <a:custGeom>
              <a:avLst/>
              <a:gdLst/>
              <a:ahLst/>
              <a:cxnLst/>
              <a:rect l="l" t="t" r="r" b="b"/>
              <a:pathLst>
                <a:path w="3837940" h="925195">
                  <a:moveTo>
                    <a:pt x="0" y="154177"/>
                  </a:moveTo>
                  <a:lnTo>
                    <a:pt x="7865" y="105468"/>
                  </a:lnTo>
                  <a:lnTo>
                    <a:pt x="29764" y="63148"/>
                  </a:lnTo>
                  <a:lnTo>
                    <a:pt x="63148" y="29764"/>
                  </a:lnTo>
                  <a:lnTo>
                    <a:pt x="105468" y="7865"/>
                  </a:lnTo>
                  <a:lnTo>
                    <a:pt x="154178" y="0"/>
                  </a:lnTo>
                  <a:lnTo>
                    <a:pt x="3683254" y="0"/>
                  </a:lnTo>
                  <a:lnTo>
                    <a:pt x="3731963" y="7865"/>
                  </a:lnTo>
                  <a:lnTo>
                    <a:pt x="3774283" y="29764"/>
                  </a:lnTo>
                  <a:lnTo>
                    <a:pt x="3807667" y="63148"/>
                  </a:lnTo>
                  <a:lnTo>
                    <a:pt x="3829566" y="105468"/>
                  </a:lnTo>
                  <a:lnTo>
                    <a:pt x="3837432" y="154177"/>
                  </a:lnTo>
                  <a:lnTo>
                    <a:pt x="3837432" y="770889"/>
                  </a:lnTo>
                  <a:lnTo>
                    <a:pt x="3829566" y="819599"/>
                  </a:lnTo>
                  <a:lnTo>
                    <a:pt x="3807667" y="861919"/>
                  </a:lnTo>
                  <a:lnTo>
                    <a:pt x="3774283" y="895303"/>
                  </a:lnTo>
                  <a:lnTo>
                    <a:pt x="3731963" y="917202"/>
                  </a:lnTo>
                  <a:lnTo>
                    <a:pt x="3683254" y="925067"/>
                  </a:lnTo>
                  <a:lnTo>
                    <a:pt x="154178" y="925067"/>
                  </a:lnTo>
                  <a:lnTo>
                    <a:pt x="105468" y="917202"/>
                  </a:lnTo>
                  <a:lnTo>
                    <a:pt x="63148" y="895303"/>
                  </a:lnTo>
                  <a:lnTo>
                    <a:pt x="29764" y="861919"/>
                  </a:lnTo>
                  <a:lnTo>
                    <a:pt x="7865" y="819599"/>
                  </a:lnTo>
                  <a:lnTo>
                    <a:pt x="0" y="770889"/>
                  </a:lnTo>
                  <a:lnTo>
                    <a:pt x="0" y="154177"/>
                  </a:lnTo>
                  <a:close/>
                </a:path>
              </a:pathLst>
            </a:custGeom>
            <a:ln w="952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633709" y="3721354"/>
            <a:ext cx="17430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Cipher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Suites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6347" y="3364991"/>
            <a:ext cx="3484245" cy="1015365"/>
          </a:xfrm>
          <a:custGeom>
            <a:avLst/>
            <a:gdLst/>
            <a:ahLst/>
            <a:cxnLst/>
            <a:rect l="l" t="t" r="r" b="b"/>
            <a:pathLst>
              <a:path w="3484245" h="1015364">
                <a:moveTo>
                  <a:pt x="3314700" y="0"/>
                </a:moveTo>
                <a:lnTo>
                  <a:pt x="169163" y="0"/>
                </a:lnTo>
                <a:lnTo>
                  <a:pt x="124177" y="6039"/>
                </a:lnTo>
                <a:lnTo>
                  <a:pt x="83763" y="23085"/>
                </a:lnTo>
                <a:lnTo>
                  <a:pt x="49530" y="49530"/>
                </a:lnTo>
                <a:lnTo>
                  <a:pt x="23085" y="83763"/>
                </a:lnTo>
                <a:lnTo>
                  <a:pt x="6039" y="124177"/>
                </a:lnTo>
                <a:lnTo>
                  <a:pt x="0" y="169163"/>
                </a:lnTo>
                <a:lnTo>
                  <a:pt x="0" y="845820"/>
                </a:lnTo>
                <a:lnTo>
                  <a:pt x="6039" y="890806"/>
                </a:lnTo>
                <a:lnTo>
                  <a:pt x="23085" y="931220"/>
                </a:lnTo>
                <a:lnTo>
                  <a:pt x="49530" y="965453"/>
                </a:lnTo>
                <a:lnTo>
                  <a:pt x="83763" y="991898"/>
                </a:lnTo>
                <a:lnTo>
                  <a:pt x="124177" y="1008944"/>
                </a:lnTo>
                <a:lnTo>
                  <a:pt x="169163" y="1014984"/>
                </a:lnTo>
                <a:lnTo>
                  <a:pt x="3314700" y="1014984"/>
                </a:lnTo>
                <a:lnTo>
                  <a:pt x="3359686" y="1008944"/>
                </a:lnTo>
                <a:lnTo>
                  <a:pt x="3400100" y="991898"/>
                </a:lnTo>
                <a:lnTo>
                  <a:pt x="3434334" y="965453"/>
                </a:lnTo>
                <a:lnTo>
                  <a:pt x="3460778" y="931220"/>
                </a:lnTo>
                <a:lnTo>
                  <a:pt x="3477824" y="890806"/>
                </a:lnTo>
                <a:lnTo>
                  <a:pt x="3483863" y="845820"/>
                </a:lnTo>
                <a:lnTo>
                  <a:pt x="3483863" y="169163"/>
                </a:lnTo>
                <a:lnTo>
                  <a:pt x="3477824" y="124177"/>
                </a:lnTo>
                <a:lnTo>
                  <a:pt x="3460778" y="83763"/>
                </a:lnTo>
                <a:lnTo>
                  <a:pt x="3434333" y="49530"/>
                </a:lnTo>
                <a:lnTo>
                  <a:pt x="3400100" y="23085"/>
                </a:lnTo>
                <a:lnTo>
                  <a:pt x="3359686" y="6039"/>
                </a:lnTo>
                <a:lnTo>
                  <a:pt x="331470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79823" y="3677158"/>
            <a:ext cx="22186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Tahoma"/>
                <a:cs typeface="Tahoma"/>
              </a:rPr>
              <a:t>SSL/TLS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Versions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9915" y="306451"/>
            <a:ext cx="3377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Cipher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Suite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Forms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2511" y="760476"/>
            <a:ext cx="367131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07608" y="2522220"/>
            <a:ext cx="8851265" cy="4486910"/>
            <a:chOff x="6007608" y="2522220"/>
            <a:chExt cx="8851265" cy="4486910"/>
          </a:xfrm>
        </p:grpSpPr>
        <p:sp>
          <p:nvSpPr>
            <p:cNvPr id="5" name="object 5"/>
            <p:cNvSpPr/>
            <p:nvPr/>
          </p:nvSpPr>
          <p:spPr>
            <a:xfrm>
              <a:off x="6007608" y="2522219"/>
              <a:ext cx="4520565" cy="4486910"/>
            </a:xfrm>
            <a:custGeom>
              <a:avLst/>
              <a:gdLst/>
              <a:ahLst/>
              <a:cxnLst/>
              <a:rect l="l" t="t" r="r" b="b"/>
              <a:pathLst>
                <a:path w="4520565" h="4486909">
                  <a:moveTo>
                    <a:pt x="4520184" y="4486656"/>
                  </a:moveTo>
                  <a:lnTo>
                    <a:pt x="4470362" y="4393184"/>
                  </a:lnTo>
                  <a:lnTo>
                    <a:pt x="4442206" y="4340352"/>
                  </a:lnTo>
                  <a:lnTo>
                    <a:pt x="4403344" y="4393184"/>
                  </a:lnTo>
                  <a:lnTo>
                    <a:pt x="2490038" y="3253536"/>
                  </a:lnTo>
                  <a:lnTo>
                    <a:pt x="3363722" y="2500122"/>
                  </a:lnTo>
                  <a:lnTo>
                    <a:pt x="3397542" y="2465362"/>
                  </a:lnTo>
                  <a:lnTo>
                    <a:pt x="3425253" y="2426525"/>
                  </a:lnTo>
                  <a:lnTo>
                    <a:pt x="3446475" y="2384285"/>
                  </a:lnTo>
                  <a:lnTo>
                    <a:pt x="3460851" y="2339340"/>
                  </a:lnTo>
                  <a:lnTo>
                    <a:pt x="3468014" y="2292337"/>
                  </a:lnTo>
                  <a:lnTo>
                    <a:pt x="3467608" y="2243963"/>
                  </a:lnTo>
                  <a:lnTo>
                    <a:pt x="3459696" y="2196287"/>
                  </a:lnTo>
                  <a:lnTo>
                    <a:pt x="3444684" y="2151100"/>
                  </a:lnTo>
                  <a:lnTo>
                    <a:pt x="3433000" y="2128634"/>
                  </a:lnTo>
                  <a:lnTo>
                    <a:pt x="3433000" y="2296998"/>
                  </a:lnTo>
                  <a:lnTo>
                    <a:pt x="3423107" y="2347849"/>
                  </a:lnTo>
                  <a:lnTo>
                    <a:pt x="3403650" y="2395372"/>
                  </a:lnTo>
                  <a:lnTo>
                    <a:pt x="3375037" y="2438387"/>
                  </a:lnTo>
                  <a:lnTo>
                    <a:pt x="3337687" y="2475738"/>
                  </a:lnTo>
                  <a:lnTo>
                    <a:pt x="2457920" y="3234398"/>
                  </a:lnTo>
                  <a:lnTo>
                    <a:pt x="1216660" y="2495042"/>
                  </a:lnTo>
                  <a:lnTo>
                    <a:pt x="1173124" y="2462441"/>
                  </a:lnTo>
                  <a:lnTo>
                    <a:pt x="1136688" y="2423807"/>
                  </a:lnTo>
                  <a:lnTo>
                    <a:pt x="1108138" y="2379929"/>
                  </a:lnTo>
                  <a:lnTo>
                    <a:pt x="1088339" y="2331580"/>
                  </a:lnTo>
                  <a:lnTo>
                    <a:pt x="1078103" y="2279523"/>
                  </a:lnTo>
                  <a:lnTo>
                    <a:pt x="1080147" y="2228519"/>
                  </a:lnTo>
                  <a:lnTo>
                    <a:pt x="1091349" y="2178672"/>
                  </a:lnTo>
                  <a:lnTo>
                    <a:pt x="1111478" y="2131174"/>
                  </a:lnTo>
                  <a:lnTo>
                    <a:pt x="1140320" y="2087194"/>
                  </a:lnTo>
                  <a:lnTo>
                    <a:pt x="1177671" y="2047875"/>
                  </a:lnTo>
                  <a:lnTo>
                    <a:pt x="2064931" y="1283322"/>
                  </a:lnTo>
                  <a:lnTo>
                    <a:pt x="3298698" y="2032635"/>
                  </a:lnTo>
                  <a:lnTo>
                    <a:pt x="3342182" y="2065147"/>
                  </a:lnTo>
                  <a:lnTo>
                    <a:pt x="3378390" y="2103513"/>
                  </a:lnTo>
                  <a:lnTo>
                    <a:pt x="3406267" y="2146757"/>
                  </a:lnTo>
                  <a:lnTo>
                    <a:pt x="3424796" y="2193899"/>
                  </a:lnTo>
                  <a:lnTo>
                    <a:pt x="3432937" y="2243963"/>
                  </a:lnTo>
                  <a:lnTo>
                    <a:pt x="3433000" y="2296998"/>
                  </a:lnTo>
                  <a:lnTo>
                    <a:pt x="3433000" y="2128634"/>
                  </a:lnTo>
                  <a:lnTo>
                    <a:pt x="3393871" y="2069973"/>
                  </a:lnTo>
                  <a:lnTo>
                    <a:pt x="3358286" y="2034933"/>
                  </a:lnTo>
                  <a:lnTo>
                    <a:pt x="3316097" y="2004187"/>
                  </a:lnTo>
                  <a:lnTo>
                    <a:pt x="129921" y="69088"/>
                  </a:lnTo>
                  <a:lnTo>
                    <a:pt x="173101" y="12192"/>
                  </a:lnTo>
                  <a:lnTo>
                    <a:pt x="0" y="0"/>
                  </a:lnTo>
                  <a:lnTo>
                    <a:pt x="73533" y="150368"/>
                  </a:lnTo>
                  <a:lnTo>
                    <a:pt x="112522" y="97536"/>
                  </a:lnTo>
                  <a:lnTo>
                    <a:pt x="2035619" y="1265529"/>
                  </a:lnTo>
                  <a:lnTo>
                    <a:pt x="1151636" y="2023491"/>
                  </a:lnTo>
                  <a:lnTo>
                    <a:pt x="1115999" y="2059978"/>
                  </a:lnTo>
                  <a:lnTo>
                    <a:pt x="1087221" y="2099957"/>
                  </a:lnTo>
                  <a:lnTo>
                    <a:pt x="1065631" y="2142871"/>
                  </a:lnTo>
                  <a:lnTo>
                    <a:pt x="1051623" y="2188159"/>
                  </a:lnTo>
                  <a:lnTo>
                    <a:pt x="1045540" y="2235263"/>
                  </a:lnTo>
                  <a:lnTo>
                    <a:pt x="1047750" y="2283587"/>
                  </a:lnTo>
                  <a:lnTo>
                    <a:pt x="1055954" y="2331250"/>
                  </a:lnTo>
                  <a:lnTo>
                    <a:pt x="1071638" y="2376322"/>
                  </a:lnTo>
                  <a:lnTo>
                    <a:pt x="1094308" y="2418232"/>
                  </a:lnTo>
                  <a:lnTo>
                    <a:pt x="1123454" y="2456421"/>
                  </a:lnTo>
                  <a:lnTo>
                    <a:pt x="1158595" y="2490343"/>
                  </a:lnTo>
                  <a:lnTo>
                    <a:pt x="1199261" y="2519426"/>
                  </a:lnTo>
                  <a:lnTo>
                    <a:pt x="2455494" y="3269310"/>
                  </a:lnTo>
                  <a:lnTo>
                    <a:pt x="2463292" y="3276600"/>
                  </a:lnTo>
                  <a:lnTo>
                    <a:pt x="2465095" y="3275038"/>
                  </a:lnTo>
                  <a:lnTo>
                    <a:pt x="4385945" y="4421632"/>
                  </a:lnTo>
                  <a:lnTo>
                    <a:pt x="4346956" y="4474464"/>
                  </a:lnTo>
                  <a:lnTo>
                    <a:pt x="4520184" y="44866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10750" y="4365498"/>
              <a:ext cx="5035550" cy="2052955"/>
            </a:xfrm>
            <a:custGeom>
              <a:avLst/>
              <a:gdLst/>
              <a:ahLst/>
              <a:cxnLst/>
              <a:rect l="l" t="t" r="r" b="b"/>
              <a:pathLst>
                <a:path w="5035550" h="2052954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3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4693158" y="0"/>
                  </a:lnTo>
                  <a:lnTo>
                    <a:pt x="4739587" y="3122"/>
                  </a:lnTo>
                  <a:lnTo>
                    <a:pt x="4784118" y="12220"/>
                  </a:lnTo>
                  <a:lnTo>
                    <a:pt x="4826341" y="26884"/>
                  </a:lnTo>
                  <a:lnTo>
                    <a:pt x="4865849" y="46707"/>
                  </a:lnTo>
                  <a:lnTo>
                    <a:pt x="4902236" y="71283"/>
                  </a:lnTo>
                  <a:lnTo>
                    <a:pt x="4935093" y="100202"/>
                  </a:lnTo>
                  <a:lnTo>
                    <a:pt x="4964012" y="133059"/>
                  </a:lnTo>
                  <a:lnTo>
                    <a:pt x="4988588" y="169446"/>
                  </a:lnTo>
                  <a:lnTo>
                    <a:pt x="5008411" y="208954"/>
                  </a:lnTo>
                  <a:lnTo>
                    <a:pt x="5023075" y="251177"/>
                  </a:lnTo>
                  <a:lnTo>
                    <a:pt x="5032173" y="295708"/>
                  </a:lnTo>
                  <a:lnTo>
                    <a:pt x="5035296" y="342138"/>
                  </a:lnTo>
                  <a:lnTo>
                    <a:pt x="5035296" y="1710689"/>
                  </a:lnTo>
                  <a:lnTo>
                    <a:pt x="5032173" y="1757119"/>
                  </a:lnTo>
                  <a:lnTo>
                    <a:pt x="5023075" y="1801650"/>
                  </a:lnTo>
                  <a:lnTo>
                    <a:pt x="5008411" y="1843873"/>
                  </a:lnTo>
                  <a:lnTo>
                    <a:pt x="4988588" y="1883381"/>
                  </a:lnTo>
                  <a:lnTo>
                    <a:pt x="4964012" y="1919768"/>
                  </a:lnTo>
                  <a:lnTo>
                    <a:pt x="4935093" y="1952624"/>
                  </a:lnTo>
                  <a:lnTo>
                    <a:pt x="4902236" y="1981544"/>
                  </a:lnTo>
                  <a:lnTo>
                    <a:pt x="4865849" y="2006120"/>
                  </a:lnTo>
                  <a:lnTo>
                    <a:pt x="4826341" y="2025943"/>
                  </a:lnTo>
                  <a:lnTo>
                    <a:pt x="4784118" y="2040607"/>
                  </a:lnTo>
                  <a:lnTo>
                    <a:pt x="4739587" y="2049705"/>
                  </a:lnTo>
                  <a:lnTo>
                    <a:pt x="4693158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2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ln w="25400">
              <a:solidFill>
                <a:srgbClr val="CAD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72878" y="4574565"/>
            <a:ext cx="4509135" cy="1555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70"/>
              </a:spcBef>
            </a:pPr>
            <a:r>
              <a:rPr dirty="0" sz="2200" spc="-114" b="1">
                <a:solidFill>
                  <a:srgbClr val="3E3E3E"/>
                </a:solidFill>
                <a:latin typeface="Arial"/>
                <a:cs typeface="Arial"/>
              </a:rPr>
              <a:t>TLS_AES_256_GCM_SHA384</a:t>
            </a:r>
            <a:endParaRPr sz="2200">
              <a:latin typeface="Arial"/>
              <a:cs typeface="Arial"/>
            </a:endParaRPr>
          </a:p>
          <a:p>
            <a:pPr algn="ctr" marL="12065" marR="5080" indent="1270">
              <a:lnSpc>
                <a:spcPct val="114100"/>
              </a:lnSpc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suite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lists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bulk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strength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mode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AES_256_GCM.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0002" y="2823210"/>
            <a:ext cx="4876800" cy="2188845"/>
          </a:xfrm>
          <a:custGeom>
            <a:avLst/>
            <a:gdLst/>
            <a:ahLst/>
            <a:cxnLst/>
            <a:rect l="l" t="t" r="r" b="b"/>
            <a:pathLst>
              <a:path w="4876800" h="2188845">
                <a:moveTo>
                  <a:pt x="0" y="364743"/>
                </a:moveTo>
                <a:lnTo>
                  <a:pt x="3330" y="315254"/>
                </a:lnTo>
                <a:lnTo>
                  <a:pt x="13030" y="267787"/>
                </a:lnTo>
                <a:lnTo>
                  <a:pt x="28666" y="222777"/>
                </a:lnTo>
                <a:lnTo>
                  <a:pt x="49802" y="180659"/>
                </a:lnTo>
                <a:lnTo>
                  <a:pt x="76005" y="141868"/>
                </a:lnTo>
                <a:lnTo>
                  <a:pt x="106838" y="106838"/>
                </a:lnTo>
                <a:lnTo>
                  <a:pt x="141868" y="76005"/>
                </a:lnTo>
                <a:lnTo>
                  <a:pt x="180659" y="49802"/>
                </a:lnTo>
                <a:lnTo>
                  <a:pt x="222777" y="28666"/>
                </a:lnTo>
                <a:lnTo>
                  <a:pt x="267787" y="13030"/>
                </a:lnTo>
                <a:lnTo>
                  <a:pt x="315254" y="3330"/>
                </a:lnTo>
                <a:lnTo>
                  <a:pt x="364743" y="0"/>
                </a:lnTo>
                <a:lnTo>
                  <a:pt x="4512056" y="0"/>
                </a:lnTo>
                <a:lnTo>
                  <a:pt x="4561545" y="3330"/>
                </a:lnTo>
                <a:lnTo>
                  <a:pt x="4609012" y="13030"/>
                </a:lnTo>
                <a:lnTo>
                  <a:pt x="4654022" y="28666"/>
                </a:lnTo>
                <a:lnTo>
                  <a:pt x="4696140" y="49802"/>
                </a:lnTo>
                <a:lnTo>
                  <a:pt x="4734931" y="76005"/>
                </a:lnTo>
                <a:lnTo>
                  <a:pt x="4769961" y="106838"/>
                </a:lnTo>
                <a:lnTo>
                  <a:pt x="4800794" y="141868"/>
                </a:lnTo>
                <a:lnTo>
                  <a:pt x="4826997" y="180659"/>
                </a:lnTo>
                <a:lnTo>
                  <a:pt x="4848133" y="222777"/>
                </a:lnTo>
                <a:lnTo>
                  <a:pt x="4863769" y="267787"/>
                </a:lnTo>
                <a:lnTo>
                  <a:pt x="4873469" y="315254"/>
                </a:lnTo>
                <a:lnTo>
                  <a:pt x="4876800" y="364743"/>
                </a:lnTo>
                <a:lnTo>
                  <a:pt x="4876800" y="1823719"/>
                </a:lnTo>
                <a:lnTo>
                  <a:pt x="4873469" y="1873209"/>
                </a:lnTo>
                <a:lnTo>
                  <a:pt x="4863769" y="1920676"/>
                </a:lnTo>
                <a:lnTo>
                  <a:pt x="4848133" y="1965686"/>
                </a:lnTo>
                <a:lnTo>
                  <a:pt x="4826997" y="2007804"/>
                </a:lnTo>
                <a:lnTo>
                  <a:pt x="4800794" y="2046595"/>
                </a:lnTo>
                <a:lnTo>
                  <a:pt x="4769961" y="2081625"/>
                </a:lnTo>
                <a:lnTo>
                  <a:pt x="4734931" y="2112458"/>
                </a:lnTo>
                <a:lnTo>
                  <a:pt x="4696140" y="2138661"/>
                </a:lnTo>
                <a:lnTo>
                  <a:pt x="4654022" y="2159797"/>
                </a:lnTo>
                <a:lnTo>
                  <a:pt x="4609012" y="2175433"/>
                </a:lnTo>
                <a:lnTo>
                  <a:pt x="4561545" y="2185133"/>
                </a:lnTo>
                <a:lnTo>
                  <a:pt x="4512056" y="2188464"/>
                </a:lnTo>
                <a:lnTo>
                  <a:pt x="364743" y="2188464"/>
                </a:lnTo>
                <a:lnTo>
                  <a:pt x="315254" y="2185133"/>
                </a:lnTo>
                <a:lnTo>
                  <a:pt x="267787" y="2175433"/>
                </a:lnTo>
                <a:lnTo>
                  <a:pt x="222777" y="2159797"/>
                </a:lnTo>
                <a:lnTo>
                  <a:pt x="180659" y="2138661"/>
                </a:lnTo>
                <a:lnTo>
                  <a:pt x="141868" y="2112458"/>
                </a:lnTo>
                <a:lnTo>
                  <a:pt x="106838" y="2081625"/>
                </a:lnTo>
                <a:lnTo>
                  <a:pt x="76005" y="2046595"/>
                </a:lnTo>
                <a:lnTo>
                  <a:pt x="49802" y="2007804"/>
                </a:lnTo>
                <a:lnTo>
                  <a:pt x="28666" y="1965686"/>
                </a:lnTo>
                <a:lnTo>
                  <a:pt x="13030" y="1920676"/>
                </a:lnTo>
                <a:lnTo>
                  <a:pt x="3330" y="1873209"/>
                </a:lnTo>
                <a:lnTo>
                  <a:pt x="0" y="1823719"/>
                </a:lnTo>
                <a:lnTo>
                  <a:pt x="0" y="364743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37486" y="3100222"/>
            <a:ext cx="4483735" cy="1555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70" b="1">
                <a:solidFill>
                  <a:srgbClr val="3E3E3E"/>
                </a:solidFill>
                <a:latin typeface="Arial"/>
                <a:cs typeface="Arial"/>
              </a:rPr>
              <a:t>ECDHE-RSA-AES128-GCM-SHA256</a:t>
            </a:r>
            <a:endParaRPr sz="2200">
              <a:latin typeface="Arial"/>
              <a:cs typeface="Arial"/>
            </a:endParaRPr>
          </a:p>
          <a:p>
            <a:pPr algn="ctr" marL="143510" marR="140970">
              <a:lnSpc>
                <a:spcPct val="114100"/>
              </a:lnSpc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Elliptic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Curve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Diffie-Hellman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Ephemeral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mode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2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sess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gre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ment.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4676" y="4267200"/>
            <a:ext cx="1123187" cy="11231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65879" y="1780793"/>
            <a:ext cx="9156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Prior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ahoma"/>
                <a:cs typeface="Tahoma"/>
              </a:rPr>
              <a:t>1.3,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suite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would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written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forms: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2964" y="306451"/>
            <a:ext cx="337057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API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Considerations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4023" y="1756298"/>
            <a:ext cx="967295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primary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way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endParaRPr sz="22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13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Programming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(API).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715" y="760476"/>
            <a:ext cx="478840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51532" y="3101339"/>
            <a:ext cx="11570335" cy="1087120"/>
          </a:xfrm>
          <a:custGeom>
            <a:avLst/>
            <a:gdLst/>
            <a:ahLst/>
            <a:cxnLst/>
            <a:rect l="l" t="t" r="r" b="b"/>
            <a:pathLst>
              <a:path w="11570335" h="1087120">
                <a:moveTo>
                  <a:pt x="11389106" y="0"/>
                </a:moveTo>
                <a:lnTo>
                  <a:pt x="181101" y="0"/>
                </a:lnTo>
                <a:lnTo>
                  <a:pt x="132938" y="6465"/>
                </a:lnTo>
                <a:lnTo>
                  <a:pt x="89671" y="24713"/>
                </a:lnTo>
                <a:lnTo>
                  <a:pt x="53022" y="53022"/>
                </a:lnTo>
                <a:lnTo>
                  <a:pt x="24713" y="89671"/>
                </a:lnTo>
                <a:lnTo>
                  <a:pt x="6465" y="132938"/>
                </a:lnTo>
                <a:lnTo>
                  <a:pt x="0" y="181101"/>
                </a:lnTo>
                <a:lnTo>
                  <a:pt x="0" y="905510"/>
                </a:lnTo>
                <a:lnTo>
                  <a:pt x="6465" y="953673"/>
                </a:lnTo>
                <a:lnTo>
                  <a:pt x="24713" y="996940"/>
                </a:lnTo>
                <a:lnTo>
                  <a:pt x="53022" y="1033589"/>
                </a:lnTo>
                <a:lnTo>
                  <a:pt x="89671" y="1061898"/>
                </a:lnTo>
                <a:lnTo>
                  <a:pt x="132938" y="1080146"/>
                </a:lnTo>
                <a:lnTo>
                  <a:pt x="181101" y="1086612"/>
                </a:lnTo>
                <a:lnTo>
                  <a:pt x="11389106" y="1086612"/>
                </a:lnTo>
                <a:lnTo>
                  <a:pt x="11437269" y="1080146"/>
                </a:lnTo>
                <a:lnTo>
                  <a:pt x="11480536" y="1061898"/>
                </a:lnTo>
                <a:lnTo>
                  <a:pt x="11517185" y="1033589"/>
                </a:lnTo>
                <a:lnTo>
                  <a:pt x="11545494" y="996940"/>
                </a:lnTo>
                <a:lnTo>
                  <a:pt x="11563742" y="953673"/>
                </a:lnTo>
                <a:lnTo>
                  <a:pt x="11570208" y="905510"/>
                </a:lnTo>
                <a:lnTo>
                  <a:pt x="11570208" y="181101"/>
                </a:lnTo>
                <a:lnTo>
                  <a:pt x="11563742" y="132938"/>
                </a:lnTo>
                <a:lnTo>
                  <a:pt x="11545494" y="89671"/>
                </a:lnTo>
                <a:lnTo>
                  <a:pt x="11517185" y="53022"/>
                </a:lnTo>
                <a:lnTo>
                  <a:pt x="11480536" y="24713"/>
                </a:lnTo>
                <a:lnTo>
                  <a:pt x="11437269" y="6465"/>
                </a:lnTo>
                <a:lnTo>
                  <a:pt x="11389106" y="0"/>
                </a:lnTo>
                <a:close/>
              </a:path>
            </a:pathLst>
          </a:custGeom>
          <a:solidFill>
            <a:srgbClr val="2F6B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88717" y="3209526"/>
            <a:ext cx="1089279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475"/>
              </a:spcBef>
            </a:pP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POST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submit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URL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required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parameters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coded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request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body,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often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Tahoma"/>
                <a:cs typeface="Tahoma"/>
              </a:rPr>
              <a:t>JavaScript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Notation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(JSON).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79391" y="4448555"/>
            <a:ext cx="7848600" cy="3651885"/>
            <a:chOff x="4279391" y="4448555"/>
            <a:chExt cx="7848600" cy="36518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735" y="4448555"/>
              <a:ext cx="7763256" cy="36515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9391" y="4669535"/>
              <a:ext cx="6320027" cy="33147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16551" y="4498847"/>
              <a:ext cx="7638415" cy="3528060"/>
            </a:xfrm>
            <a:custGeom>
              <a:avLst/>
              <a:gdLst/>
              <a:ahLst/>
              <a:cxnLst/>
              <a:rect l="l" t="t" r="r" b="b"/>
              <a:pathLst>
                <a:path w="7638415" h="3528059">
                  <a:moveTo>
                    <a:pt x="7638288" y="0"/>
                  </a:moveTo>
                  <a:lnTo>
                    <a:pt x="0" y="0"/>
                  </a:lnTo>
                  <a:lnTo>
                    <a:pt x="0" y="3528060"/>
                  </a:lnTo>
                  <a:lnTo>
                    <a:pt x="7638288" y="3528060"/>
                  </a:lnTo>
                  <a:lnTo>
                    <a:pt x="7638288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16551" y="4498847"/>
              <a:ext cx="7638415" cy="3528060"/>
            </a:xfrm>
            <a:custGeom>
              <a:avLst/>
              <a:gdLst/>
              <a:ahLst/>
              <a:cxnLst/>
              <a:rect l="l" t="t" r="r" b="b"/>
              <a:pathLst>
                <a:path w="7638415" h="3528059">
                  <a:moveTo>
                    <a:pt x="0" y="3528060"/>
                  </a:moveTo>
                  <a:lnTo>
                    <a:pt x="7638288" y="3528060"/>
                  </a:lnTo>
                  <a:lnTo>
                    <a:pt x="7638288" y="0"/>
                  </a:lnTo>
                  <a:lnTo>
                    <a:pt x="0" y="0"/>
                  </a:lnTo>
                  <a:lnTo>
                    <a:pt x="0" y="3528060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421314" y="4758639"/>
            <a:ext cx="7628890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ourier New"/>
                <a:cs typeface="Courier New"/>
              </a:rPr>
              <a:t>SPOST</a:t>
            </a:r>
            <a:r>
              <a:rPr dirty="0" sz="2400" spc="-20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/api/users</a:t>
            </a:r>
            <a:r>
              <a:rPr dirty="0" sz="2400" spc="-2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HTTP/1.1</a:t>
            </a:r>
            <a:endParaRPr sz="2400">
              <a:latin typeface="Courier New"/>
              <a:cs typeface="Courier New"/>
            </a:endParaRPr>
          </a:p>
          <a:p>
            <a:pPr marL="8699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Courier New"/>
                <a:cs typeface="Courier New"/>
              </a:rPr>
              <a:t>Content-Type: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application/json</a:t>
            </a:r>
            <a:endParaRPr sz="2400">
              <a:latin typeface="Courier New"/>
              <a:cs typeface="Courier New"/>
            </a:endParaRPr>
          </a:p>
          <a:p>
            <a:pPr marL="86995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86995" marR="4612005">
              <a:lnSpc>
                <a:spcPct val="100000"/>
              </a:lnSpc>
            </a:pPr>
            <a:r>
              <a:rPr dirty="0" sz="2400" spc="-5">
                <a:latin typeface="Courier New"/>
                <a:cs typeface="Courier New"/>
              </a:rPr>
              <a:t>"user":</a:t>
            </a:r>
            <a:r>
              <a:rPr dirty="0" sz="2400" spc="45">
                <a:latin typeface="Courier New"/>
                <a:cs typeface="Courier New"/>
              </a:rPr>
              <a:t> </a:t>
            </a:r>
            <a:r>
              <a:rPr dirty="0" sz="2400">
                <a:latin typeface="Courier New"/>
                <a:cs typeface="Courier New"/>
              </a:rPr>
              <a:t>{ </a:t>
            </a:r>
            <a:r>
              <a:rPr dirty="0" sz="2400" spc="5">
                <a:latin typeface="Courier New"/>
                <a:cs typeface="Courier New"/>
              </a:rPr>
              <a:t> </a:t>
            </a:r>
            <a:r>
              <a:rPr dirty="0" sz="2400" spc="-5">
                <a:latin typeface="Courier New"/>
                <a:cs typeface="Courier New"/>
              </a:rPr>
              <a:t>"name":</a:t>
            </a:r>
            <a:r>
              <a:rPr dirty="0" sz="2400" spc="-8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</a:rPr>
              <a:t>"James",</a:t>
            </a:r>
            <a:endParaRPr sz="2400">
              <a:latin typeface="Courier New"/>
              <a:cs typeface="Courier New"/>
            </a:endParaRPr>
          </a:p>
          <a:p>
            <a:pPr marL="86995">
              <a:lnSpc>
                <a:spcPct val="100000"/>
              </a:lnSpc>
            </a:pPr>
            <a:r>
              <a:rPr dirty="0" sz="2400" spc="-10">
                <a:latin typeface="Courier New"/>
                <a:cs typeface="Courier New"/>
              </a:rPr>
              <a:t>"email":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10">
                <a:latin typeface="Courier New"/>
                <a:cs typeface="Courier New"/>
                <a:hlinkClick r:id="rId5"/>
              </a:rPr>
              <a:t>"jpeng</a:t>
            </a:r>
            <a:r>
              <a:rPr dirty="0" sz="2400" spc="-10">
                <a:latin typeface="Courier New"/>
                <a:cs typeface="Courier New"/>
              </a:rPr>
              <a:t>e</a:t>
            </a:r>
            <a:r>
              <a:rPr dirty="0" sz="2400" spc="-10">
                <a:latin typeface="Courier New"/>
                <a:cs typeface="Courier New"/>
                <a:hlinkClick r:id="rId5"/>
              </a:rPr>
              <a:t>lly@comptia.org</a:t>
            </a:r>
            <a:r>
              <a:rPr dirty="0" sz="2400" spc="-10">
                <a:latin typeface="Courier New"/>
                <a:cs typeface="Courier New"/>
              </a:rPr>
              <a:t>"</a:t>
            </a:r>
            <a:endParaRPr sz="2400">
              <a:latin typeface="Courier New"/>
              <a:cs typeface="Courier New"/>
            </a:endParaRPr>
          </a:p>
          <a:p>
            <a:pPr marL="86995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86995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55591" y="4373879"/>
            <a:ext cx="7785100" cy="3810635"/>
            <a:chOff x="4355591" y="4373879"/>
            <a:chExt cx="7785100" cy="38106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591" y="4373879"/>
              <a:ext cx="7767827" cy="3520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01311" y="4419599"/>
              <a:ext cx="7653655" cy="238125"/>
            </a:xfrm>
            <a:custGeom>
              <a:avLst/>
              <a:gdLst/>
              <a:ahLst/>
              <a:cxnLst/>
              <a:rect l="l" t="t" r="r" b="b"/>
              <a:pathLst>
                <a:path w="7653655" h="238125">
                  <a:moveTo>
                    <a:pt x="7588250" y="0"/>
                  </a:moveTo>
                  <a:lnTo>
                    <a:pt x="65277" y="0"/>
                  </a:lnTo>
                  <a:lnTo>
                    <a:pt x="39862" y="5127"/>
                  </a:lnTo>
                  <a:lnTo>
                    <a:pt x="19113" y="19113"/>
                  </a:lnTo>
                  <a:lnTo>
                    <a:pt x="5127" y="39862"/>
                  </a:lnTo>
                  <a:lnTo>
                    <a:pt x="0" y="65277"/>
                  </a:lnTo>
                  <a:lnTo>
                    <a:pt x="0" y="237744"/>
                  </a:lnTo>
                  <a:lnTo>
                    <a:pt x="7653528" y="237744"/>
                  </a:lnTo>
                  <a:lnTo>
                    <a:pt x="7653528" y="65277"/>
                  </a:lnTo>
                  <a:lnTo>
                    <a:pt x="7648400" y="39862"/>
                  </a:lnTo>
                  <a:lnTo>
                    <a:pt x="7634414" y="19113"/>
                  </a:lnTo>
                  <a:lnTo>
                    <a:pt x="7613665" y="5127"/>
                  </a:lnTo>
                  <a:lnTo>
                    <a:pt x="7588250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5591" y="7981188"/>
              <a:ext cx="7784592" cy="2027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1311" y="8026908"/>
              <a:ext cx="7670800" cy="88900"/>
            </a:xfrm>
            <a:custGeom>
              <a:avLst/>
              <a:gdLst/>
              <a:ahLst/>
              <a:cxnLst/>
              <a:rect l="l" t="t" r="r" b="b"/>
              <a:pathLst>
                <a:path w="7670800" h="88900">
                  <a:moveTo>
                    <a:pt x="76702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7670292" y="88392"/>
                  </a:lnTo>
                  <a:lnTo>
                    <a:pt x="7670292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1935" y="306451"/>
            <a:ext cx="15309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API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Keys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0696" y="1933193"/>
            <a:ext cx="653795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APIs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authorized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via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token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516" y="760476"/>
            <a:ext cx="270052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857244" y="3529584"/>
            <a:ext cx="9695815" cy="1214755"/>
          </a:xfrm>
          <a:custGeom>
            <a:avLst/>
            <a:gdLst/>
            <a:ahLst/>
            <a:cxnLst/>
            <a:rect l="l" t="t" r="r" b="b"/>
            <a:pathLst>
              <a:path w="9695815" h="1214754">
                <a:moveTo>
                  <a:pt x="0" y="202437"/>
                </a:moveTo>
                <a:lnTo>
                  <a:pt x="5348" y="156034"/>
                </a:lnTo>
                <a:lnTo>
                  <a:pt x="20583" y="113429"/>
                </a:lnTo>
                <a:lnTo>
                  <a:pt x="44487" y="75841"/>
                </a:lnTo>
                <a:lnTo>
                  <a:pt x="75841" y="44487"/>
                </a:lnTo>
                <a:lnTo>
                  <a:pt x="113429" y="20583"/>
                </a:lnTo>
                <a:lnTo>
                  <a:pt x="156034" y="5348"/>
                </a:lnTo>
                <a:lnTo>
                  <a:pt x="202437" y="0"/>
                </a:lnTo>
                <a:lnTo>
                  <a:pt x="9493250" y="0"/>
                </a:lnTo>
                <a:lnTo>
                  <a:pt x="9539653" y="5348"/>
                </a:lnTo>
                <a:lnTo>
                  <a:pt x="9582258" y="20583"/>
                </a:lnTo>
                <a:lnTo>
                  <a:pt x="9619846" y="44487"/>
                </a:lnTo>
                <a:lnTo>
                  <a:pt x="9651200" y="75841"/>
                </a:lnTo>
                <a:lnTo>
                  <a:pt x="9675104" y="113429"/>
                </a:lnTo>
                <a:lnTo>
                  <a:pt x="9690339" y="156034"/>
                </a:lnTo>
                <a:lnTo>
                  <a:pt x="9695688" y="202437"/>
                </a:lnTo>
                <a:lnTo>
                  <a:pt x="9695688" y="1012189"/>
                </a:lnTo>
                <a:lnTo>
                  <a:pt x="9690339" y="1058593"/>
                </a:lnTo>
                <a:lnTo>
                  <a:pt x="9675104" y="1101198"/>
                </a:lnTo>
                <a:lnTo>
                  <a:pt x="9651200" y="1138786"/>
                </a:lnTo>
                <a:lnTo>
                  <a:pt x="9619846" y="1170140"/>
                </a:lnTo>
                <a:lnTo>
                  <a:pt x="9582258" y="1194044"/>
                </a:lnTo>
                <a:lnTo>
                  <a:pt x="9539653" y="1209279"/>
                </a:lnTo>
                <a:lnTo>
                  <a:pt x="9493250" y="1214627"/>
                </a:lnTo>
                <a:lnTo>
                  <a:pt x="202437" y="1214627"/>
                </a:lnTo>
                <a:lnTo>
                  <a:pt x="156034" y="1209279"/>
                </a:lnTo>
                <a:lnTo>
                  <a:pt x="113429" y="1194044"/>
                </a:lnTo>
                <a:lnTo>
                  <a:pt x="75841" y="1170140"/>
                </a:lnTo>
                <a:lnTo>
                  <a:pt x="44487" y="1138786"/>
                </a:lnTo>
                <a:lnTo>
                  <a:pt x="20583" y="1101198"/>
                </a:lnTo>
                <a:lnTo>
                  <a:pt x="5348" y="1058593"/>
                </a:lnTo>
                <a:lnTo>
                  <a:pt x="0" y="1012189"/>
                </a:lnTo>
                <a:lnTo>
                  <a:pt x="0" y="202437"/>
                </a:lnTo>
                <a:close/>
              </a:path>
            </a:pathLst>
          </a:custGeom>
          <a:ln w="952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95165" y="3702287"/>
            <a:ext cx="901446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10">
                <a:solidFill>
                  <a:srgbClr val="404040"/>
                </a:solidFill>
                <a:latin typeface="Tahoma"/>
                <a:cs typeface="Tahoma"/>
              </a:rPr>
              <a:t>APIs</a:t>
            </a:r>
            <a:r>
              <a:rPr dirty="0" sz="2200" spc="-12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can</a:t>
            </a:r>
            <a:r>
              <a:rPr dirty="0" sz="2200" spc="-11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dirty="0" sz="2200" spc="-8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404040"/>
                </a:solidFill>
                <a:latin typeface="Tahoma"/>
                <a:cs typeface="Tahoma"/>
              </a:rPr>
              <a:t>more</a:t>
            </a:r>
            <a:r>
              <a:rPr dirty="0" sz="2200" spc="-114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secure</a:t>
            </a:r>
            <a:r>
              <a:rPr dirty="0" sz="2200" spc="-8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authentication</a:t>
            </a:r>
            <a:r>
              <a:rPr dirty="0" sz="2200" spc="-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ahoma"/>
                <a:cs typeface="Tahoma"/>
              </a:rPr>
              <a:t>authorization</a:t>
            </a:r>
            <a:r>
              <a:rPr dirty="0" sz="22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methods,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such</a:t>
            </a:r>
            <a:r>
              <a:rPr dirty="0" sz="2200" spc="-11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dirty="0" sz="2200" spc="-13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404040"/>
                </a:solidFill>
                <a:latin typeface="Tahoma"/>
                <a:cs typeface="Tahoma"/>
              </a:rPr>
              <a:t>SAML</a:t>
            </a:r>
            <a:r>
              <a:rPr dirty="0" sz="2200" spc="-114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Oauth.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57244" y="5254752"/>
            <a:ext cx="9695815" cy="1214755"/>
          </a:xfrm>
          <a:custGeom>
            <a:avLst/>
            <a:gdLst/>
            <a:ahLst/>
            <a:cxnLst/>
            <a:rect l="l" t="t" r="r" b="b"/>
            <a:pathLst>
              <a:path w="9695815" h="1214754">
                <a:moveTo>
                  <a:pt x="0" y="202437"/>
                </a:moveTo>
                <a:lnTo>
                  <a:pt x="5348" y="156034"/>
                </a:lnTo>
                <a:lnTo>
                  <a:pt x="20583" y="113429"/>
                </a:lnTo>
                <a:lnTo>
                  <a:pt x="44487" y="75841"/>
                </a:lnTo>
                <a:lnTo>
                  <a:pt x="75841" y="44487"/>
                </a:lnTo>
                <a:lnTo>
                  <a:pt x="113429" y="20583"/>
                </a:lnTo>
                <a:lnTo>
                  <a:pt x="156034" y="5348"/>
                </a:lnTo>
                <a:lnTo>
                  <a:pt x="202437" y="0"/>
                </a:lnTo>
                <a:lnTo>
                  <a:pt x="9493250" y="0"/>
                </a:lnTo>
                <a:lnTo>
                  <a:pt x="9539653" y="5348"/>
                </a:lnTo>
                <a:lnTo>
                  <a:pt x="9582258" y="20583"/>
                </a:lnTo>
                <a:lnTo>
                  <a:pt x="9619846" y="44487"/>
                </a:lnTo>
                <a:lnTo>
                  <a:pt x="9651200" y="75841"/>
                </a:lnTo>
                <a:lnTo>
                  <a:pt x="9675104" y="113429"/>
                </a:lnTo>
                <a:lnTo>
                  <a:pt x="9690339" y="156034"/>
                </a:lnTo>
                <a:lnTo>
                  <a:pt x="9695688" y="202437"/>
                </a:lnTo>
                <a:lnTo>
                  <a:pt x="9695688" y="1012190"/>
                </a:lnTo>
                <a:lnTo>
                  <a:pt x="9690339" y="1058593"/>
                </a:lnTo>
                <a:lnTo>
                  <a:pt x="9675104" y="1101198"/>
                </a:lnTo>
                <a:lnTo>
                  <a:pt x="9651200" y="1138786"/>
                </a:lnTo>
                <a:lnTo>
                  <a:pt x="9619846" y="1170140"/>
                </a:lnTo>
                <a:lnTo>
                  <a:pt x="9582258" y="1194044"/>
                </a:lnTo>
                <a:lnTo>
                  <a:pt x="9539653" y="1209279"/>
                </a:lnTo>
                <a:lnTo>
                  <a:pt x="9493250" y="1214628"/>
                </a:lnTo>
                <a:lnTo>
                  <a:pt x="202437" y="1214628"/>
                </a:lnTo>
                <a:lnTo>
                  <a:pt x="156034" y="1209279"/>
                </a:lnTo>
                <a:lnTo>
                  <a:pt x="113429" y="1194044"/>
                </a:lnTo>
                <a:lnTo>
                  <a:pt x="75841" y="1170140"/>
                </a:lnTo>
                <a:lnTo>
                  <a:pt x="44487" y="1138786"/>
                </a:lnTo>
                <a:lnTo>
                  <a:pt x="20583" y="1101198"/>
                </a:lnTo>
                <a:lnTo>
                  <a:pt x="5348" y="1058593"/>
                </a:lnTo>
                <a:lnTo>
                  <a:pt x="0" y="1012190"/>
                </a:lnTo>
                <a:lnTo>
                  <a:pt x="0" y="202437"/>
                </a:lnTo>
                <a:close/>
              </a:path>
            </a:pathLst>
          </a:custGeom>
          <a:ln w="952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95165" y="5667578"/>
            <a:ext cx="71132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dep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oyi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API,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brow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API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sec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rity.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0695" y="3633215"/>
            <a:ext cx="1110995" cy="11109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0695" y="5355335"/>
            <a:ext cx="986028" cy="928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3155" y="306451"/>
            <a:ext cx="4867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Demilitarized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Zones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(DMZs)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9723" y="760476"/>
            <a:ext cx="695705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6191" y="1882292"/>
            <a:ext cx="1218501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31130" marR="5080" indent="-5219065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important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distinction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zones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whether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internet-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facing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not.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18478" y="6751066"/>
            <a:ext cx="808355" cy="709295"/>
            <a:chOff x="6618478" y="6751066"/>
            <a:chExt cx="808355" cy="709295"/>
          </a:xfrm>
        </p:grpSpPr>
        <p:sp>
          <p:nvSpPr>
            <p:cNvPr id="6" name="object 6"/>
            <p:cNvSpPr/>
            <p:nvPr/>
          </p:nvSpPr>
          <p:spPr>
            <a:xfrm>
              <a:off x="6624828" y="6757416"/>
              <a:ext cx="795655" cy="696595"/>
            </a:xfrm>
            <a:custGeom>
              <a:avLst/>
              <a:gdLst/>
              <a:ahLst/>
              <a:cxnLst/>
              <a:rect l="l" t="t" r="r" b="b"/>
              <a:pathLst>
                <a:path w="795654" h="696595">
                  <a:moveTo>
                    <a:pt x="709295" y="0"/>
                  </a:moveTo>
                  <a:lnTo>
                    <a:pt x="86232" y="0"/>
                  </a:lnTo>
                  <a:lnTo>
                    <a:pt x="52667" y="9118"/>
                  </a:lnTo>
                  <a:lnTo>
                    <a:pt x="25257" y="33988"/>
                  </a:lnTo>
                  <a:lnTo>
                    <a:pt x="6776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6776" y="625584"/>
                  </a:lnTo>
                  <a:lnTo>
                    <a:pt x="25257" y="662479"/>
                  </a:lnTo>
                  <a:lnTo>
                    <a:pt x="52667" y="687349"/>
                  </a:lnTo>
                  <a:lnTo>
                    <a:pt x="86232" y="696467"/>
                  </a:lnTo>
                  <a:lnTo>
                    <a:pt x="709295" y="696467"/>
                  </a:lnTo>
                  <a:lnTo>
                    <a:pt x="742860" y="687349"/>
                  </a:lnTo>
                  <a:lnTo>
                    <a:pt x="770270" y="662479"/>
                  </a:lnTo>
                  <a:lnTo>
                    <a:pt x="788751" y="625584"/>
                  </a:lnTo>
                  <a:lnTo>
                    <a:pt x="795527" y="580389"/>
                  </a:lnTo>
                  <a:lnTo>
                    <a:pt x="795527" y="116077"/>
                  </a:lnTo>
                  <a:lnTo>
                    <a:pt x="788751" y="70883"/>
                  </a:lnTo>
                  <a:lnTo>
                    <a:pt x="770270" y="33988"/>
                  </a:lnTo>
                  <a:lnTo>
                    <a:pt x="742860" y="9118"/>
                  </a:lnTo>
                  <a:lnTo>
                    <a:pt x="70929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24828" y="6757416"/>
              <a:ext cx="795655" cy="696595"/>
            </a:xfrm>
            <a:custGeom>
              <a:avLst/>
              <a:gdLst/>
              <a:ahLst/>
              <a:cxnLst/>
              <a:rect l="l" t="t" r="r" b="b"/>
              <a:pathLst>
                <a:path w="795654" h="696595">
                  <a:moveTo>
                    <a:pt x="0" y="116077"/>
                  </a:moveTo>
                  <a:lnTo>
                    <a:pt x="6776" y="70883"/>
                  </a:lnTo>
                  <a:lnTo>
                    <a:pt x="25257" y="33988"/>
                  </a:lnTo>
                  <a:lnTo>
                    <a:pt x="52667" y="9118"/>
                  </a:lnTo>
                  <a:lnTo>
                    <a:pt x="86232" y="0"/>
                  </a:lnTo>
                  <a:lnTo>
                    <a:pt x="709295" y="0"/>
                  </a:lnTo>
                  <a:lnTo>
                    <a:pt x="742860" y="9118"/>
                  </a:lnTo>
                  <a:lnTo>
                    <a:pt x="770270" y="33988"/>
                  </a:lnTo>
                  <a:lnTo>
                    <a:pt x="788751" y="70883"/>
                  </a:lnTo>
                  <a:lnTo>
                    <a:pt x="795527" y="116077"/>
                  </a:lnTo>
                  <a:lnTo>
                    <a:pt x="795527" y="580389"/>
                  </a:lnTo>
                  <a:lnTo>
                    <a:pt x="788751" y="625584"/>
                  </a:lnTo>
                  <a:lnTo>
                    <a:pt x="770270" y="662479"/>
                  </a:lnTo>
                  <a:lnTo>
                    <a:pt x="742860" y="687349"/>
                  </a:lnTo>
                  <a:lnTo>
                    <a:pt x="709295" y="696467"/>
                  </a:lnTo>
                  <a:lnTo>
                    <a:pt x="86232" y="696467"/>
                  </a:lnTo>
                  <a:lnTo>
                    <a:pt x="52667" y="687349"/>
                  </a:lnTo>
                  <a:lnTo>
                    <a:pt x="25257" y="662479"/>
                  </a:lnTo>
                  <a:lnTo>
                    <a:pt x="6776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931914" y="6894017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18478" y="5038090"/>
            <a:ext cx="808355" cy="709295"/>
            <a:chOff x="6618478" y="5038090"/>
            <a:chExt cx="808355" cy="709295"/>
          </a:xfrm>
        </p:grpSpPr>
        <p:sp>
          <p:nvSpPr>
            <p:cNvPr id="10" name="object 10"/>
            <p:cNvSpPr/>
            <p:nvPr/>
          </p:nvSpPr>
          <p:spPr>
            <a:xfrm>
              <a:off x="6624828" y="5044440"/>
              <a:ext cx="795655" cy="696595"/>
            </a:xfrm>
            <a:custGeom>
              <a:avLst/>
              <a:gdLst/>
              <a:ahLst/>
              <a:cxnLst/>
              <a:rect l="l" t="t" r="r" b="b"/>
              <a:pathLst>
                <a:path w="795654" h="696595">
                  <a:moveTo>
                    <a:pt x="709295" y="0"/>
                  </a:moveTo>
                  <a:lnTo>
                    <a:pt x="86232" y="0"/>
                  </a:lnTo>
                  <a:lnTo>
                    <a:pt x="52667" y="9118"/>
                  </a:lnTo>
                  <a:lnTo>
                    <a:pt x="25257" y="33988"/>
                  </a:lnTo>
                  <a:lnTo>
                    <a:pt x="6776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6776" y="625584"/>
                  </a:lnTo>
                  <a:lnTo>
                    <a:pt x="25257" y="662479"/>
                  </a:lnTo>
                  <a:lnTo>
                    <a:pt x="52667" y="687349"/>
                  </a:lnTo>
                  <a:lnTo>
                    <a:pt x="86232" y="696468"/>
                  </a:lnTo>
                  <a:lnTo>
                    <a:pt x="709295" y="696468"/>
                  </a:lnTo>
                  <a:lnTo>
                    <a:pt x="742860" y="687349"/>
                  </a:lnTo>
                  <a:lnTo>
                    <a:pt x="770270" y="662479"/>
                  </a:lnTo>
                  <a:lnTo>
                    <a:pt x="788751" y="625584"/>
                  </a:lnTo>
                  <a:lnTo>
                    <a:pt x="795527" y="580389"/>
                  </a:lnTo>
                  <a:lnTo>
                    <a:pt x="795527" y="116077"/>
                  </a:lnTo>
                  <a:lnTo>
                    <a:pt x="788751" y="70883"/>
                  </a:lnTo>
                  <a:lnTo>
                    <a:pt x="770270" y="33988"/>
                  </a:lnTo>
                  <a:lnTo>
                    <a:pt x="742860" y="9118"/>
                  </a:lnTo>
                  <a:lnTo>
                    <a:pt x="70929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24828" y="5044440"/>
              <a:ext cx="795655" cy="696595"/>
            </a:xfrm>
            <a:custGeom>
              <a:avLst/>
              <a:gdLst/>
              <a:ahLst/>
              <a:cxnLst/>
              <a:rect l="l" t="t" r="r" b="b"/>
              <a:pathLst>
                <a:path w="795654" h="696595">
                  <a:moveTo>
                    <a:pt x="0" y="116077"/>
                  </a:moveTo>
                  <a:lnTo>
                    <a:pt x="6776" y="70883"/>
                  </a:lnTo>
                  <a:lnTo>
                    <a:pt x="25257" y="33988"/>
                  </a:lnTo>
                  <a:lnTo>
                    <a:pt x="52667" y="9118"/>
                  </a:lnTo>
                  <a:lnTo>
                    <a:pt x="86232" y="0"/>
                  </a:lnTo>
                  <a:lnTo>
                    <a:pt x="709295" y="0"/>
                  </a:lnTo>
                  <a:lnTo>
                    <a:pt x="742860" y="9118"/>
                  </a:lnTo>
                  <a:lnTo>
                    <a:pt x="770270" y="33988"/>
                  </a:lnTo>
                  <a:lnTo>
                    <a:pt x="788751" y="70883"/>
                  </a:lnTo>
                  <a:lnTo>
                    <a:pt x="795527" y="116077"/>
                  </a:lnTo>
                  <a:lnTo>
                    <a:pt x="795527" y="580389"/>
                  </a:lnTo>
                  <a:lnTo>
                    <a:pt x="788751" y="625584"/>
                  </a:lnTo>
                  <a:lnTo>
                    <a:pt x="770270" y="662479"/>
                  </a:lnTo>
                  <a:lnTo>
                    <a:pt x="742860" y="687349"/>
                  </a:lnTo>
                  <a:lnTo>
                    <a:pt x="709295" y="696468"/>
                  </a:lnTo>
                  <a:lnTo>
                    <a:pt x="86232" y="696468"/>
                  </a:lnTo>
                  <a:lnTo>
                    <a:pt x="52667" y="687349"/>
                  </a:lnTo>
                  <a:lnTo>
                    <a:pt x="25257" y="662479"/>
                  </a:lnTo>
                  <a:lnTo>
                    <a:pt x="6776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931914" y="5181727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18478" y="3194050"/>
            <a:ext cx="808355" cy="708025"/>
            <a:chOff x="6618478" y="3194050"/>
            <a:chExt cx="808355" cy="708025"/>
          </a:xfrm>
        </p:grpSpPr>
        <p:sp>
          <p:nvSpPr>
            <p:cNvPr id="14" name="object 14"/>
            <p:cNvSpPr/>
            <p:nvPr/>
          </p:nvSpPr>
          <p:spPr>
            <a:xfrm>
              <a:off x="6624828" y="3200400"/>
              <a:ext cx="795655" cy="695325"/>
            </a:xfrm>
            <a:custGeom>
              <a:avLst/>
              <a:gdLst/>
              <a:ahLst/>
              <a:cxnLst/>
              <a:rect l="l" t="t" r="r" b="b"/>
              <a:pathLst>
                <a:path w="795654" h="695325">
                  <a:moveTo>
                    <a:pt x="709295" y="0"/>
                  </a:moveTo>
                  <a:lnTo>
                    <a:pt x="86232" y="0"/>
                  </a:lnTo>
                  <a:lnTo>
                    <a:pt x="52667" y="9096"/>
                  </a:lnTo>
                  <a:lnTo>
                    <a:pt x="25257" y="33909"/>
                  </a:lnTo>
                  <a:lnTo>
                    <a:pt x="6776" y="70723"/>
                  </a:lnTo>
                  <a:lnTo>
                    <a:pt x="0" y="115824"/>
                  </a:lnTo>
                  <a:lnTo>
                    <a:pt x="0" y="579120"/>
                  </a:lnTo>
                  <a:lnTo>
                    <a:pt x="6776" y="624220"/>
                  </a:lnTo>
                  <a:lnTo>
                    <a:pt x="25257" y="661035"/>
                  </a:lnTo>
                  <a:lnTo>
                    <a:pt x="52667" y="685847"/>
                  </a:lnTo>
                  <a:lnTo>
                    <a:pt x="86232" y="694944"/>
                  </a:lnTo>
                  <a:lnTo>
                    <a:pt x="709295" y="694944"/>
                  </a:lnTo>
                  <a:lnTo>
                    <a:pt x="742860" y="685847"/>
                  </a:lnTo>
                  <a:lnTo>
                    <a:pt x="770270" y="661035"/>
                  </a:lnTo>
                  <a:lnTo>
                    <a:pt x="788751" y="624220"/>
                  </a:lnTo>
                  <a:lnTo>
                    <a:pt x="795527" y="579120"/>
                  </a:lnTo>
                  <a:lnTo>
                    <a:pt x="795527" y="115824"/>
                  </a:lnTo>
                  <a:lnTo>
                    <a:pt x="788751" y="70723"/>
                  </a:lnTo>
                  <a:lnTo>
                    <a:pt x="770270" y="33909"/>
                  </a:lnTo>
                  <a:lnTo>
                    <a:pt x="742860" y="9096"/>
                  </a:lnTo>
                  <a:lnTo>
                    <a:pt x="70929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24828" y="3200400"/>
              <a:ext cx="795655" cy="695325"/>
            </a:xfrm>
            <a:custGeom>
              <a:avLst/>
              <a:gdLst/>
              <a:ahLst/>
              <a:cxnLst/>
              <a:rect l="l" t="t" r="r" b="b"/>
              <a:pathLst>
                <a:path w="795654" h="695325">
                  <a:moveTo>
                    <a:pt x="0" y="115824"/>
                  </a:moveTo>
                  <a:lnTo>
                    <a:pt x="6776" y="70723"/>
                  </a:lnTo>
                  <a:lnTo>
                    <a:pt x="25257" y="33909"/>
                  </a:lnTo>
                  <a:lnTo>
                    <a:pt x="52667" y="9096"/>
                  </a:lnTo>
                  <a:lnTo>
                    <a:pt x="86232" y="0"/>
                  </a:lnTo>
                  <a:lnTo>
                    <a:pt x="709295" y="0"/>
                  </a:lnTo>
                  <a:lnTo>
                    <a:pt x="742860" y="9096"/>
                  </a:lnTo>
                  <a:lnTo>
                    <a:pt x="770270" y="33909"/>
                  </a:lnTo>
                  <a:lnTo>
                    <a:pt x="788751" y="70723"/>
                  </a:lnTo>
                  <a:lnTo>
                    <a:pt x="795527" y="115824"/>
                  </a:lnTo>
                  <a:lnTo>
                    <a:pt x="795527" y="579120"/>
                  </a:lnTo>
                  <a:lnTo>
                    <a:pt x="788751" y="624220"/>
                  </a:lnTo>
                  <a:lnTo>
                    <a:pt x="770270" y="661035"/>
                  </a:lnTo>
                  <a:lnTo>
                    <a:pt x="742860" y="685847"/>
                  </a:lnTo>
                  <a:lnTo>
                    <a:pt x="709295" y="694944"/>
                  </a:lnTo>
                  <a:lnTo>
                    <a:pt x="86232" y="694944"/>
                  </a:lnTo>
                  <a:lnTo>
                    <a:pt x="52667" y="685847"/>
                  </a:lnTo>
                  <a:lnTo>
                    <a:pt x="25257" y="661035"/>
                  </a:lnTo>
                  <a:lnTo>
                    <a:pt x="6776" y="624220"/>
                  </a:lnTo>
                  <a:lnTo>
                    <a:pt x="0" y="579120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931914" y="3336163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2715" y="3185566"/>
            <a:ext cx="7052309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Internet-facing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placed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DMZs,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perimeter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edge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2715" y="4958867"/>
            <a:ext cx="63836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principle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cannot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pass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directly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52715" y="6671335"/>
            <a:ext cx="701865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communication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either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side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DMZ,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acts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proxy.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15822" y="3535934"/>
            <a:ext cx="5107940" cy="3255010"/>
            <a:chOff x="1115822" y="3535934"/>
            <a:chExt cx="5107940" cy="3255010"/>
          </a:xfrm>
        </p:grpSpPr>
        <p:sp>
          <p:nvSpPr>
            <p:cNvPr id="21" name="object 21"/>
            <p:cNvSpPr/>
            <p:nvPr/>
          </p:nvSpPr>
          <p:spPr>
            <a:xfrm>
              <a:off x="1128522" y="3548634"/>
              <a:ext cx="5082540" cy="3229610"/>
            </a:xfrm>
            <a:custGeom>
              <a:avLst/>
              <a:gdLst/>
              <a:ahLst/>
              <a:cxnLst/>
              <a:rect l="l" t="t" r="r" b="b"/>
              <a:pathLst>
                <a:path w="5082540" h="3229609">
                  <a:moveTo>
                    <a:pt x="4544314" y="0"/>
                  </a:moveTo>
                  <a:lnTo>
                    <a:pt x="538226" y="0"/>
                  </a:lnTo>
                  <a:lnTo>
                    <a:pt x="489228" y="2199"/>
                  </a:lnTo>
                  <a:lnTo>
                    <a:pt x="441465" y="8669"/>
                  </a:lnTo>
                  <a:lnTo>
                    <a:pt x="395125" y="19222"/>
                  </a:lnTo>
                  <a:lnTo>
                    <a:pt x="350400" y="33666"/>
                  </a:lnTo>
                  <a:lnTo>
                    <a:pt x="307478" y="51813"/>
                  </a:lnTo>
                  <a:lnTo>
                    <a:pt x="266549" y="73471"/>
                  </a:lnTo>
                  <a:lnTo>
                    <a:pt x="227804" y="98452"/>
                  </a:lnTo>
                  <a:lnTo>
                    <a:pt x="191432" y="126566"/>
                  </a:lnTo>
                  <a:lnTo>
                    <a:pt x="157622" y="157622"/>
                  </a:lnTo>
                  <a:lnTo>
                    <a:pt x="126566" y="191432"/>
                  </a:lnTo>
                  <a:lnTo>
                    <a:pt x="98452" y="227804"/>
                  </a:lnTo>
                  <a:lnTo>
                    <a:pt x="73471" y="266549"/>
                  </a:lnTo>
                  <a:lnTo>
                    <a:pt x="51813" y="307478"/>
                  </a:lnTo>
                  <a:lnTo>
                    <a:pt x="33666" y="350400"/>
                  </a:lnTo>
                  <a:lnTo>
                    <a:pt x="19222" y="395125"/>
                  </a:lnTo>
                  <a:lnTo>
                    <a:pt x="8669" y="441465"/>
                  </a:lnTo>
                  <a:lnTo>
                    <a:pt x="2199" y="489228"/>
                  </a:lnTo>
                  <a:lnTo>
                    <a:pt x="0" y="538226"/>
                  </a:lnTo>
                  <a:lnTo>
                    <a:pt x="0" y="2691129"/>
                  </a:lnTo>
                  <a:lnTo>
                    <a:pt x="2199" y="2740127"/>
                  </a:lnTo>
                  <a:lnTo>
                    <a:pt x="8669" y="2787890"/>
                  </a:lnTo>
                  <a:lnTo>
                    <a:pt x="19222" y="2834230"/>
                  </a:lnTo>
                  <a:lnTo>
                    <a:pt x="33666" y="2878955"/>
                  </a:lnTo>
                  <a:lnTo>
                    <a:pt x="51813" y="2921877"/>
                  </a:lnTo>
                  <a:lnTo>
                    <a:pt x="73471" y="2962806"/>
                  </a:lnTo>
                  <a:lnTo>
                    <a:pt x="98452" y="3001551"/>
                  </a:lnTo>
                  <a:lnTo>
                    <a:pt x="126566" y="3037923"/>
                  </a:lnTo>
                  <a:lnTo>
                    <a:pt x="157622" y="3071733"/>
                  </a:lnTo>
                  <a:lnTo>
                    <a:pt x="191432" y="3102789"/>
                  </a:lnTo>
                  <a:lnTo>
                    <a:pt x="227804" y="3130903"/>
                  </a:lnTo>
                  <a:lnTo>
                    <a:pt x="266549" y="3155884"/>
                  </a:lnTo>
                  <a:lnTo>
                    <a:pt x="307478" y="3177542"/>
                  </a:lnTo>
                  <a:lnTo>
                    <a:pt x="350400" y="3195689"/>
                  </a:lnTo>
                  <a:lnTo>
                    <a:pt x="395125" y="3210133"/>
                  </a:lnTo>
                  <a:lnTo>
                    <a:pt x="441465" y="3220686"/>
                  </a:lnTo>
                  <a:lnTo>
                    <a:pt x="489228" y="3227156"/>
                  </a:lnTo>
                  <a:lnTo>
                    <a:pt x="538226" y="3229355"/>
                  </a:lnTo>
                  <a:lnTo>
                    <a:pt x="4544314" y="3229355"/>
                  </a:lnTo>
                  <a:lnTo>
                    <a:pt x="4593311" y="3227156"/>
                  </a:lnTo>
                  <a:lnTo>
                    <a:pt x="4641074" y="3220686"/>
                  </a:lnTo>
                  <a:lnTo>
                    <a:pt x="4687414" y="3210133"/>
                  </a:lnTo>
                  <a:lnTo>
                    <a:pt x="4732139" y="3195689"/>
                  </a:lnTo>
                  <a:lnTo>
                    <a:pt x="4775061" y="3177542"/>
                  </a:lnTo>
                  <a:lnTo>
                    <a:pt x="4815990" y="3155884"/>
                  </a:lnTo>
                  <a:lnTo>
                    <a:pt x="4854735" y="3130903"/>
                  </a:lnTo>
                  <a:lnTo>
                    <a:pt x="4891107" y="3102789"/>
                  </a:lnTo>
                  <a:lnTo>
                    <a:pt x="4924917" y="3071733"/>
                  </a:lnTo>
                  <a:lnTo>
                    <a:pt x="4955973" y="3037923"/>
                  </a:lnTo>
                  <a:lnTo>
                    <a:pt x="4984087" y="3001551"/>
                  </a:lnTo>
                  <a:lnTo>
                    <a:pt x="5009068" y="2962806"/>
                  </a:lnTo>
                  <a:lnTo>
                    <a:pt x="5030726" y="2921877"/>
                  </a:lnTo>
                  <a:lnTo>
                    <a:pt x="5048873" y="2878955"/>
                  </a:lnTo>
                  <a:lnTo>
                    <a:pt x="5063317" y="2834230"/>
                  </a:lnTo>
                  <a:lnTo>
                    <a:pt x="5073870" y="2787890"/>
                  </a:lnTo>
                  <a:lnTo>
                    <a:pt x="5080340" y="2740127"/>
                  </a:lnTo>
                  <a:lnTo>
                    <a:pt x="5082540" y="2691129"/>
                  </a:lnTo>
                  <a:lnTo>
                    <a:pt x="5082540" y="538226"/>
                  </a:lnTo>
                  <a:lnTo>
                    <a:pt x="5080340" y="489228"/>
                  </a:lnTo>
                  <a:lnTo>
                    <a:pt x="5073870" y="441465"/>
                  </a:lnTo>
                  <a:lnTo>
                    <a:pt x="5063317" y="395125"/>
                  </a:lnTo>
                  <a:lnTo>
                    <a:pt x="5048873" y="350400"/>
                  </a:lnTo>
                  <a:lnTo>
                    <a:pt x="5030726" y="307478"/>
                  </a:lnTo>
                  <a:lnTo>
                    <a:pt x="5009068" y="266549"/>
                  </a:lnTo>
                  <a:lnTo>
                    <a:pt x="4984087" y="227804"/>
                  </a:lnTo>
                  <a:lnTo>
                    <a:pt x="4955973" y="191432"/>
                  </a:lnTo>
                  <a:lnTo>
                    <a:pt x="4924917" y="157622"/>
                  </a:lnTo>
                  <a:lnTo>
                    <a:pt x="4891107" y="126566"/>
                  </a:lnTo>
                  <a:lnTo>
                    <a:pt x="4854735" y="98452"/>
                  </a:lnTo>
                  <a:lnTo>
                    <a:pt x="4815990" y="73471"/>
                  </a:lnTo>
                  <a:lnTo>
                    <a:pt x="4775061" y="51813"/>
                  </a:lnTo>
                  <a:lnTo>
                    <a:pt x="4732139" y="33666"/>
                  </a:lnTo>
                  <a:lnTo>
                    <a:pt x="4687414" y="19222"/>
                  </a:lnTo>
                  <a:lnTo>
                    <a:pt x="4641074" y="8669"/>
                  </a:lnTo>
                  <a:lnTo>
                    <a:pt x="4593311" y="2199"/>
                  </a:lnTo>
                  <a:lnTo>
                    <a:pt x="454431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28522" y="3548634"/>
              <a:ext cx="5082540" cy="3229610"/>
            </a:xfrm>
            <a:custGeom>
              <a:avLst/>
              <a:gdLst/>
              <a:ahLst/>
              <a:cxnLst/>
              <a:rect l="l" t="t" r="r" b="b"/>
              <a:pathLst>
                <a:path w="5082540" h="3229609">
                  <a:moveTo>
                    <a:pt x="0" y="538226"/>
                  </a:moveTo>
                  <a:lnTo>
                    <a:pt x="2199" y="489228"/>
                  </a:lnTo>
                  <a:lnTo>
                    <a:pt x="8669" y="441465"/>
                  </a:lnTo>
                  <a:lnTo>
                    <a:pt x="19222" y="395125"/>
                  </a:lnTo>
                  <a:lnTo>
                    <a:pt x="33666" y="350400"/>
                  </a:lnTo>
                  <a:lnTo>
                    <a:pt x="51813" y="307478"/>
                  </a:lnTo>
                  <a:lnTo>
                    <a:pt x="73471" y="266549"/>
                  </a:lnTo>
                  <a:lnTo>
                    <a:pt x="98452" y="227804"/>
                  </a:lnTo>
                  <a:lnTo>
                    <a:pt x="126566" y="191432"/>
                  </a:lnTo>
                  <a:lnTo>
                    <a:pt x="157622" y="157622"/>
                  </a:lnTo>
                  <a:lnTo>
                    <a:pt x="191432" y="126566"/>
                  </a:lnTo>
                  <a:lnTo>
                    <a:pt x="227804" y="98452"/>
                  </a:lnTo>
                  <a:lnTo>
                    <a:pt x="266549" y="73471"/>
                  </a:lnTo>
                  <a:lnTo>
                    <a:pt x="307478" y="51813"/>
                  </a:lnTo>
                  <a:lnTo>
                    <a:pt x="350400" y="33666"/>
                  </a:lnTo>
                  <a:lnTo>
                    <a:pt x="395125" y="19222"/>
                  </a:lnTo>
                  <a:lnTo>
                    <a:pt x="441465" y="8669"/>
                  </a:lnTo>
                  <a:lnTo>
                    <a:pt x="489228" y="2199"/>
                  </a:lnTo>
                  <a:lnTo>
                    <a:pt x="538226" y="0"/>
                  </a:lnTo>
                  <a:lnTo>
                    <a:pt x="4544314" y="0"/>
                  </a:lnTo>
                  <a:lnTo>
                    <a:pt x="4593311" y="2199"/>
                  </a:lnTo>
                  <a:lnTo>
                    <a:pt x="4641074" y="8669"/>
                  </a:lnTo>
                  <a:lnTo>
                    <a:pt x="4687414" y="19222"/>
                  </a:lnTo>
                  <a:lnTo>
                    <a:pt x="4732139" y="33666"/>
                  </a:lnTo>
                  <a:lnTo>
                    <a:pt x="4775061" y="51813"/>
                  </a:lnTo>
                  <a:lnTo>
                    <a:pt x="4815990" y="73471"/>
                  </a:lnTo>
                  <a:lnTo>
                    <a:pt x="4854735" y="98452"/>
                  </a:lnTo>
                  <a:lnTo>
                    <a:pt x="4891107" y="126566"/>
                  </a:lnTo>
                  <a:lnTo>
                    <a:pt x="4924917" y="157622"/>
                  </a:lnTo>
                  <a:lnTo>
                    <a:pt x="4955973" y="191432"/>
                  </a:lnTo>
                  <a:lnTo>
                    <a:pt x="4984087" y="227804"/>
                  </a:lnTo>
                  <a:lnTo>
                    <a:pt x="5009068" y="266549"/>
                  </a:lnTo>
                  <a:lnTo>
                    <a:pt x="5030726" y="307478"/>
                  </a:lnTo>
                  <a:lnTo>
                    <a:pt x="5048873" y="350400"/>
                  </a:lnTo>
                  <a:lnTo>
                    <a:pt x="5063317" y="395125"/>
                  </a:lnTo>
                  <a:lnTo>
                    <a:pt x="5073870" y="441465"/>
                  </a:lnTo>
                  <a:lnTo>
                    <a:pt x="5080340" y="489228"/>
                  </a:lnTo>
                  <a:lnTo>
                    <a:pt x="5082540" y="538226"/>
                  </a:lnTo>
                  <a:lnTo>
                    <a:pt x="5082540" y="2691129"/>
                  </a:lnTo>
                  <a:lnTo>
                    <a:pt x="5080340" y="2740127"/>
                  </a:lnTo>
                  <a:lnTo>
                    <a:pt x="5073870" y="2787890"/>
                  </a:lnTo>
                  <a:lnTo>
                    <a:pt x="5063317" y="2834230"/>
                  </a:lnTo>
                  <a:lnTo>
                    <a:pt x="5048873" y="2878955"/>
                  </a:lnTo>
                  <a:lnTo>
                    <a:pt x="5030726" y="2921877"/>
                  </a:lnTo>
                  <a:lnTo>
                    <a:pt x="5009068" y="2962806"/>
                  </a:lnTo>
                  <a:lnTo>
                    <a:pt x="4984087" y="3001551"/>
                  </a:lnTo>
                  <a:lnTo>
                    <a:pt x="4955973" y="3037923"/>
                  </a:lnTo>
                  <a:lnTo>
                    <a:pt x="4924917" y="3071733"/>
                  </a:lnTo>
                  <a:lnTo>
                    <a:pt x="4891107" y="3102789"/>
                  </a:lnTo>
                  <a:lnTo>
                    <a:pt x="4854735" y="3130903"/>
                  </a:lnTo>
                  <a:lnTo>
                    <a:pt x="4815990" y="3155884"/>
                  </a:lnTo>
                  <a:lnTo>
                    <a:pt x="4775061" y="3177542"/>
                  </a:lnTo>
                  <a:lnTo>
                    <a:pt x="4732139" y="3195689"/>
                  </a:lnTo>
                  <a:lnTo>
                    <a:pt x="4687414" y="3210133"/>
                  </a:lnTo>
                  <a:lnTo>
                    <a:pt x="4641074" y="3220686"/>
                  </a:lnTo>
                  <a:lnTo>
                    <a:pt x="4593311" y="3227156"/>
                  </a:lnTo>
                  <a:lnTo>
                    <a:pt x="4544314" y="3229355"/>
                  </a:lnTo>
                  <a:lnTo>
                    <a:pt x="538226" y="3229355"/>
                  </a:lnTo>
                  <a:lnTo>
                    <a:pt x="489228" y="3227156"/>
                  </a:lnTo>
                  <a:lnTo>
                    <a:pt x="441465" y="3220686"/>
                  </a:lnTo>
                  <a:lnTo>
                    <a:pt x="395125" y="3210133"/>
                  </a:lnTo>
                  <a:lnTo>
                    <a:pt x="350400" y="3195689"/>
                  </a:lnTo>
                  <a:lnTo>
                    <a:pt x="307478" y="3177542"/>
                  </a:lnTo>
                  <a:lnTo>
                    <a:pt x="266549" y="3155884"/>
                  </a:lnTo>
                  <a:lnTo>
                    <a:pt x="227804" y="3130903"/>
                  </a:lnTo>
                  <a:lnTo>
                    <a:pt x="191432" y="3102789"/>
                  </a:lnTo>
                  <a:lnTo>
                    <a:pt x="157622" y="3071733"/>
                  </a:lnTo>
                  <a:lnTo>
                    <a:pt x="126566" y="3037923"/>
                  </a:lnTo>
                  <a:lnTo>
                    <a:pt x="98452" y="3001551"/>
                  </a:lnTo>
                  <a:lnTo>
                    <a:pt x="73471" y="2962806"/>
                  </a:lnTo>
                  <a:lnTo>
                    <a:pt x="51813" y="2921877"/>
                  </a:lnTo>
                  <a:lnTo>
                    <a:pt x="33666" y="2878955"/>
                  </a:lnTo>
                  <a:lnTo>
                    <a:pt x="19222" y="2834230"/>
                  </a:lnTo>
                  <a:lnTo>
                    <a:pt x="8669" y="2787890"/>
                  </a:lnTo>
                  <a:lnTo>
                    <a:pt x="2199" y="2740127"/>
                  </a:lnTo>
                  <a:lnTo>
                    <a:pt x="0" y="2691129"/>
                  </a:lnTo>
                  <a:lnTo>
                    <a:pt x="0" y="538226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8427" y="4568952"/>
              <a:ext cx="720851" cy="7208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020" y="4421124"/>
              <a:ext cx="976883" cy="9784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3844" y="4616196"/>
              <a:ext cx="725424" cy="72542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892421" y="5603875"/>
            <a:ext cx="865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13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95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105" b="1">
                <a:solidFill>
                  <a:srgbClr val="404040"/>
                </a:solidFill>
                <a:latin typeface="Arial"/>
                <a:cs typeface="Arial"/>
              </a:rPr>
              <a:t>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71216" y="4421123"/>
            <a:ext cx="1588135" cy="1677670"/>
          </a:xfrm>
          <a:custGeom>
            <a:avLst/>
            <a:gdLst/>
            <a:ahLst/>
            <a:cxnLst/>
            <a:rect l="l" t="t" r="r" b="b"/>
            <a:pathLst>
              <a:path w="1588135" h="1677670">
                <a:moveTo>
                  <a:pt x="0" y="0"/>
                </a:moveTo>
                <a:lnTo>
                  <a:pt x="0" y="1677415"/>
                </a:lnTo>
              </a:path>
              <a:path w="1588135" h="1677670">
                <a:moveTo>
                  <a:pt x="1588008" y="0"/>
                </a:moveTo>
                <a:lnTo>
                  <a:pt x="1588008" y="1677415"/>
                </a:lnTo>
              </a:path>
            </a:pathLst>
          </a:custGeom>
          <a:ln w="76200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230372" y="5603875"/>
            <a:ext cx="9150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DMZ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95" b="1">
                <a:solidFill>
                  <a:srgbClr val="404040"/>
                </a:solidFill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40204" y="5588635"/>
            <a:ext cx="10731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7660" marR="5080" indent="-315595">
              <a:lnSpc>
                <a:spcPct val="100000"/>
              </a:lnSpc>
              <a:spcBef>
                <a:spcPts val="95"/>
              </a:spcBef>
            </a:pPr>
            <a:r>
              <a:rPr dirty="0" sz="1600" spc="-18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85" b="1">
                <a:solidFill>
                  <a:srgbClr val="404040"/>
                </a:solidFill>
                <a:latin typeface="Arial"/>
                <a:cs typeface="Arial"/>
              </a:rPr>
              <a:t>nterp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-25" b="1">
                <a:solidFill>
                  <a:srgbClr val="404040"/>
                </a:solidFill>
                <a:latin typeface="Arial"/>
                <a:cs typeface="Arial"/>
              </a:rPr>
              <a:t>se  </a:t>
            </a:r>
            <a:r>
              <a:rPr dirty="0" sz="1600" b="1">
                <a:solidFill>
                  <a:srgbClr val="404040"/>
                </a:solidFill>
                <a:latin typeface="Arial"/>
                <a:cs typeface="Arial"/>
              </a:rPr>
              <a:t>LAN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67482" y="3917950"/>
            <a:ext cx="830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Firewall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43934" y="3917950"/>
            <a:ext cx="830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Firewall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2652" y="306451"/>
            <a:ext cx="37890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Subscription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81020" y="1933193"/>
            <a:ext cx="104959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Employees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require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certain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subscription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services.Some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them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584" y="760476"/>
            <a:ext cx="550773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33064" y="3175507"/>
            <a:ext cx="2524760" cy="4550410"/>
            <a:chOff x="3433064" y="3175507"/>
            <a:chExt cx="2524760" cy="4550410"/>
          </a:xfrm>
        </p:grpSpPr>
        <p:sp>
          <p:nvSpPr>
            <p:cNvPr id="6" name="object 6"/>
            <p:cNvSpPr/>
            <p:nvPr/>
          </p:nvSpPr>
          <p:spPr>
            <a:xfrm>
              <a:off x="3433064" y="3175507"/>
              <a:ext cx="2289810" cy="4550410"/>
            </a:xfrm>
            <a:custGeom>
              <a:avLst/>
              <a:gdLst/>
              <a:ahLst/>
              <a:cxnLst/>
              <a:rect l="l" t="t" r="r" b="b"/>
              <a:pathLst>
                <a:path w="2289810" h="4550409">
                  <a:moveTo>
                    <a:pt x="72136" y="4407408"/>
                  </a:moveTo>
                  <a:lnTo>
                    <a:pt x="44529" y="4413732"/>
                  </a:lnTo>
                  <a:lnTo>
                    <a:pt x="22256" y="4429617"/>
                  </a:lnTo>
                  <a:lnTo>
                    <a:pt x="7556" y="4452717"/>
                  </a:lnTo>
                  <a:lnTo>
                    <a:pt x="2666" y="4480686"/>
                  </a:lnTo>
                  <a:lnTo>
                    <a:pt x="8991" y="4508293"/>
                  </a:lnTo>
                  <a:lnTo>
                    <a:pt x="24876" y="4530566"/>
                  </a:lnTo>
                  <a:lnTo>
                    <a:pt x="47976" y="4545266"/>
                  </a:lnTo>
                  <a:lnTo>
                    <a:pt x="75946" y="4550156"/>
                  </a:lnTo>
                  <a:lnTo>
                    <a:pt x="103552" y="4543831"/>
                  </a:lnTo>
                  <a:lnTo>
                    <a:pt x="125825" y="4527946"/>
                  </a:lnTo>
                  <a:lnTo>
                    <a:pt x="140525" y="4504846"/>
                  </a:lnTo>
                  <a:lnTo>
                    <a:pt x="142595" y="4493006"/>
                  </a:lnTo>
                  <a:lnTo>
                    <a:pt x="74422" y="4493006"/>
                  </a:lnTo>
                  <a:lnTo>
                    <a:pt x="73660" y="4464558"/>
                  </a:lnTo>
                  <a:lnTo>
                    <a:pt x="142185" y="4462781"/>
                  </a:lnTo>
                  <a:lnTo>
                    <a:pt x="139090" y="4449270"/>
                  </a:lnTo>
                  <a:lnTo>
                    <a:pt x="123205" y="4426997"/>
                  </a:lnTo>
                  <a:lnTo>
                    <a:pt x="100105" y="4412297"/>
                  </a:lnTo>
                  <a:lnTo>
                    <a:pt x="72136" y="4407408"/>
                  </a:lnTo>
                  <a:close/>
                </a:path>
                <a:path w="2289810" h="4550409">
                  <a:moveTo>
                    <a:pt x="142185" y="4462781"/>
                  </a:moveTo>
                  <a:lnTo>
                    <a:pt x="73660" y="4464558"/>
                  </a:lnTo>
                  <a:lnTo>
                    <a:pt x="74422" y="4493006"/>
                  </a:lnTo>
                  <a:lnTo>
                    <a:pt x="142902" y="4491252"/>
                  </a:lnTo>
                  <a:lnTo>
                    <a:pt x="145414" y="4476877"/>
                  </a:lnTo>
                  <a:lnTo>
                    <a:pt x="142185" y="4462781"/>
                  </a:lnTo>
                  <a:close/>
                </a:path>
                <a:path w="2289810" h="4550409">
                  <a:moveTo>
                    <a:pt x="142902" y="4491252"/>
                  </a:moveTo>
                  <a:lnTo>
                    <a:pt x="74422" y="4493006"/>
                  </a:lnTo>
                  <a:lnTo>
                    <a:pt x="142595" y="4493006"/>
                  </a:lnTo>
                  <a:lnTo>
                    <a:pt x="142902" y="4491252"/>
                  </a:lnTo>
                  <a:close/>
                </a:path>
                <a:path w="2289810" h="4550409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6" y="96900"/>
                  </a:lnTo>
                  <a:lnTo>
                    <a:pt x="405130" y="110997"/>
                  </a:lnTo>
                  <a:lnTo>
                    <a:pt x="513080" y="130175"/>
                  </a:lnTo>
                  <a:lnTo>
                    <a:pt x="618871" y="154686"/>
                  </a:lnTo>
                  <a:lnTo>
                    <a:pt x="722757" y="184150"/>
                  </a:lnTo>
                  <a:lnTo>
                    <a:pt x="824484" y="218693"/>
                  </a:lnTo>
                  <a:lnTo>
                    <a:pt x="923925" y="257809"/>
                  </a:lnTo>
                  <a:lnTo>
                    <a:pt x="1020952" y="301751"/>
                  </a:lnTo>
                  <a:lnTo>
                    <a:pt x="1115314" y="350138"/>
                  </a:lnTo>
                  <a:lnTo>
                    <a:pt x="1207008" y="402843"/>
                  </a:lnTo>
                  <a:lnTo>
                    <a:pt x="1295781" y="459739"/>
                  </a:lnTo>
                  <a:lnTo>
                    <a:pt x="1381633" y="520826"/>
                  </a:lnTo>
                  <a:lnTo>
                    <a:pt x="1464310" y="585851"/>
                  </a:lnTo>
                  <a:lnTo>
                    <a:pt x="1543685" y="654684"/>
                  </a:lnTo>
                  <a:lnTo>
                    <a:pt x="1619758" y="727201"/>
                  </a:lnTo>
                  <a:lnTo>
                    <a:pt x="1692275" y="803275"/>
                  </a:lnTo>
                  <a:lnTo>
                    <a:pt x="1761109" y="882776"/>
                  </a:lnTo>
                  <a:lnTo>
                    <a:pt x="1826133" y="965453"/>
                  </a:lnTo>
                  <a:lnTo>
                    <a:pt x="1887093" y="1051305"/>
                  </a:lnTo>
                  <a:lnTo>
                    <a:pt x="1944115" y="1140078"/>
                  </a:lnTo>
                  <a:lnTo>
                    <a:pt x="1996694" y="1231772"/>
                  </a:lnTo>
                  <a:lnTo>
                    <a:pt x="2045081" y="1326261"/>
                  </a:lnTo>
                  <a:lnTo>
                    <a:pt x="2088896" y="1423289"/>
                  </a:lnTo>
                  <a:lnTo>
                    <a:pt x="2128012" y="1522602"/>
                  </a:lnTo>
                  <a:lnTo>
                    <a:pt x="2162429" y="1624329"/>
                  </a:lnTo>
                  <a:lnTo>
                    <a:pt x="2192020" y="1728215"/>
                  </a:lnTo>
                  <a:lnTo>
                    <a:pt x="2216404" y="1834133"/>
                  </a:lnTo>
                  <a:lnTo>
                    <a:pt x="2235581" y="1941956"/>
                  </a:lnTo>
                  <a:lnTo>
                    <a:pt x="2249551" y="2051684"/>
                  </a:lnTo>
                  <a:lnTo>
                    <a:pt x="2257933" y="2162682"/>
                  </a:lnTo>
                  <a:lnTo>
                    <a:pt x="2260854" y="2275458"/>
                  </a:lnTo>
                  <a:lnTo>
                    <a:pt x="2257933" y="2388107"/>
                  </a:lnTo>
                  <a:lnTo>
                    <a:pt x="2249551" y="2499105"/>
                  </a:lnTo>
                  <a:lnTo>
                    <a:pt x="2235581" y="2608706"/>
                  </a:lnTo>
                  <a:lnTo>
                    <a:pt x="2216277" y="2716276"/>
                  </a:lnTo>
                  <a:lnTo>
                    <a:pt x="2191893" y="2822193"/>
                  </a:lnTo>
                  <a:lnTo>
                    <a:pt x="2162429" y="2926079"/>
                  </a:lnTo>
                  <a:lnTo>
                    <a:pt x="2128012" y="3027679"/>
                  </a:lnTo>
                  <a:lnTo>
                    <a:pt x="2088896" y="3126993"/>
                  </a:lnTo>
                  <a:lnTo>
                    <a:pt x="2045081" y="3223894"/>
                  </a:lnTo>
                  <a:lnTo>
                    <a:pt x="1996821" y="3318255"/>
                  </a:lnTo>
                  <a:lnTo>
                    <a:pt x="1944115" y="3409950"/>
                  </a:lnTo>
                  <a:lnTo>
                    <a:pt x="1887347" y="3498723"/>
                  </a:lnTo>
                  <a:lnTo>
                    <a:pt x="1826387" y="3584448"/>
                  </a:lnTo>
                  <a:lnTo>
                    <a:pt x="1761363" y="3667125"/>
                  </a:lnTo>
                  <a:lnTo>
                    <a:pt x="1692656" y="3746627"/>
                  </a:lnTo>
                  <a:lnTo>
                    <a:pt x="1620265" y="3822573"/>
                  </a:lnTo>
                  <a:lnTo>
                    <a:pt x="1544320" y="3895090"/>
                  </a:lnTo>
                  <a:lnTo>
                    <a:pt x="1464945" y="3963797"/>
                  </a:lnTo>
                  <a:lnTo>
                    <a:pt x="1382268" y="4028821"/>
                  </a:lnTo>
                  <a:lnTo>
                    <a:pt x="1296543" y="4089907"/>
                  </a:lnTo>
                  <a:lnTo>
                    <a:pt x="1207770" y="4146804"/>
                  </a:lnTo>
                  <a:lnTo>
                    <a:pt x="1116330" y="4199635"/>
                  </a:lnTo>
                  <a:lnTo>
                    <a:pt x="1021969" y="4247896"/>
                  </a:lnTo>
                  <a:lnTo>
                    <a:pt x="925068" y="4291837"/>
                  </a:lnTo>
                  <a:lnTo>
                    <a:pt x="825753" y="4331081"/>
                  </a:lnTo>
                  <a:lnTo>
                    <a:pt x="724153" y="4365498"/>
                  </a:lnTo>
                  <a:lnTo>
                    <a:pt x="620395" y="4395089"/>
                  </a:lnTo>
                  <a:lnTo>
                    <a:pt x="514476" y="4419600"/>
                  </a:lnTo>
                  <a:lnTo>
                    <a:pt x="406781" y="4439031"/>
                  </a:lnTo>
                  <a:lnTo>
                    <a:pt x="297307" y="4453001"/>
                  </a:lnTo>
                  <a:lnTo>
                    <a:pt x="186309" y="4461636"/>
                  </a:lnTo>
                  <a:lnTo>
                    <a:pt x="142185" y="4462781"/>
                  </a:lnTo>
                  <a:lnTo>
                    <a:pt x="145414" y="4476877"/>
                  </a:lnTo>
                  <a:lnTo>
                    <a:pt x="142902" y="4491252"/>
                  </a:lnTo>
                  <a:lnTo>
                    <a:pt x="188468" y="4490084"/>
                  </a:lnTo>
                  <a:lnTo>
                    <a:pt x="300989" y="4481322"/>
                  </a:lnTo>
                  <a:lnTo>
                    <a:pt x="411861" y="4467098"/>
                  </a:lnTo>
                  <a:lnTo>
                    <a:pt x="520953" y="4447413"/>
                  </a:lnTo>
                  <a:lnTo>
                    <a:pt x="628269" y="4422648"/>
                  </a:lnTo>
                  <a:lnTo>
                    <a:pt x="733298" y="4392549"/>
                  </a:lnTo>
                  <a:lnTo>
                    <a:pt x="836295" y="4357624"/>
                  </a:lnTo>
                  <a:lnTo>
                    <a:pt x="936878" y="4317873"/>
                  </a:lnTo>
                  <a:lnTo>
                    <a:pt x="1034923" y="4273423"/>
                  </a:lnTo>
                  <a:lnTo>
                    <a:pt x="1130553" y="4224401"/>
                  </a:lnTo>
                  <a:lnTo>
                    <a:pt x="1223264" y="4170806"/>
                  </a:lnTo>
                  <a:lnTo>
                    <a:pt x="1313180" y="4113149"/>
                  </a:lnTo>
                  <a:lnTo>
                    <a:pt x="1400048" y="4051300"/>
                  </a:lnTo>
                  <a:lnTo>
                    <a:pt x="1483614" y="3985386"/>
                  </a:lnTo>
                  <a:lnTo>
                    <a:pt x="1564005" y="3915664"/>
                  </a:lnTo>
                  <a:lnTo>
                    <a:pt x="1640966" y="3842257"/>
                  </a:lnTo>
                  <a:lnTo>
                    <a:pt x="1714246" y="3765296"/>
                  </a:lnTo>
                  <a:lnTo>
                    <a:pt x="1783841" y="3684778"/>
                  </a:lnTo>
                  <a:lnTo>
                    <a:pt x="1849627" y="3601084"/>
                  </a:lnTo>
                  <a:lnTo>
                    <a:pt x="1911350" y="3514090"/>
                  </a:lnTo>
                  <a:lnTo>
                    <a:pt x="1969008" y="3424174"/>
                  </a:lnTo>
                  <a:lnTo>
                    <a:pt x="2022221" y="3331209"/>
                  </a:lnTo>
                  <a:lnTo>
                    <a:pt x="2071115" y="3235705"/>
                  </a:lnTo>
                  <a:lnTo>
                    <a:pt x="2115439" y="3137408"/>
                  </a:lnTo>
                  <a:lnTo>
                    <a:pt x="2155063" y="3036823"/>
                  </a:lnTo>
                  <a:lnTo>
                    <a:pt x="2189988" y="2933827"/>
                  </a:lnTo>
                  <a:lnTo>
                    <a:pt x="2219706" y="2828671"/>
                  </a:lnTo>
                  <a:lnTo>
                    <a:pt x="2244471" y="2721355"/>
                  </a:lnTo>
                  <a:lnTo>
                    <a:pt x="2263902" y="2612263"/>
                  </a:lnTo>
                  <a:lnTo>
                    <a:pt x="2277999" y="2501265"/>
                  </a:lnTo>
                  <a:lnTo>
                    <a:pt x="2286508" y="2388742"/>
                  </a:lnTo>
                  <a:lnTo>
                    <a:pt x="2289302" y="2274696"/>
                  </a:lnTo>
                  <a:lnTo>
                    <a:pt x="2286508" y="2160524"/>
                  </a:lnTo>
                  <a:lnTo>
                    <a:pt x="2277872" y="2048002"/>
                  </a:lnTo>
                  <a:lnTo>
                    <a:pt x="2263775" y="1937003"/>
                  </a:lnTo>
                  <a:lnTo>
                    <a:pt x="2244216" y="1827656"/>
                  </a:lnTo>
                  <a:lnTo>
                    <a:pt x="2219452" y="1720468"/>
                  </a:lnTo>
                  <a:lnTo>
                    <a:pt x="2189607" y="1615186"/>
                  </a:lnTo>
                  <a:lnTo>
                    <a:pt x="2154682" y="1512062"/>
                  </a:lnTo>
                  <a:lnTo>
                    <a:pt x="2114931" y="1411477"/>
                  </a:lnTo>
                  <a:lnTo>
                    <a:pt x="2070481" y="1313179"/>
                  </a:lnTo>
                  <a:lnTo>
                    <a:pt x="2021586" y="1217549"/>
                  </a:lnTo>
                  <a:lnTo>
                    <a:pt x="1968119" y="1124584"/>
                  </a:lnTo>
                  <a:lnTo>
                    <a:pt x="1910334" y="1034795"/>
                  </a:lnTo>
                  <a:lnTo>
                    <a:pt x="1848485" y="947801"/>
                  </a:lnTo>
                  <a:lnTo>
                    <a:pt x="1782699" y="863980"/>
                  </a:lnTo>
                  <a:lnTo>
                    <a:pt x="1712976" y="783463"/>
                  </a:lnTo>
                  <a:lnTo>
                    <a:pt x="1639570" y="706501"/>
                  </a:lnTo>
                  <a:lnTo>
                    <a:pt x="1562481" y="633094"/>
                  </a:lnTo>
                  <a:lnTo>
                    <a:pt x="1481963" y="563371"/>
                  </a:lnTo>
                  <a:lnTo>
                    <a:pt x="1398143" y="497458"/>
                  </a:lnTo>
                  <a:lnTo>
                    <a:pt x="1311275" y="435609"/>
                  </a:lnTo>
                  <a:lnTo>
                    <a:pt x="1221232" y="378078"/>
                  </a:lnTo>
                  <a:lnTo>
                    <a:pt x="1128268" y="324738"/>
                  </a:lnTo>
                  <a:lnTo>
                    <a:pt x="1032763" y="275716"/>
                  </a:lnTo>
                  <a:lnTo>
                    <a:pt x="934465" y="231266"/>
                  </a:lnTo>
                  <a:lnTo>
                    <a:pt x="833627" y="191515"/>
                  </a:lnTo>
                  <a:lnTo>
                    <a:pt x="730631" y="156717"/>
                  </a:lnTo>
                  <a:lnTo>
                    <a:pt x="625348" y="126745"/>
                  </a:lnTo>
                  <a:lnTo>
                    <a:pt x="518033" y="102107"/>
                  </a:lnTo>
                  <a:lnTo>
                    <a:pt x="408813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89810" h="4550409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5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7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7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89810" h="4550409">
                  <a:moveTo>
                    <a:pt x="71755" y="57150"/>
                  </a:moveTo>
                  <a:lnTo>
                    <a:pt x="70993" y="85597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89810" h="4550409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88002" y="3368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2F6B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88002" y="33688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18482" y="697915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2F6B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18482" y="697915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35346" y="458647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2F6B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35346" y="458647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79542" y="5845301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2F6B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79542" y="5845301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508116" y="3428492"/>
            <a:ext cx="64325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Market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financial</a:t>
            </a:r>
            <a:r>
              <a:rPr dirty="0" sz="2200" spc="-5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intelligence</a:t>
            </a:r>
            <a:r>
              <a:rPr dirty="0" sz="2200" spc="-5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information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0869" y="4642866"/>
            <a:ext cx="56775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threat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intelligence</a:t>
            </a:r>
            <a:r>
              <a:rPr dirty="0" sz="2200" spc="-5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information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3803" y="5945504"/>
            <a:ext cx="7365365" cy="1733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9765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Reference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training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materials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various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formats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 marR="586105">
              <a:lnSpc>
                <a:spcPct val="100499"/>
              </a:lnSpc>
              <a:spcBef>
                <a:spcPts val="1885"/>
              </a:spcBef>
            </a:pP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Software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applications</a:t>
            </a:r>
            <a:r>
              <a:rPr dirty="0" sz="2200" spc="-5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cloud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services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paid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for</a:t>
            </a:r>
            <a:r>
              <a:rPr dirty="0" sz="2200" spc="-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by </a:t>
            </a:r>
            <a:r>
              <a:rPr dirty="0" sz="2200" spc="-6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subscription</a:t>
            </a:r>
            <a:r>
              <a:rPr dirty="0" sz="2200" spc="-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rather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than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permanent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licenses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6832" y="4398264"/>
            <a:ext cx="1802892" cy="1802892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1500" y="1933193"/>
            <a:ext cx="10434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feed,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updated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articles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news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items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pushed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browser.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48963" y="2767368"/>
            <a:ext cx="2190115" cy="5626100"/>
            <a:chOff x="4648963" y="2767368"/>
            <a:chExt cx="2190115" cy="5626100"/>
          </a:xfrm>
        </p:grpSpPr>
        <p:sp>
          <p:nvSpPr>
            <p:cNvPr id="4" name="object 4"/>
            <p:cNvSpPr/>
            <p:nvPr/>
          </p:nvSpPr>
          <p:spPr>
            <a:xfrm>
              <a:off x="4648963" y="2767368"/>
              <a:ext cx="2190115" cy="5626100"/>
            </a:xfrm>
            <a:custGeom>
              <a:avLst/>
              <a:gdLst/>
              <a:ahLst/>
              <a:cxnLst/>
              <a:rect l="l" t="t" r="r" b="b"/>
              <a:pathLst>
                <a:path w="2190115" h="5626100">
                  <a:moveTo>
                    <a:pt x="92454" y="5562600"/>
                  </a:moveTo>
                  <a:lnTo>
                    <a:pt x="29335" y="5613400"/>
                  </a:lnTo>
                  <a:lnTo>
                    <a:pt x="113028" y="5626100"/>
                  </a:lnTo>
                  <a:lnTo>
                    <a:pt x="104798" y="5600700"/>
                  </a:lnTo>
                  <a:lnTo>
                    <a:pt x="92200" y="5600700"/>
                  </a:lnTo>
                  <a:lnTo>
                    <a:pt x="88771" y="5588000"/>
                  </a:lnTo>
                  <a:lnTo>
                    <a:pt x="100683" y="5588000"/>
                  </a:lnTo>
                  <a:lnTo>
                    <a:pt x="92454" y="5562600"/>
                  </a:lnTo>
                  <a:close/>
                </a:path>
                <a:path w="2190115" h="5626100">
                  <a:moveTo>
                    <a:pt x="100683" y="5588000"/>
                  </a:moveTo>
                  <a:lnTo>
                    <a:pt x="88771" y="5588000"/>
                  </a:lnTo>
                  <a:lnTo>
                    <a:pt x="92200" y="5600700"/>
                  </a:lnTo>
                  <a:lnTo>
                    <a:pt x="104798" y="5600700"/>
                  </a:lnTo>
                  <a:lnTo>
                    <a:pt x="100683" y="5588000"/>
                  </a:lnTo>
                  <a:close/>
                </a:path>
                <a:path w="2190115" h="5626100">
                  <a:moveTo>
                    <a:pt x="75086" y="37976"/>
                  </a:moveTo>
                  <a:lnTo>
                    <a:pt x="74547" y="50800"/>
                  </a:lnTo>
                  <a:lnTo>
                    <a:pt x="74137" y="51552"/>
                  </a:lnTo>
                  <a:lnTo>
                    <a:pt x="107948" y="63500"/>
                  </a:lnTo>
                  <a:lnTo>
                    <a:pt x="178560" y="88900"/>
                  </a:lnTo>
                  <a:lnTo>
                    <a:pt x="248283" y="101600"/>
                  </a:lnTo>
                  <a:lnTo>
                    <a:pt x="317117" y="127000"/>
                  </a:lnTo>
                  <a:lnTo>
                    <a:pt x="384808" y="152400"/>
                  </a:lnTo>
                  <a:lnTo>
                    <a:pt x="451737" y="190500"/>
                  </a:lnTo>
                  <a:lnTo>
                    <a:pt x="451483" y="190500"/>
                  </a:lnTo>
                  <a:lnTo>
                    <a:pt x="517523" y="215900"/>
                  </a:lnTo>
                  <a:lnTo>
                    <a:pt x="582293" y="241300"/>
                  </a:lnTo>
                  <a:lnTo>
                    <a:pt x="582039" y="241300"/>
                  </a:lnTo>
                  <a:lnTo>
                    <a:pt x="708785" y="317500"/>
                  </a:lnTo>
                  <a:lnTo>
                    <a:pt x="708531" y="317500"/>
                  </a:lnTo>
                  <a:lnTo>
                    <a:pt x="830959" y="381000"/>
                  </a:lnTo>
                  <a:lnTo>
                    <a:pt x="830705" y="381000"/>
                  </a:lnTo>
                  <a:lnTo>
                    <a:pt x="948561" y="469900"/>
                  </a:lnTo>
                  <a:lnTo>
                    <a:pt x="948307" y="469900"/>
                  </a:lnTo>
                  <a:lnTo>
                    <a:pt x="1061845" y="546100"/>
                  </a:lnTo>
                  <a:lnTo>
                    <a:pt x="1061591" y="546100"/>
                  </a:lnTo>
                  <a:lnTo>
                    <a:pt x="1170303" y="635000"/>
                  </a:lnTo>
                  <a:lnTo>
                    <a:pt x="1170049" y="635000"/>
                  </a:lnTo>
                  <a:lnTo>
                    <a:pt x="1274062" y="723900"/>
                  </a:lnTo>
                  <a:lnTo>
                    <a:pt x="1273808" y="723900"/>
                  </a:lnTo>
                  <a:lnTo>
                    <a:pt x="1372741" y="825500"/>
                  </a:lnTo>
                  <a:lnTo>
                    <a:pt x="1372487" y="825500"/>
                  </a:lnTo>
                  <a:lnTo>
                    <a:pt x="1466467" y="927100"/>
                  </a:lnTo>
                  <a:lnTo>
                    <a:pt x="1466213" y="927100"/>
                  </a:lnTo>
                  <a:lnTo>
                    <a:pt x="1554986" y="1041400"/>
                  </a:lnTo>
                  <a:lnTo>
                    <a:pt x="1638171" y="1143000"/>
                  </a:lnTo>
                  <a:lnTo>
                    <a:pt x="1715895" y="1257300"/>
                  </a:lnTo>
                  <a:lnTo>
                    <a:pt x="1788158" y="1384300"/>
                  </a:lnTo>
                  <a:lnTo>
                    <a:pt x="1854579" y="1498600"/>
                  </a:lnTo>
                  <a:lnTo>
                    <a:pt x="1915158" y="1625600"/>
                  </a:lnTo>
                  <a:lnTo>
                    <a:pt x="1943352" y="1689100"/>
                  </a:lnTo>
                  <a:lnTo>
                    <a:pt x="1969895" y="1752600"/>
                  </a:lnTo>
                  <a:lnTo>
                    <a:pt x="1995041" y="1816100"/>
                  </a:lnTo>
                  <a:lnTo>
                    <a:pt x="2018409" y="1879600"/>
                  </a:lnTo>
                  <a:lnTo>
                    <a:pt x="2040380" y="1943100"/>
                  </a:lnTo>
                  <a:lnTo>
                    <a:pt x="2060827" y="2019300"/>
                  </a:lnTo>
                  <a:lnTo>
                    <a:pt x="2079623" y="2082800"/>
                  </a:lnTo>
                  <a:lnTo>
                    <a:pt x="2096895" y="2146300"/>
                  </a:lnTo>
                  <a:lnTo>
                    <a:pt x="2112516" y="2222500"/>
                  </a:lnTo>
                  <a:lnTo>
                    <a:pt x="2126486" y="2286000"/>
                  </a:lnTo>
                  <a:lnTo>
                    <a:pt x="2138805" y="2349500"/>
                  </a:lnTo>
                  <a:lnTo>
                    <a:pt x="2149473" y="2425700"/>
                  </a:lnTo>
                  <a:lnTo>
                    <a:pt x="2158490" y="2489200"/>
                  </a:lnTo>
                  <a:lnTo>
                    <a:pt x="2165729" y="2565400"/>
                  </a:lnTo>
                  <a:lnTo>
                    <a:pt x="2171317" y="2628900"/>
                  </a:lnTo>
                  <a:lnTo>
                    <a:pt x="2175127" y="2705100"/>
                  </a:lnTo>
                  <a:lnTo>
                    <a:pt x="2177159" y="2768600"/>
                  </a:lnTo>
                  <a:lnTo>
                    <a:pt x="2177413" y="2844800"/>
                  </a:lnTo>
                  <a:lnTo>
                    <a:pt x="2176016" y="2921000"/>
                  </a:lnTo>
                  <a:lnTo>
                    <a:pt x="2172714" y="2984500"/>
                  </a:lnTo>
                  <a:lnTo>
                    <a:pt x="2167634" y="3060700"/>
                  </a:lnTo>
                  <a:lnTo>
                    <a:pt x="2160649" y="3136899"/>
                  </a:lnTo>
                  <a:lnTo>
                    <a:pt x="2152013" y="3200399"/>
                  </a:lnTo>
                  <a:lnTo>
                    <a:pt x="2141472" y="3276600"/>
                  </a:lnTo>
                  <a:lnTo>
                    <a:pt x="2128899" y="3352800"/>
                  </a:lnTo>
                  <a:lnTo>
                    <a:pt x="2114548" y="3416300"/>
                  </a:lnTo>
                  <a:lnTo>
                    <a:pt x="2114675" y="3416300"/>
                  </a:lnTo>
                  <a:lnTo>
                    <a:pt x="2098292" y="3492500"/>
                  </a:lnTo>
                  <a:lnTo>
                    <a:pt x="2080131" y="3568700"/>
                  </a:lnTo>
                  <a:lnTo>
                    <a:pt x="2053588" y="3657600"/>
                  </a:lnTo>
                  <a:lnTo>
                    <a:pt x="2024251" y="3746500"/>
                  </a:lnTo>
                  <a:lnTo>
                    <a:pt x="1991739" y="3835400"/>
                  </a:lnTo>
                  <a:lnTo>
                    <a:pt x="1956560" y="3924300"/>
                  </a:lnTo>
                  <a:lnTo>
                    <a:pt x="1918460" y="4013200"/>
                  </a:lnTo>
                  <a:lnTo>
                    <a:pt x="1877693" y="4102100"/>
                  </a:lnTo>
                  <a:lnTo>
                    <a:pt x="1834259" y="4191000"/>
                  </a:lnTo>
                  <a:lnTo>
                    <a:pt x="1788031" y="4267200"/>
                  </a:lnTo>
                  <a:lnTo>
                    <a:pt x="1739263" y="4356100"/>
                  </a:lnTo>
                  <a:lnTo>
                    <a:pt x="1687955" y="4432300"/>
                  </a:lnTo>
                  <a:lnTo>
                    <a:pt x="1634107" y="4508500"/>
                  </a:lnTo>
                  <a:lnTo>
                    <a:pt x="1577973" y="4584700"/>
                  </a:lnTo>
                  <a:lnTo>
                    <a:pt x="1519299" y="4660900"/>
                  </a:lnTo>
                  <a:lnTo>
                    <a:pt x="1458466" y="4724400"/>
                  </a:lnTo>
                  <a:lnTo>
                    <a:pt x="1458593" y="4724400"/>
                  </a:lnTo>
                  <a:lnTo>
                    <a:pt x="1395347" y="4800600"/>
                  </a:lnTo>
                  <a:lnTo>
                    <a:pt x="1329942" y="4864100"/>
                  </a:lnTo>
                  <a:lnTo>
                    <a:pt x="1330069" y="4864100"/>
                  </a:lnTo>
                  <a:lnTo>
                    <a:pt x="1262378" y="4927600"/>
                  </a:lnTo>
                  <a:lnTo>
                    <a:pt x="1262505" y="4927600"/>
                  </a:lnTo>
                  <a:lnTo>
                    <a:pt x="1192655" y="4991100"/>
                  </a:lnTo>
                  <a:lnTo>
                    <a:pt x="1121027" y="5054600"/>
                  </a:lnTo>
                  <a:lnTo>
                    <a:pt x="1047367" y="5105400"/>
                  </a:lnTo>
                  <a:lnTo>
                    <a:pt x="1047494" y="5105400"/>
                  </a:lnTo>
                  <a:lnTo>
                    <a:pt x="971675" y="5168900"/>
                  </a:lnTo>
                  <a:lnTo>
                    <a:pt x="894205" y="5219700"/>
                  </a:lnTo>
                  <a:lnTo>
                    <a:pt x="814830" y="5270500"/>
                  </a:lnTo>
                  <a:lnTo>
                    <a:pt x="815084" y="5270500"/>
                  </a:lnTo>
                  <a:lnTo>
                    <a:pt x="733804" y="5321300"/>
                  </a:lnTo>
                  <a:lnTo>
                    <a:pt x="733931" y="5321300"/>
                  </a:lnTo>
                  <a:lnTo>
                    <a:pt x="650873" y="5372100"/>
                  </a:lnTo>
                  <a:lnTo>
                    <a:pt x="651127" y="5372100"/>
                  </a:lnTo>
                  <a:lnTo>
                    <a:pt x="566418" y="5410200"/>
                  </a:lnTo>
                  <a:lnTo>
                    <a:pt x="480312" y="5448300"/>
                  </a:lnTo>
                  <a:lnTo>
                    <a:pt x="392682" y="5486400"/>
                  </a:lnTo>
                  <a:lnTo>
                    <a:pt x="303528" y="5524500"/>
                  </a:lnTo>
                  <a:lnTo>
                    <a:pt x="303782" y="5524500"/>
                  </a:lnTo>
                  <a:lnTo>
                    <a:pt x="212977" y="5549900"/>
                  </a:lnTo>
                  <a:lnTo>
                    <a:pt x="120902" y="5588000"/>
                  </a:lnTo>
                  <a:lnTo>
                    <a:pt x="100683" y="5588000"/>
                  </a:lnTo>
                  <a:lnTo>
                    <a:pt x="104798" y="5600700"/>
                  </a:lnTo>
                  <a:lnTo>
                    <a:pt x="124712" y="5600700"/>
                  </a:lnTo>
                  <a:lnTo>
                    <a:pt x="217041" y="5562600"/>
                  </a:lnTo>
                  <a:lnTo>
                    <a:pt x="308100" y="5537200"/>
                  </a:lnTo>
                  <a:lnTo>
                    <a:pt x="485646" y="5461000"/>
                  </a:lnTo>
                  <a:lnTo>
                    <a:pt x="572133" y="5422900"/>
                  </a:lnTo>
                  <a:lnTo>
                    <a:pt x="656969" y="5372100"/>
                  </a:lnTo>
                  <a:lnTo>
                    <a:pt x="740154" y="5334000"/>
                  </a:lnTo>
                  <a:lnTo>
                    <a:pt x="821688" y="5283200"/>
                  </a:lnTo>
                  <a:lnTo>
                    <a:pt x="901317" y="5232400"/>
                  </a:lnTo>
                  <a:lnTo>
                    <a:pt x="979168" y="5181600"/>
                  </a:lnTo>
                  <a:lnTo>
                    <a:pt x="1055114" y="5118100"/>
                  </a:lnTo>
                  <a:lnTo>
                    <a:pt x="1129155" y="5067300"/>
                  </a:lnTo>
                  <a:lnTo>
                    <a:pt x="1201037" y="5003800"/>
                  </a:lnTo>
                  <a:lnTo>
                    <a:pt x="1271014" y="4940300"/>
                  </a:lnTo>
                  <a:lnTo>
                    <a:pt x="1338959" y="4876800"/>
                  </a:lnTo>
                  <a:lnTo>
                    <a:pt x="1404618" y="4800600"/>
                  </a:lnTo>
                  <a:lnTo>
                    <a:pt x="1468118" y="4737100"/>
                  </a:lnTo>
                  <a:lnTo>
                    <a:pt x="1529205" y="4660900"/>
                  </a:lnTo>
                  <a:lnTo>
                    <a:pt x="1588133" y="4584700"/>
                  </a:lnTo>
                  <a:lnTo>
                    <a:pt x="1644521" y="4508500"/>
                  </a:lnTo>
                  <a:lnTo>
                    <a:pt x="1698496" y="4432300"/>
                  </a:lnTo>
                  <a:lnTo>
                    <a:pt x="1750058" y="4356100"/>
                  </a:lnTo>
                  <a:lnTo>
                    <a:pt x="1799080" y="4279900"/>
                  </a:lnTo>
                  <a:lnTo>
                    <a:pt x="1845435" y="4191000"/>
                  </a:lnTo>
                  <a:lnTo>
                    <a:pt x="1889123" y="4102100"/>
                  </a:lnTo>
                  <a:lnTo>
                    <a:pt x="1930144" y="4025900"/>
                  </a:lnTo>
                  <a:lnTo>
                    <a:pt x="1968244" y="3937000"/>
                  </a:lnTo>
                  <a:lnTo>
                    <a:pt x="2003677" y="3848100"/>
                  </a:lnTo>
                  <a:lnTo>
                    <a:pt x="2036316" y="3759200"/>
                  </a:lnTo>
                  <a:lnTo>
                    <a:pt x="2065780" y="3657600"/>
                  </a:lnTo>
                  <a:lnTo>
                    <a:pt x="2092450" y="3568700"/>
                  </a:lnTo>
                  <a:lnTo>
                    <a:pt x="2110611" y="3492500"/>
                  </a:lnTo>
                  <a:lnTo>
                    <a:pt x="2126994" y="3429000"/>
                  </a:lnTo>
                  <a:lnTo>
                    <a:pt x="2141472" y="3352800"/>
                  </a:lnTo>
                  <a:lnTo>
                    <a:pt x="2153918" y="3276600"/>
                  </a:lnTo>
                  <a:lnTo>
                    <a:pt x="2164713" y="3200399"/>
                  </a:lnTo>
                  <a:lnTo>
                    <a:pt x="2173349" y="3136899"/>
                  </a:lnTo>
                  <a:lnTo>
                    <a:pt x="2180334" y="3060700"/>
                  </a:lnTo>
                  <a:lnTo>
                    <a:pt x="2185414" y="2984500"/>
                  </a:lnTo>
                  <a:lnTo>
                    <a:pt x="2188716" y="2921000"/>
                  </a:lnTo>
                  <a:lnTo>
                    <a:pt x="2190113" y="2844800"/>
                  </a:lnTo>
                  <a:lnTo>
                    <a:pt x="2189859" y="2768600"/>
                  </a:lnTo>
                  <a:lnTo>
                    <a:pt x="2187700" y="2705100"/>
                  </a:lnTo>
                  <a:lnTo>
                    <a:pt x="2183890" y="2628900"/>
                  </a:lnTo>
                  <a:lnTo>
                    <a:pt x="2178302" y="2565400"/>
                  </a:lnTo>
                  <a:lnTo>
                    <a:pt x="2171063" y="2489200"/>
                  </a:lnTo>
                  <a:lnTo>
                    <a:pt x="2151251" y="2349500"/>
                  </a:lnTo>
                  <a:lnTo>
                    <a:pt x="2138932" y="2286000"/>
                  </a:lnTo>
                  <a:lnTo>
                    <a:pt x="2124962" y="2209800"/>
                  </a:lnTo>
                  <a:lnTo>
                    <a:pt x="2109214" y="2146300"/>
                  </a:lnTo>
                  <a:lnTo>
                    <a:pt x="2091942" y="2082800"/>
                  </a:lnTo>
                  <a:lnTo>
                    <a:pt x="2073019" y="2006600"/>
                  </a:lnTo>
                  <a:lnTo>
                    <a:pt x="2052445" y="1943100"/>
                  </a:lnTo>
                  <a:lnTo>
                    <a:pt x="2030474" y="1879600"/>
                  </a:lnTo>
                  <a:lnTo>
                    <a:pt x="2006852" y="1816100"/>
                  </a:lnTo>
                  <a:lnTo>
                    <a:pt x="1981706" y="1752600"/>
                  </a:lnTo>
                  <a:lnTo>
                    <a:pt x="1954909" y="1689100"/>
                  </a:lnTo>
                  <a:lnTo>
                    <a:pt x="1926715" y="1625600"/>
                  </a:lnTo>
                  <a:lnTo>
                    <a:pt x="1865755" y="1498600"/>
                  </a:lnTo>
                  <a:lnTo>
                    <a:pt x="1799080" y="1371600"/>
                  </a:lnTo>
                  <a:lnTo>
                    <a:pt x="1726563" y="1257300"/>
                  </a:lnTo>
                  <a:lnTo>
                    <a:pt x="1648458" y="1143000"/>
                  </a:lnTo>
                  <a:lnTo>
                    <a:pt x="1564892" y="1028700"/>
                  </a:lnTo>
                  <a:lnTo>
                    <a:pt x="1475865" y="927100"/>
                  </a:lnTo>
                  <a:lnTo>
                    <a:pt x="1381758" y="812800"/>
                  </a:lnTo>
                  <a:lnTo>
                    <a:pt x="1282571" y="723900"/>
                  </a:lnTo>
                  <a:lnTo>
                    <a:pt x="1178431" y="622300"/>
                  </a:lnTo>
                  <a:lnTo>
                    <a:pt x="1069465" y="533400"/>
                  </a:lnTo>
                  <a:lnTo>
                    <a:pt x="955800" y="457200"/>
                  </a:lnTo>
                  <a:lnTo>
                    <a:pt x="837563" y="381000"/>
                  </a:lnTo>
                  <a:lnTo>
                    <a:pt x="714881" y="304800"/>
                  </a:lnTo>
                  <a:lnTo>
                    <a:pt x="587881" y="241300"/>
                  </a:lnTo>
                  <a:lnTo>
                    <a:pt x="522857" y="203200"/>
                  </a:lnTo>
                  <a:lnTo>
                    <a:pt x="456690" y="177800"/>
                  </a:lnTo>
                  <a:lnTo>
                    <a:pt x="389634" y="139700"/>
                  </a:lnTo>
                  <a:lnTo>
                    <a:pt x="252347" y="88900"/>
                  </a:lnTo>
                  <a:lnTo>
                    <a:pt x="182370" y="76200"/>
                  </a:lnTo>
                  <a:lnTo>
                    <a:pt x="75086" y="37976"/>
                  </a:lnTo>
                  <a:close/>
                </a:path>
                <a:path w="2190115" h="5626100">
                  <a:moveTo>
                    <a:pt x="61563" y="0"/>
                  </a:moveTo>
                  <a:lnTo>
                    <a:pt x="19111" y="0"/>
                  </a:lnTo>
                  <a:lnTo>
                    <a:pt x="7983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4" y="76200"/>
                  </a:lnTo>
                  <a:lnTo>
                    <a:pt x="56481" y="63500"/>
                  </a:lnTo>
                  <a:lnTo>
                    <a:pt x="67633" y="63500"/>
                  </a:lnTo>
                  <a:lnTo>
                    <a:pt x="74137" y="51552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616" y="25400"/>
                  </a:lnTo>
                  <a:lnTo>
                    <a:pt x="71006" y="12700"/>
                  </a:lnTo>
                  <a:lnTo>
                    <a:pt x="61563" y="0"/>
                  </a:lnTo>
                  <a:close/>
                </a:path>
                <a:path w="2190115" h="5626100">
                  <a:moveTo>
                    <a:pt x="39495" y="25400"/>
                  </a:moveTo>
                  <a:lnTo>
                    <a:pt x="36066" y="38100"/>
                  </a:lnTo>
                  <a:lnTo>
                    <a:pt x="74137" y="51552"/>
                  </a:lnTo>
                  <a:lnTo>
                    <a:pt x="74547" y="50800"/>
                  </a:lnTo>
                  <a:lnTo>
                    <a:pt x="75086" y="37976"/>
                  </a:lnTo>
                  <a:lnTo>
                    <a:pt x="39495" y="25400"/>
                  </a:lnTo>
                  <a:close/>
                </a:path>
                <a:path w="2190115" h="5626100">
                  <a:moveTo>
                    <a:pt x="75616" y="25400"/>
                  </a:moveTo>
                  <a:lnTo>
                    <a:pt x="39495" y="25400"/>
                  </a:lnTo>
                  <a:lnTo>
                    <a:pt x="75086" y="37976"/>
                  </a:lnTo>
                  <a:lnTo>
                    <a:pt x="75616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01411" y="7232904"/>
              <a:ext cx="1278890" cy="832485"/>
            </a:xfrm>
            <a:custGeom>
              <a:avLst/>
              <a:gdLst/>
              <a:ahLst/>
              <a:cxnLst/>
              <a:rect l="l" t="t" r="r" b="b"/>
              <a:pathLst>
                <a:path w="1278889" h="832484">
                  <a:moveTo>
                    <a:pt x="1140078" y="0"/>
                  </a:moveTo>
                  <a:lnTo>
                    <a:pt x="138557" y="0"/>
                  </a:lnTo>
                  <a:lnTo>
                    <a:pt x="94739" y="7071"/>
                  </a:lnTo>
                  <a:lnTo>
                    <a:pt x="56701" y="26761"/>
                  </a:lnTo>
                  <a:lnTo>
                    <a:pt x="26716" y="56784"/>
                  </a:lnTo>
                  <a:lnTo>
                    <a:pt x="7058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58" y="737255"/>
                  </a:lnTo>
                  <a:lnTo>
                    <a:pt x="26716" y="775325"/>
                  </a:lnTo>
                  <a:lnTo>
                    <a:pt x="56701" y="805346"/>
                  </a:lnTo>
                  <a:lnTo>
                    <a:pt x="94739" y="825033"/>
                  </a:lnTo>
                  <a:lnTo>
                    <a:pt x="138557" y="832104"/>
                  </a:lnTo>
                  <a:lnTo>
                    <a:pt x="1140078" y="832104"/>
                  </a:lnTo>
                  <a:lnTo>
                    <a:pt x="1183896" y="825033"/>
                  </a:lnTo>
                  <a:lnTo>
                    <a:pt x="1221934" y="805346"/>
                  </a:lnTo>
                  <a:lnTo>
                    <a:pt x="1251919" y="775325"/>
                  </a:lnTo>
                  <a:lnTo>
                    <a:pt x="1271577" y="737255"/>
                  </a:lnTo>
                  <a:lnTo>
                    <a:pt x="1278636" y="693420"/>
                  </a:lnTo>
                  <a:lnTo>
                    <a:pt x="1278636" y="138684"/>
                  </a:lnTo>
                  <a:lnTo>
                    <a:pt x="1271577" y="94853"/>
                  </a:lnTo>
                  <a:lnTo>
                    <a:pt x="1251919" y="56784"/>
                  </a:lnTo>
                  <a:lnTo>
                    <a:pt x="1221934" y="26761"/>
                  </a:lnTo>
                  <a:lnTo>
                    <a:pt x="1183896" y="7071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01411" y="7232904"/>
              <a:ext cx="1278890" cy="832485"/>
            </a:xfrm>
            <a:custGeom>
              <a:avLst/>
              <a:gdLst/>
              <a:ahLst/>
              <a:cxnLst/>
              <a:rect l="l" t="t" r="r" b="b"/>
              <a:pathLst>
                <a:path w="1278889" h="832484">
                  <a:moveTo>
                    <a:pt x="0" y="138684"/>
                  </a:moveTo>
                  <a:lnTo>
                    <a:pt x="7058" y="94853"/>
                  </a:lnTo>
                  <a:lnTo>
                    <a:pt x="26716" y="56784"/>
                  </a:lnTo>
                  <a:lnTo>
                    <a:pt x="56701" y="26761"/>
                  </a:lnTo>
                  <a:lnTo>
                    <a:pt x="94739" y="7071"/>
                  </a:lnTo>
                  <a:lnTo>
                    <a:pt x="138557" y="0"/>
                  </a:lnTo>
                  <a:lnTo>
                    <a:pt x="1140078" y="0"/>
                  </a:lnTo>
                  <a:lnTo>
                    <a:pt x="1183896" y="7071"/>
                  </a:lnTo>
                  <a:lnTo>
                    <a:pt x="1221934" y="26761"/>
                  </a:lnTo>
                  <a:lnTo>
                    <a:pt x="1251919" y="56784"/>
                  </a:lnTo>
                  <a:lnTo>
                    <a:pt x="1271577" y="94853"/>
                  </a:lnTo>
                  <a:lnTo>
                    <a:pt x="1278636" y="138684"/>
                  </a:lnTo>
                  <a:lnTo>
                    <a:pt x="1278636" y="693420"/>
                  </a:lnTo>
                  <a:lnTo>
                    <a:pt x="1271577" y="737255"/>
                  </a:lnTo>
                  <a:lnTo>
                    <a:pt x="1251919" y="775325"/>
                  </a:lnTo>
                  <a:lnTo>
                    <a:pt x="1221934" y="805346"/>
                  </a:lnTo>
                  <a:lnTo>
                    <a:pt x="1183896" y="825033"/>
                  </a:lnTo>
                  <a:lnTo>
                    <a:pt x="1140078" y="832104"/>
                  </a:lnTo>
                  <a:lnTo>
                    <a:pt x="138557" y="832104"/>
                  </a:lnTo>
                  <a:lnTo>
                    <a:pt x="94739" y="825033"/>
                  </a:lnTo>
                  <a:lnTo>
                    <a:pt x="56701" y="805346"/>
                  </a:lnTo>
                  <a:lnTo>
                    <a:pt x="26716" y="775325"/>
                  </a:lnTo>
                  <a:lnTo>
                    <a:pt x="7058" y="737255"/>
                  </a:lnTo>
                  <a:lnTo>
                    <a:pt x="0" y="693420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741289" y="7418323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20129" y="5117338"/>
            <a:ext cx="1291590" cy="843280"/>
            <a:chOff x="6120129" y="5117338"/>
            <a:chExt cx="1291590" cy="843280"/>
          </a:xfrm>
        </p:grpSpPr>
        <p:sp>
          <p:nvSpPr>
            <p:cNvPr id="9" name="object 9"/>
            <p:cNvSpPr/>
            <p:nvPr/>
          </p:nvSpPr>
          <p:spPr>
            <a:xfrm>
              <a:off x="6126479" y="5123688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90" h="830579">
                  <a:moveTo>
                    <a:pt x="1140078" y="0"/>
                  </a:moveTo>
                  <a:lnTo>
                    <a:pt x="138557" y="0"/>
                  </a:lnTo>
                  <a:lnTo>
                    <a:pt x="94739" y="7057"/>
                  </a:lnTo>
                  <a:lnTo>
                    <a:pt x="56701" y="26708"/>
                  </a:lnTo>
                  <a:lnTo>
                    <a:pt x="26716" y="56674"/>
                  </a:lnTo>
                  <a:lnTo>
                    <a:pt x="7058" y="94674"/>
                  </a:lnTo>
                  <a:lnTo>
                    <a:pt x="0" y="138429"/>
                  </a:lnTo>
                  <a:lnTo>
                    <a:pt x="0" y="692150"/>
                  </a:lnTo>
                  <a:lnTo>
                    <a:pt x="7058" y="735905"/>
                  </a:lnTo>
                  <a:lnTo>
                    <a:pt x="26716" y="773905"/>
                  </a:lnTo>
                  <a:lnTo>
                    <a:pt x="56701" y="803871"/>
                  </a:lnTo>
                  <a:lnTo>
                    <a:pt x="94739" y="823522"/>
                  </a:lnTo>
                  <a:lnTo>
                    <a:pt x="138557" y="830580"/>
                  </a:lnTo>
                  <a:lnTo>
                    <a:pt x="1140078" y="830580"/>
                  </a:lnTo>
                  <a:lnTo>
                    <a:pt x="1183896" y="823522"/>
                  </a:lnTo>
                  <a:lnTo>
                    <a:pt x="1221934" y="803871"/>
                  </a:lnTo>
                  <a:lnTo>
                    <a:pt x="1251919" y="773905"/>
                  </a:lnTo>
                  <a:lnTo>
                    <a:pt x="1271577" y="735905"/>
                  </a:lnTo>
                  <a:lnTo>
                    <a:pt x="1278636" y="692150"/>
                  </a:lnTo>
                  <a:lnTo>
                    <a:pt x="1278636" y="138429"/>
                  </a:lnTo>
                  <a:lnTo>
                    <a:pt x="1271577" y="94674"/>
                  </a:lnTo>
                  <a:lnTo>
                    <a:pt x="1251919" y="56674"/>
                  </a:lnTo>
                  <a:lnTo>
                    <a:pt x="1221934" y="26708"/>
                  </a:lnTo>
                  <a:lnTo>
                    <a:pt x="1183896" y="7057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26479" y="5123688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90" h="830579">
                  <a:moveTo>
                    <a:pt x="0" y="138429"/>
                  </a:moveTo>
                  <a:lnTo>
                    <a:pt x="7058" y="94674"/>
                  </a:lnTo>
                  <a:lnTo>
                    <a:pt x="26716" y="56674"/>
                  </a:lnTo>
                  <a:lnTo>
                    <a:pt x="56701" y="26708"/>
                  </a:lnTo>
                  <a:lnTo>
                    <a:pt x="94739" y="7057"/>
                  </a:lnTo>
                  <a:lnTo>
                    <a:pt x="138557" y="0"/>
                  </a:lnTo>
                  <a:lnTo>
                    <a:pt x="1140078" y="0"/>
                  </a:lnTo>
                  <a:lnTo>
                    <a:pt x="1183896" y="7057"/>
                  </a:lnTo>
                  <a:lnTo>
                    <a:pt x="1221934" y="26708"/>
                  </a:lnTo>
                  <a:lnTo>
                    <a:pt x="1251919" y="56674"/>
                  </a:lnTo>
                  <a:lnTo>
                    <a:pt x="1271577" y="94674"/>
                  </a:lnTo>
                  <a:lnTo>
                    <a:pt x="1278636" y="138429"/>
                  </a:lnTo>
                  <a:lnTo>
                    <a:pt x="1278636" y="692150"/>
                  </a:lnTo>
                  <a:lnTo>
                    <a:pt x="1271577" y="735905"/>
                  </a:lnTo>
                  <a:lnTo>
                    <a:pt x="1251919" y="773905"/>
                  </a:lnTo>
                  <a:lnTo>
                    <a:pt x="1221934" y="803871"/>
                  </a:lnTo>
                  <a:lnTo>
                    <a:pt x="1183896" y="823522"/>
                  </a:lnTo>
                  <a:lnTo>
                    <a:pt x="1140078" y="830580"/>
                  </a:lnTo>
                  <a:lnTo>
                    <a:pt x="138557" y="830580"/>
                  </a:lnTo>
                  <a:lnTo>
                    <a:pt x="94739" y="823522"/>
                  </a:lnTo>
                  <a:lnTo>
                    <a:pt x="56701" y="803871"/>
                  </a:lnTo>
                  <a:lnTo>
                    <a:pt x="26716" y="773905"/>
                  </a:lnTo>
                  <a:lnTo>
                    <a:pt x="7058" y="735905"/>
                  </a:lnTo>
                  <a:lnTo>
                    <a:pt x="0" y="692150"/>
                  </a:lnTo>
                  <a:lnTo>
                    <a:pt x="0" y="1384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666738" y="5307584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1138" y="2918205"/>
            <a:ext cx="1291590" cy="843280"/>
            <a:chOff x="5041138" y="2918205"/>
            <a:chExt cx="1291590" cy="843280"/>
          </a:xfrm>
        </p:grpSpPr>
        <p:sp>
          <p:nvSpPr>
            <p:cNvPr id="13" name="object 13"/>
            <p:cNvSpPr/>
            <p:nvPr/>
          </p:nvSpPr>
          <p:spPr>
            <a:xfrm>
              <a:off x="5047488" y="2924555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89" h="830579">
                  <a:moveTo>
                    <a:pt x="1140078" y="0"/>
                  </a:moveTo>
                  <a:lnTo>
                    <a:pt x="138557" y="0"/>
                  </a:lnTo>
                  <a:lnTo>
                    <a:pt x="94739" y="7057"/>
                  </a:lnTo>
                  <a:lnTo>
                    <a:pt x="56701" y="26708"/>
                  </a:lnTo>
                  <a:lnTo>
                    <a:pt x="26716" y="56674"/>
                  </a:lnTo>
                  <a:lnTo>
                    <a:pt x="7058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58" y="735905"/>
                  </a:lnTo>
                  <a:lnTo>
                    <a:pt x="26716" y="773905"/>
                  </a:lnTo>
                  <a:lnTo>
                    <a:pt x="56701" y="803871"/>
                  </a:lnTo>
                  <a:lnTo>
                    <a:pt x="94739" y="823522"/>
                  </a:lnTo>
                  <a:lnTo>
                    <a:pt x="138557" y="830580"/>
                  </a:lnTo>
                  <a:lnTo>
                    <a:pt x="1140078" y="830580"/>
                  </a:lnTo>
                  <a:lnTo>
                    <a:pt x="1183896" y="823522"/>
                  </a:lnTo>
                  <a:lnTo>
                    <a:pt x="1221934" y="803871"/>
                  </a:lnTo>
                  <a:lnTo>
                    <a:pt x="1251919" y="773905"/>
                  </a:lnTo>
                  <a:lnTo>
                    <a:pt x="1271577" y="735905"/>
                  </a:lnTo>
                  <a:lnTo>
                    <a:pt x="1278636" y="692150"/>
                  </a:lnTo>
                  <a:lnTo>
                    <a:pt x="1278636" y="138430"/>
                  </a:lnTo>
                  <a:lnTo>
                    <a:pt x="1271577" y="94674"/>
                  </a:lnTo>
                  <a:lnTo>
                    <a:pt x="1251919" y="56674"/>
                  </a:lnTo>
                  <a:lnTo>
                    <a:pt x="1221934" y="26708"/>
                  </a:lnTo>
                  <a:lnTo>
                    <a:pt x="1183896" y="7057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47488" y="2924555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89" h="830579">
                  <a:moveTo>
                    <a:pt x="0" y="138430"/>
                  </a:moveTo>
                  <a:lnTo>
                    <a:pt x="7058" y="94674"/>
                  </a:lnTo>
                  <a:lnTo>
                    <a:pt x="26716" y="56674"/>
                  </a:lnTo>
                  <a:lnTo>
                    <a:pt x="56701" y="26708"/>
                  </a:lnTo>
                  <a:lnTo>
                    <a:pt x="94739" y="7057"/>
                  </a:lnTo>
                  <a:lnTo>
                    <a:pt x="138557" y="0"/>
                  </a:lnTo>
                  <a:lnTo>
                    <a:pt x="1140078" y="0"/>
                  </a:lnTo>
                  <a:lnTo>
                    <a:pt x="1183896" y="7057"/>
                  </a:lnTo>
                  <a:lnTo>
                    <a:pt x="1221934" y="26708"/>
                  </a:lnTo>
                  <a:lnTo>
                    <a:pt x="1251919" y="56674"/>
                  </a:lnTo>
                  <a:lnTo>
                    <a:pt x="1271577" y="94674"/>
                  </a:lnTo>
                  <a:lnTo>
                    <a:pt x="1278636" y="138430"/>
                  </a:lnTo>
                  <a:lnTo>
                    <a:pt x="1278636" y="692150"/>
                  </a:lnTo>
                  <a:lnTo>
                    <a:pt x="1271577" y="735905"/>
                  </a:lnTo>
                  <a:lnTo>
                    <a:pt x="1251919" y="773905"/>
                  </a:lnTo>
                  <a:lnTo>
                    <a:pt x="1221934" y="803871"/>
                  </a:lnTo>
                  <a:lnTo>
                    <a:pt x="1183896" y="823522"/>
                  </a:lnTo>
                  <a:lnTo>
                    <a:pt x="1140078" y="830580"/>
                  </a:lnTo>
                  <a:lnTo>
                    <a:pt x="138557" y="830580"/>
                  </a:lnTo>
                  <a:lnTo>
                    <a:pt x="94739" y="823522"/>
                  </a:lnTo>
                  <a:lnTo>
                    <a:pt x="56701" y="803871"/>
                  </a:lnTo>
                  <a:lnTo>
                    <a:pt x="26716" y="773905"/>
                  </a:lnTo>
                  <a:lnTo>
                    <a:pt x="7058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587365" y="3108147"/>
            <a:ext cx="2000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23329" y="3031312"/>
            <a:ext cx="631190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Web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feeds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based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44484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either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Really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Simple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200" spc="-10">
                <a:solidFill>
                  <a:srgbClr val="44484E"/>
                </a:solidFill>
                <a:latin typeface="Tahoma"/>
                <a:cs typeface="Tahoma"/>
              </a:rPr>
              <a:t>S</a:t>
            </a:r>
            <a:r>
              <a:rPr dirty="0" sz="2200" spc="-15">
                <a:solidFill>
                  <a:srgbClr val="44484E"/>
                </a:solidFill>
                <a:latin typeface="Tahoma"/>
                <a:cs typeface="Tahoma"/>
              </a:rPr>
              <a:t>y</a:t>
            </a:r>
            <a:r>
              <a:rPr dirty="0" sz="2200" spc="125">
                <a:solidFill>
                  <a:srgbClr val="44484E"/>
                </a:solidFill>
                <a:latin typeface="Tahoma"/>
                <a:cs typeface="Tahoma"/>
              </a:rPr>
              <a:t>nd</a:t>
            </a: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i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cati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o</a:t>
            </a:r>
            <a:r>
              <a:rPr dirty="0" sz="2200" spc="120">
                <a:solidFill>
                  <a:srgbClr val="44484E"/>
                </a:solidFill>
                <a:latin typeface="Tahoma"/>
                <a:cs typeface="Tahoma"/>
              </a:rPr>
              <a:t>n</a:t>
            </a:r>
            <a:r>
              <a:rPr dirty="0" sz="2200" spc="-6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(R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S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S)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t</a:t>
            </a:r>
            <a:r>
              <a:rPr dirty="0" sz="2200" spc="110">
                <a:solidFill>
                  <a:srgbClr val="44484E"/>
                </a:solidFill>
                <a:latin typeface="Tahoma"/>
                <a:cs typeface="Tahoma"/>
              </a:rPr>
              <a:t>o</a:t>
            </a:r>
            <a:r>
              <a:rPr dirty="0" sz="2200" spc="195">
                <a:solidFill>
                  <a:srgbClr val="44484E"/>
                </a:solidFill>
                <a:latin typeface="Tahoma"/>
                <a:cs typeface="Tahoma"/>
              </a:rPr>
              <a:t>m</a:t>
            </a:r>
            <a:r>
              <a:rPr dirty="0" sz="22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Tahoma"/>
                <a:cs typeface="Tahoma"/>
              </a:rPr>
              <a:t>fo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r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mats.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53298" y="5137225"/>
            <a:ext cx="5621655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44484E"/>
                </a:solidFill>
                <a:latin typeface="Tahoma"/>
                <a:cs typeface="Tahoma"/>
              </a:rPr>
              <a:t>RSS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44484E"/>
                </a:solidFill>
                <a:latin typeface="Tahoma"/>
                <a:cs typeface="Tahoma"/>
              </a:rPr>
              <a:t>Atom</a:t>
            </a:r>
            <a:r>
              <a:rPr dirty="0" sz="2200" spc="-13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formats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use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ahoma"/>
                <a:cs typeface="Tahoma"/>
              </a:rPr>
              <a:t>XML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mark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44484E"/>
                </a:solidFill>
                <a:latin typeface="Tahoma"/>
                <a:cs typeface="Tahoma"/>
              </a:rPr>
              <a:t>up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documents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supplied</a:t>
            </a:r>
            <a:r>
              <a:rPr dirty="0" sz="2200" spc="-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by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feed.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23329" y="7461630"/>
            <a:ext cx="66421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Feeds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vulnerable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XML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injection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ahoma"/>
                <a:cs typeface="Tahoma"/>
              </a:rPr>
              <a:t>style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232652" y="306451"/>
            <a:ext cx="37890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Subscription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584" y="760476"/>
            <a:ext cx="5507736" cy="3657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9672" y="4347971"/>
            <a:ext cx="2542031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7223" y="306451"/>
            <a:ext cx="3779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Transfer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0539" y="1933193"/>
            <a:ext cx="10561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operating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shared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folders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across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976" y="760476"/>
            <a:ext cx="525627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49723" y="2944367"/>
            <a:ext cx="7364095" cy="1010919"/>
          </a:xfrm>
          <a:custGeom>
            <a:avLst/>
            <a:gdLst/>
            <a:ahLst/>
            <a:cxnLst/>
            <a:rect l="l" t="t" r="r" b="b"/>
            <a:pathLst>
              <a:path w="7364095" h="1010920">
                <a:moveTo>
                  <a:pt x="7195566" y="0"/>
                </a:moveTo>
                <a:lnTo>
                  <a:pt x="168401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2"/>
                </a:lnTo>
                <a:lnTo>
                  <a:pt x="0" y="842010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1" y="1010412"/>
                </a:lnTo>
                <a:lnTo>
                  <a:pt x="7195566" y="1010412"/>
                </a:lnTo>
                <a:lnTo>
                  <a:pt x="7240319" y="1004393"/>
                </a:lnTo>
                <a:lnTo>
                  <a:pt x="7280543" y="987410"/>
                </a:lnTo>
                <a:lnTo>
                  <a:pt x="7314628" y="961072"/>
                </a:lnTo>
                <a:lnTo>
                  <a:pt x="7340966" y="926987"/>
                </a:lnTo>
                <a:lnTo>
                  <a:pt x="7357949" y="886763"/>
                </a:lnTo>
                <a:lnTo>
                  <a:pt x="7363968" y="842010"/>
                </a:lnTo>
                <a:lnTo>
                  <a:pt x="7363968" y="168402"/>
                </a:lnTo>
                <a:lnTo>
                  <a:pt x="7357949" y="123648"/>
                </a:lnTo>
                <a:lnTo>
                  <a:pt x="7340966" y="83424"/>
                </a:lnTo>
                <a:lnTo>
                  <a:pt x="7314628" y="49339"/>
                </a:lnTo>
                <a:lnTo>
                  <a:pt x="7280543" y="23001"/>
                </a:lnTo>
                <a:lnTo>
                  <a:pt x="7240319" y="6018"/>
                </a:lnTo>
                <a:lnTo>
                  <a:pt x="719556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79489" y="3253867"/>
            <a:ext cx="350392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Transfer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(FTP)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60260" y="4817745"/>
            <a:ext cx="3404235" cy="3036570"/>
            <a:chOff x="6660260" y="4817745"/>
            <a:chExt cx="3404235" cy="3036570"/>
          </a:xfrm>
        </p:grpSpPr>
        <p:sp>
          <p:nvSpPr>
            <p:cNvPr id="8" name="object 8"/>
            <p:cNvSpPr/>
            <p:nvPr/>
          </p:nvSpPr>
          <p:spPr>
            <a:xfrm>
              <a:off x="6669785" y="4827270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59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59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19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59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72345" y="5418201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302495" y="5954268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0999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1999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0999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591802" y="6142431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1071" y="5380101"/>
            <a:ext cx="762000" cy="1915160"/>
            <a:chOff x="6291071" y="5380101"/>
            <a:chExt cx="762000" cy="1915160"/>
          </a:xfrm>
        </p:grpSpPr>
        <p:sp>
          <p:nvSpPr>
            <p:cNvPr id="13" name="object 13"/>
            <p:cNvSpPr/>
            <p:nvPr/>
          </p:nvSpPr>
          <p:spPr>
            <a:xfrm>
              <a:off x="6669039" y="5418201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91071" y="5954268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0999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1999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0999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578854" y="6142431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61869" y="5511801"/>
            <a:ext cx="3190240" cy="1555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635">
              <a:lnSpc>
                <a:spcPct val="1141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FTP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configured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public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directories,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files,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accounts.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81461" y="5728233"/>
            <a:ext cx="353441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transfers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transferred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plain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text.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2819" y="5518403"/>
            <a:ext cx="1709927" cy="170840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6635" y="306451"/>
            <a:ext cx="25241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80">
                <a:solidFill>
                  <a:srgbClr val="3E3E3E"/>
                </a:solidFill>
                <a:latin typeface="Arial"/>
                <a:cs typeface="Arial"/>
              </a:rPr>
              <a:t>SFTP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80">
                <a:solidFill>
                  <a:srgbClr val="3E3E3E"/>
                </a:solidFill>
                <a:latin typeface="Arial"/>
                <a:cs typeface="Arial"/>
              </a:rPr>
              <a:t>FTPS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6771" y="760476"/>
            <a:ext cx="3948683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3153" y="1933193"/>
            <a:ext cx="134308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transfer,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FTP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(SFTP)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addresses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privacy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ahoma"/>
                <a:cs typeface="Tahoma"/>
              </a:rPr>
              <a:t>FTP.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8122" y="3864102"/>
            <a:ext cx="6339840" cy="3275329"/>
          </a:xfrm>
          <a:custGeom>
            <a:avLst/>
            <a:gdLst/>
            <a:ahLst/>
            <a:cxnLst/>
            <a:rect l="l" t="t" r="r" b="b"/>
            <a:pathLst>
              <a:path w="6339840" h="3275329">
                <a:moveTo>
                  <a:pt x="0" y="545846"/>
                </a:moveTo>
                <a:lnTo>
                  <a:pt x="2003" y="498743"/>
                </a:lnTo>
                <a:lnTo>
                  <a:pt x="7904" y="452754"/>
                </a:lnTo>
                <a:lnTo>
                  <a:pt x="17538" y="408042"/>
                </a:lnTo>
                <a:lnTo>
                  <a:pt x="30742" y="364771"/>
                </a:lnTo>
                <a:lnTo>
                  <a:pt x="47353" y="323106"/>
                </a:lnTo>
                <a:lnTo>
                  <a:pt x="67206" y="283208"/>
                </a:lnTo>
                <a:lnTo>
                  <a:pt x="90137" y="245244"/>
                </a:lnTo>
                <a:lnTo>
                  <a:pt x="115984" y="209375"/>
                </a:lnTo>
                <a:lnTo>
                  <a:pt x="144581" y="175766"/>
                </a:lnTo>
                <a:lnTo>
                  <a:pt x="175766" y="144581"/>
                </a:lnTo>
                <a:lnTo>
                  <a:pt x="209375" y="115984"/>
                </a:lnTo>
                <a:lnTo>
                  <a:pt x="245244" y="90137"/>
                </a:lnTo>
                <a:lnTo>
                  <a:pt x="283208" y="67206"/>
                </a:lnTo>
                <a:lnTo>
                  <a:pt x="323106" y="47353"/>
                </a:lnTo>
                <a:lnTo>
                  <a:pt x="364771" y="30742"/>
                </a:lnTo>
                <a:lnTo>
                  <a:pt x="408042" y="17538"/>
                </a:lnTo>
                <a:lnTo>
                  <a:pt x="452754" y="7904"/>
                </a:lnTo>
                <a:lnTo>
                  <a:pt x="498743" y="2003"/>
                </a:lnTo>
                <a:lnTo>
                  <a:pt x="545845" y="0"/>
                </a:lnTo>
                <a:lnTo>
                  <a:pt x="5793994" y="0"/>
                </a:lnTo>
                <a:lnTo>
                  <a:pt x="5841096" y="2003"/>
                </a:lnTo>
                <a:lnTo>
                  <a:pt x="5887085" y="7904"/>
                </a:lnTo>
                <a:lnTo>
                  <a:pt x="5931797" y="17538"/>
                </a:lnTo>
                <a:lnTo>
                  <a:pt x="5975068" y="30742"/>
                </a:lnTo>
                <a:lnTo>
                  <a:pt x="6016733" y="47353"/>
                </a:lnTo>
                <a:lnTo>
                  <a:pt x="6056631" y="67206"/>
                </a:lnTo>
                <a:lnTo>
                  <a:pt x="6094595" y="90137"/>
                </a:lnTo>
                <a:lnTo>
                  <a:pt x="6130464" y="115984"/>
                </a:lnTo>
                <a:lnTo>
                  <a:pt x="6164073" y="144581"/>
                </a:lnTo>
                <a:lnTo>
                  <a:pt x="6195258" y="175766"/>
                </a:lnTo>
                <a:lnTo>
                  <a:pt x="6223855" y="209375"/>
                </a:lnTo>
                <a:lnTo>
                  <a:pt x="6249702" y="245244"/>
                </a:lnTo>
                <a:lnTo>
                  <a:pt x="6272633" y="283208"/>
                </a:lnTo>
                <a:lnTo>
                  <a:pt x="6292486" y="323106"/>
                </a:lnTo>
                <a:lnTo>
                  <a:pt x="6309097" y="364771"/>
                </a:lnTo>
                <a:lnTo>
                  <a:pt x="6322301" y="408042"/>
                </a:lnTo>
                <a:lnTo>
                  <a:pt x="6331935" y="452754"/>
                </a:lnTo>
                <a:lnTo>
                  <a:pt x="6337836" y="498743"/>
                </a:lnTo>
                <a:lnTo>
                  <a:pt x="6339839" y="545846"/>
                </a:lnTo>
                <a:lnTo>
                  <a:pt x="6339839" y="2729230"/>
                </a:lnTo>
                <a:lnTo>
                  <a:pt x="6337836" y="2776332"/>
                </a:lnTo>
                <a:lnTo>
                  <a:pt x="6331935" y="2822321"/>
                </a:lnTo>
                <a:lnTo>
                  <a:pt x="6322301" y="2867033"/>
                </a:lnTo>
                <a:lnTo>
                  <a:pt x="6309097" y="2910304"/>
                </a:lnTo>
                <a:lnTo>
                  <a:pt x="6292486" y="2951969"/>
                </a:lnTo>
                <a:lnTo>
                  <a:pt x="6272633" y="2991867"/>
                </a:lnTo>
                <a:lnTo>
                  <a:pt x="6249702" y="3029831"/>
                </a:lnTo>
                <a:lnTo>
                  <a:pt x="6223855" y="3065700"/>
                </a:lnTo>
                <a:lnTo>
                  <a:pt x="6195258" y="3099309"/>
                </a:lnTo>
                <a:lnTo>
                  <a:pt x="6164073" y="3130494"/>
                </a:lnTo>
                <a:lnTo>
                  <a:pt x="6130464" y="3159091"/>
                </a:lnTo>
                <a:lnTo>
                  <a:pt x="6094595" y="3184938"/>
                </a:lnTo>
                <a:lnTo>
                  <a:pt x="6056631" y="3207869"/>
                </a:lnTo>
                <a:lnTo>
                  <a:pt x="6016733" y="3227722"/>
                </a:lnTo>
                <a:lnTo>
                  <a:pt x="5975068" y="3244333"/>
                </a:lnTo>
                <a:lnTo>
                  <a:pt x="5931797" y="3257537"/>
                </a:lnTo>
                <a:lnTo>
                  <a:pt x="5887085" y="3267171"/>
                </a:lnTo>
                <a:lnTo>
                  <a:pt x="5841096" y="3273072"/>
                </a:lnTo>
                <a:lnTo>
                  <a:pt x="5793994" y="3275076"/>
                </a:lnTo>
                <a:lnTo>
                  <a:pt x="545845" y="3275076"/>
                </a:lnTo>
                <a:lnTo>
                  <a:pt x="498743" y="3273072"/>
                </a:lnTo>
                <a:lnTo>
                  <a:pt x="452754" y="3267171"/>
                </a:lnTo>
                <a:lnTo>
                  <a:pt x="408042" y="3257537"/>
                </a:lnTo>
                <a:lnTo>
                  <a:pt x="364771" y="3244333"/>
                </a:lnTo>
                <a:lnTo>
                  <a:pt x="323106" y="3227722"/>
                </a:lnTo>
                <a:lnTo>
                  <a:pt x="283208" y="3207869"/>
                </a:lnTo>
                <a:lnTo>
                  <a:pt x="245244" y="3184938"/>
                </a:lnTo>
                <a:lnTo>
                  <a:pt x="209375" y="3159091"/>
                </a:lnTo>
                <a:lnTo>
                  <a:pt x="175766" y="3130494"/>
                </a:lnTo>
                <a:lnTo>
                  <a:pt x="144581" y="3099309"/>
                </a:lnTo>
                <a:lnTo>
                  <a:pt x="115984" y="3065700"/>
                </a:lnTo>
                <a:lnTo>
                  <a:pt x="90137" y="3029831"/>
                </a:lnTo>
                <a:lnTo>
                  <a:pt x="67206" y="2991867"/>
                </a:lnTo>
                <a:lnTo>
                  <a:pt x="47353" y="2951969"/>
                </a:lnTo>
                <a:lnTo>
                  <a:pt x="30742" y="2910304"/>
                </a:lnTo>
                <a:lnTo>
                  <a:pt x="17538" y="2867033"/>
                </a:lnTo>
                <a:lnTo>
                  <a:pt x="7904" y="2822321"/>
                </a:lnTo>
                <a:lnTo>
                  <a:pt x="2003" y="2776332"/>
                </a:lnTo>
                <a:lnTo>
                  <a:pt x="0" y="2729230"/>
                </a:lnTo>
                <a:lnTo>
                  <a:pt x="0" y="54584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87701" y="4874369"/>
            <a:ext cx="5487670" cy="11741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endParaRPr sz="2200">
              <a:latin typeface="Tahoma"/>
              <a:cs typeface="Tahoma"/>
            </a:endParaRPr>
          </a:p>
          <a:p>
            <a:pPr algn="ctr" marL="460375" marR="451484">
              <a:lnSpc>
                <a:spcPct val="114100"/>
              </a:lnSpc>
              <a:spcBef>
                <a:spcPts val="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Shell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(SSH)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TCP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22.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32469" y="3914394"/>
            <a:ext cx="6278880" cy="3225165"/>
          </a:xfrm>
          <a:custGeom>
            <a:avLst/>
            <a:gdLst/>
            <a:ahLst/>
            <a:cxnLst/>
            <a:rect l="l" t="t" r="r" b="b"/>
            <a:pathLst>
              <a:path w="6278880" h="3225165">
                <a:moveTo>
                  <a:pt x="0" y="537463"/>
                </a:moveTo>
                <a:lnTo>
                  <a:pt x="2196" y="488548"/>
                </a:lnTo>
                <a:lnTo>
                  <a:pt x="8660" y="440863"/>
                </a:lnTo>
                <a:lnTo>
                  <a:pt x="19201" y="394596"/>
                </a:lnTo>
                <a:lnTo>
                  <a:pt x="33629" y="349939"/>
                </a:lnTo>
                <a:lnTo>
                  <a:pt x="51754" y="307080"/>
                </a:lnTo>
                <a:lnTo>
                  <a:pt x="73387" y="266210"/>
                </a:lnTo>
                <a:lnTo>
                  <a:pt x="98337" y="227519"/>
                </a:lnTo>
                <a:lnTo>
                  <a:pt x="126416" y="191196"/>
                </a:lnTo>
                <a:lnTo>
                  <a:pt x="157432" y="157432"/>
                </a:lnTo>
                <a:lnTo>
                  <a:pt x="191196" y="126416"/>
                </a:lnTo>
                <a:lnTo>
                  <a:pt x="227519" y="98337"/>
                </a:lnTo>
                <a:lnTo>
                  <a:pt x="266210" y="73387"/>
                </a:lnTo>
                <a:lnTo>
                  <a:pt x="307080" y="51754"/>
                </a:lnTo>
                <a:lnTo>
                  <a:pt x="349939" y="33629"/>
                </a:lnTo>
                <a:lnTo>
                  <a:pt x="394596" y="19201"/>
                </a:lnTo>
                <a:lnTo>
                  <a:pt x="440863" y="8660"/>
                </a:lnTo>
                <a:lnTo>
                  <a:pt x="488548" y="2196"/>
                </a:lnTo>
                <a:lnTo>
                  <a:pt x="537463" y="0"/>
                </a:lnTo>
                <a:lnTo>
                  <a:pt x="5741416" y="0"/>
                </a:lnTo>
                <a:lnTo>
                  <a:pt x="5790331" y="2196"/>
                </a:lnTo>
                <a:lnTo>
                  <a:pt x="5838016" y="8660"/>
                </a:lnTo>
                <a:lnTo>
                  <a:pt x="5884283" y="19201"/>
                </a:lnTo>
                <a:lnTo>
                  <a:pt x="5928940" y="33629"/>
                </a:lnTo>
                <a:lnTo>
                  <a:pt x="5971799" y="51754"/>
                </a:lnTo>
                <a:lnTo>
                  <a:pt x="6012669" y="73387"/>
                </a:lnTo>
                <a:lnTo>
                  <a:pt x="6051360" y="98337"/>
                </a:lnTo>
                <a:lnTo>
                  <a:pt x="6087683" y="126416"/>
                </a:lnTo>
                <a:lnTo>
                  <a:pt x="6121447" y="157432"/>
                </a:lnTo>
                <a:lnTo>
                  <a:pt x="6152463" y="191196"/>
                </a:lnTo>
                <a:lnTo>
                  <a:pt x="6180542" y="227519"/>
                </a:lnTo>
                <a:lnTo>
                  <a:pt x="6205492" y="266210"/>
                </a:lnTo>
                <a:lnTo>
                  <a:pt x="6227125" y="307080"/>
                </a:lnTo>
                <a:lnTo>
                  <a:pt x="6245250" y="349939"/>
                </a:lnTo>
                <a:lnTo>
                  <a:pt x="6259678" y="394596"/>
                </a:lnTo>
                <a:lnTo>
                  <a:pt x="6270219" y="440863"/>
                </a:lnTo>
                <a:lnTo>
                  <a:pt x="6276683" y="488548"/>
                </a:lnTo>
                <a:lnTo>
                  <a:pt x="6278880" y="537463"/>
                </a:lnTo>
                <a:lnTo>
                  <a:pt x="6278880" y="2687319"/>
                </a:lnTo>
                <a:lnTo>
                  <a:pt x="6276683" y="2736235"/>
                </a:lnTo>
                <a:lnTo>
                  <a:pt x="6270219" y="2783920"/>
                </a:lnTo>
                <a:lnTo>
                  <a:pt x="6259678" y="2830187"/>
                </a:lnTo>
                <a:lnTo>
                  <a:pt x="6245250" y="2874844"/>
                </a:lnTo>
                <a:lnTo>
                  <a:pt x="6227125" y="2917703"/>
                </a:lnTo>
                <a:lnTo>
                  <a:pt x="6205492" y="2958573"/>
                </a:lnTo>
                <a:lnTo>
                  <a:pt x="6180542" y="2997264"/>
                </a:lnTo>
                <a:lnTo>
                  <a:pt x="6152463" y="3033587"/>
                </a:lnTo>
                <a:lnTo>
                  <a:pt x="6121447" y="3067351"/>
                </a:lnTo>
                <a:lnTo>
                  <a:pt x="6087683" y="3098367"/>
                </a:lnTo>
                <a:lnTo>
                  <a:pt x="6051360" y="3126446"/>
                </a:lnTo>
                <a:lnTo>
                  <a:pt x="6012669" y="3151396"/>
                </a:lnTo>
                <a:lnTo>
                  <a:pt x="5971799" y="3173029"/>
                </a:lnTo>
                <a:lnTo>
                  <a:pt x="5928940" y="3191154"/>
                </a:lnTo>
                <a:lnTo>
                  <a:pt x="5884283" y="3205582"/>
                </a:lnTo>
                <a:lnTo>
                  <a:pt x="5838016" y="3216123"/>
                </a:lnTo>
                <a:lnTo>
                  <a:pt x="5790331" y="3222587"/>
                </a:lnTo>
                <a:lnTo>
                  <a:pt x="5741416" y="3224783"/>
                </a:lnTo>
                <a:lnTo>
                  <a:pt x="537463" y="3224783"/>
                </a:lnTo>
                <a:lnTo>
                  <a:pt x="488548" y="3222587"/>
                </a:lnTo>
                <a:lnTo>
                  <a:pt x="440863" y="3216123"/>
                </a:lnTo>
                <a:lnTo>
                  <a:pt x="394596" y="3205582"/>
                </a:lnTo>
                <a:lnTo>
                  <a:pt x="349939" y="3191154"/>
                </a:lnTo>
                <a:lnTo>
                  <a:pt x="307080" y="3173029"/>
                </a:lnTo>
                <a:lnTo>
                  <a:pt x="266210" y="3151396"/>
                </a:lnTo>
                <a:lnTo>
                  <a:pt x="227519" y="3126446"/>
                </a:lnTo>
                <a:lnTo>
                  <a:pt x="191196" y="3098367"/>
                </a:lnTo>
                <a:lnTo>
                  <a:pt x="157432" y="3067351"/>
                </a:lnTo>
                <a:lnTo>
                  <a:pt x="126416" y="3033587"/>
                </a:lnTo>
                <a:lnTo>
                  <a:pt x="98337" y="2997264"/>
                </a:lnTo>
                <a:lnTo>
                  <a:pt x="73387" y="2958573"/>
                </a:lnTo>
                <a:lnTo>
                  <a:pt x="51754" y="2917703"/>
                </a:lnTo>
                <a:lnTo>
                  <a:pt x="33629" y="2874844"/>
                </a:lnTo>
                <a:lnTo>
                  <a:pt x="19201" y="2830187"/>
                </a:lnTo>
                <a:lnTo>
                  <a:pt x="8660" y="2783920"/>
                </a:lnTo>
                <a:lnTo>
                  <a:pt x="2196" y="2736235"/>
                </a:lnTo>
                <a:lnTo>
                  <a:pt x="0" y="2687319"/>
                </a:lnTo>
                <a:lnTo>
                  <a:pt x="0" y="537463"/>
                </a:lnTo>
                <a:close/>
              </a:path>
            </a:pathLst>
          </a:custGeom>
          <a:ln w="28574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25661" y="4709058"/>
            <a:ext cx="548767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FTP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transfer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sent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secure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without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risk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eavesdropping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man-in-the-middle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94101" y="3412045"/>
            <a:ext cx="4652010" cy="800735"/>
            <a:chOff x="9194101" y="3412045"/>
            <a:chExt cx="4652010" cy="800735"/>
          </a:xfrm>
        </p:grpSpPr>
        <p:sp>
          <p:nvSpPr>
            <p:cNvPr id="10" name="object 10"/>
            <p:cNvSpPr/>
            <p:nvPr/>
          </p:nvSpPr>
          <p:spPr>
            <a:xfrm>
              <a:off x="9198864" y="3416808"/>
              <a:ext cx="4642485" cy="791210"/>
            </a:xfrm>
            <a:custGeom>
              <a:avLst/>
              <a:gdLst/>
              <a:ahLst/>
              <a:cxnLst/>
              <a:rect l="l" t="t" r="r" b="b"/>
              <a:pathLst>
                <a:path w="4642484" h="791210">
                  <a:moveTo>
                    <a:pt x="4510278" y="0"/>
                  </a:moveTo>
                  <a:lnTo>
                    <a:pt x="131825" y="0"/>
                  </a:lnTo>
                  <a:lnTo>
                    <a:pt x="90172" y="6723"/>
                  </a:lnTo>
                  <a:lnTo>
                    <a:pt x="53986" y="25444"/>
                  </a:lnTo>
                  <a:lnTo>
                    <a:pt x="25444" y="53986"/>
                  </a:lnTo>
                  <a:lnTo>
                    <a:pt x="6723" y="90172"/>
                  </a:lnTo>
                  <a:lnTo>
                    <a:pt x="0" y="131825"/>
                  </a:lnTo>
                  <a:lnTo>
                    <a:pt x="0" y="659129"/>
                  </a:lnTo>
                  <a:lnTo>
                    <a:pt x="6723" y="700783"/>
                  </a:lnTo>
                  <a:lnTo>
                    <a:pt x="25444" y="736969"/>
                  </a:lnTo>
                  <a:lnTo>
                    <a:pt x="53986" y="765511"/>
                  </a:lnTo>
                  <a:lnTo>
                    <a:pt x="90172" y="784232"/>
                  </a:lnTo>
                  <a:lnTo>
                    <a:pt x="131825" y="790955"/>
                  </a:lnTo>
                  <a:lnTo>
                    <a:pt x="4510278" y="790955"/>
                  </a:lnTo>
                  <a:lnTo>
                    <a:pt x="4551931" y="784232"/>
                  </a:lnTo>
                  <a:lnTo>
                    <a:pt x="4588117" y="765511"/>
                  </a:lnTo>
                  <a:lnTo>
                    <a:pt x="4616659" y="736969"/>
                  </a:lnTo>
                  <a:lnTo>
                    <a:pt x="4635380" y="700783"/>
                  </a:lnTo>
                  <a:lnTo>
                    <a:pt x="4642103" y="659129"/>
                  </a:lnTo>
                  <a:lnTo>
                    <a:pt x="4642103" y="131825"/>
                  </a:lnTo>
                  <a:lnTo>
                    <a:pt x="4635380" y="90172"/>
                  </a:lnTo>
                  <a:lnTo>
                    <a:pt x="4616659" y="53986"/>
                  </a:lnTo>
                  <a:lnTo>
                    <a:pt x="4588117" y="25444"/>
                  </a:lnTo>
                  <a:lnTo>
                    <a:pt x="4551931" y="6723"/>
                  </a:lnTo>
                  <a:lnTo>
                    <a:pt x="451027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98864" y="3416808"/>
              <a:ext cx="4642485" cy="791210"/>
            </a:xfrm>
            <a:custGeom>
              <a:avLst/>
              <a:gdLst/>
              <a:ahLst/>
              <a:cxnLst/>
              <a:rect l="l" t="t" r="r" b="b"/>
              <a:pathLst>
                <a:path w="4642484" h="791210">
                  <a:moveTo>
                    <a:pt x="0" y="131825"/>
                  </a:moveTo>
                  <a:lnTo>
                    <a:pt x="6723" y="90172"/>
                  </a:lnTo>
                  <a:lnTo>
                    <a:pt x="25444" y="53986"/>
                  </a:lnTo>
                  <a:lnTo>
                    <a:pt x="53986" y="25444"/>
                  </a:lnTo>
                  <a:lnTo>
                    <a:pt x="90172" y="6723"/>
                  </a:lnTo>
                  <a:lnTo>
                    <a:pt x="131825" y="0"/>
                  </a:lnTo>
                  <a:lnTo>
                    <a:pt x="4510278" y="0"/>
                  </a:lnTo>
                  <a:lnTo>
                    <a:pt x="4551931" y="6723"/>
                  </a:lnTo>
                  <a:lnTo>
                    <a:pt x="4588117" y="25444"/>
                  </a:lnTo>
                  <a:lnTo>
                    <a:pt x="4616659" y="53986"/>
                  </a:lnTo>
                  <a:lnTo>
                    <a:pt x="4635380" y="90172"/>
                  </a:lnTo>
                  <a:lnTo>
                    <a:pt x="4642103" y="131825"/>
                  </a:lnTo>
                  <a:lnTo>
                    <a:pt x="4642103" y="659129"/>
                  </a:lnTo>
                  <a:lnTo>
                    <a:pt x="4635380" y="700783"/>
                  </a:lnTo>
                  <a:lnTo>
                    <a:pt x="4616659" y="736969"/>
                  </a:lnTo>
                  <a:lnTo>
                    <a:pt x="4588117" y="765511"/>
                  </a:lnTo>
                  <a:lnTo>
                    <a:pt x="4551931" y="784232"/>
                  </a:lnTo>
                  <a:lnTo>
                    <a:pt x="4510278" y="790955"/>
                  </a:lnTo>
                  <a:lnTo>
                    <a:pt x="131825" y="790955"/>
                  </a:lnTo>
                  <a:lnTo>
                    <a:pt x="90172" y="784232"/>
                  </a:lnTo>
                  <a:lnTo>
                    <a:pt x="53986" y="765511"/>
                  </a:lnTo>
                  <a:lnTo>
                    <a:pt x="25444" y="736969"/>
                  </a:lnTo>
                  <a:lnTo>
                    <a:pt x="6723" y="700783"/>
                  </a:lnTo>
                  <a:lnTo>
                    <a:pt x="0" y="659129"/>
                  </a:lnTo>
                  <a:lnTo>
                    <a:pt x="0" y="131825"/>
                  </a:lnTo>
                  <a:close/>
                </a:path>
              </a:pathLst>
            </a:custGeom>
            <a:ln w="952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1185652" y="3616833"/>
            <a:ext cx="6692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 b="1">
                <a:solidFill>
                  <a:srgbClr val="FFFFFF"/>
                </a:solidFill>
                <a:latin typeface="Arial"/>
                <a:cs typeface="Arial"/>
              </a:rPr>
              <a:t>FTPS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44139" y="3445764"/>
            <a:ext cx="4651375" cy="832485"/>
          </a:xfrm>
          <a:custGeom>
            <a:avLst/>
            <a:gdLst/>
            <a:ahLst/>
            <a:cxnLst/>
            <a:rect l="l" t="t" r="r" b="b"/>
            <a:pathLst>
              <a:path w="4651375" h="832485">
                <a:moveTo>
                  <a:pt x="4512564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4"/>
                </a:lnTo>
                <a:lnTo>
                  <a:pt x="0" y="693420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3"/>
                </a:lnTo>
                <a:lnTo>
                  <a:pt x="4512564" y="832103"/>
                </a:lnTo>
                <a:lnTo>
                  <a:pt x="4556394" y="825032"/>
                </a:lnTo>
                <a:lnTo>
                  <a:pt x="4594463" y="805342"/>
                </a:lnTo>
                <a:lnTo>
                  <a:pt x="4624486" y="775319"/>
                </a:lnTo>
                <a:lnTo>
                  <a:pt x="4644176" y="737250"/>
                </a:lnTo>
                <a:lnTo>
                  <a:pt x="4651248" y="693420"/>
                </a:lnTo>
                <a:lnTo>
                  <a:pt x="4651248" y="138684"/>
                </a:lnTo>
                <a:lnTo>
                  <a:pt x="4644176" y="94853"/>
                </a:lnTo>
                <a:lnTo>
                  <a:pt x="4624486" y="56784"/>
                </a:lnTo>
                <a:lnTo>
                  <a:pt x="4594463" y="26761"/>
                </a:lnTo>
                <a:lnTo>
                  <a:pt x="4556394" y="7071"/>
                </a:lnTo>
                <a:lnTo>
                  <a:pt x="45125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636134" y="3666236"/>
            <a:ext cx="6692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 b="1">
                <a:solidFill>
                  <a:srgbClr val="FFFFFF"/>
                </a:solidFill>
                <a:latin typeface="Arial"/>
                <a:cs typeface="Arial"/>
              </a:rPr>
              <a:t>SFTP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1440" y="306451"/>
            <a:ext cx="33718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FTP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ove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45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dirty="0" spc="-229">
                <a:solidFill>
                  <a:srgbClr val="3E3E3E"/>
                </a:solidFill>
                <a:latin typeface="Arial"/>
                <a:cs typeface="Arial"/>
              </a:rPr>
              <a:t>SL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(FTPS)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976" y="760476"/>
            <a:ext cx="52562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9065" y="1933193"/>
            <a:ext cx="46824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ways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FTP: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6970" y="3784853"/>
            <a:ext cx="5654040" cy="3373120"/>
          </a:xfrm>
          <a:custGeom>
            <a:avLst/>
            <a:gdLst/>
            <a:ahLst/>
            <a:cxnLst/>
            <a:rect l="l" t="t" r="r" b="b"/>
            <a:pathLst>
              <a:path w="5654040" h="3373120">
                <a:moveTo>
                  <a:pt x="0" y="562101"/>
                </a:moveTo>
                <a:lnTo>
                  <a:pt x="2063" y="513609"/>
                </a:lnTo>
                <a:lnTo>
                  <a:pt x="8142" y="466260"/>
                </a:lnTo>
                <a:lnTo>
                  <a:pt x="18066" y="420224"/>
                </a:lnTo>
                <a:lnTo>
                  <a:pt x="31667" y="375670"/>
                </a:lnTo>
                <a:lnTo>
                  <a:pt x="48777" y="332766"/>
                </a:lnTo>
                <a:lnTo>
                  <a:pt x="69225" y="291682"/>
                </a:lnTo>
                <a:lnTo>
                  <a:pt x="92845" y="252587"/>
                </a:lnTo>
                <a:lnTo>
                  <a:pt x="119465" y="215648"/>
                </a:lnTo>
                <a:lnTo>
                  <a:pt x="148919" y="181036"/>
                </a:lnTo>
                <a:lnTo>
                  <a:pt x="181036" y="148919"/>
                </a:lnTo>
                <a:lnTo>
                  <a:pt x="215648" y="119465"/>
                </a:lnTo>
                <a:lnTo>
                  <a:pt x="252587" y="92845"/>
                </a:lnTo>
                <a:lnTo>
                  <a:pt x="291682" y="69225"/>
                </a:lnTo>
                <a:lnTo>
                  <a:pt x="332766" y="48777"/>
                </a:lnTo>
                <a:lnTo>
                  <a:pt x="375670" y="31667"/>
                </a:lnTo>
                <a:lnTo>
                  <a:pt x="420224" y="18066"/>
                </a:lnTo>
                <a:lnTo>
                  <a:pt x="466260" y="8142"/>
                </a:lnTo>
                <a:lnTo>
                  <a:pt x="513609" y="2063"/>
                </a:lnTo>
                <a:lnTo>
                  <a:pt x="562102" y="0"/>
                </a:lnTo>
                <a:lnTo>
                  <a:pt x="5091937" y="0"/>
                </a:lnTo>
                <a:lnTo>
                  <a:pt x="5140430" y="2063"/>
                </a:lnTo>
                <a:lnTo>
                  <a:pt x="5187779" y="8142"/>
                </a:lnTo>
                <a:lnTo>
                  <a:pt x="5233815" y="18066"/>
                </a:lnTo>
                <a:lnTo>
                  <a:pt x="5278369" y="31667"/>
                </a:lnTo>
                <a:lnTo>
                  <a:pt x="5321273" y="48777"/>
                </a:lnTo>
                <a:lnTo>
                  <a:pt x="5362357" y="69225"/>
                </a:lnTo>
                <a:lnTo>
                  <a:pt x="5401452" y="92845"/>
                </a:lnTo>
                <a:lnTo>
                  <a:pt x="5438391" y="119465"/>
                </a:lnTo>
                <a:lnTo>
                  <a:pt x="5473003" y="148919"/>
                </a:lnTo>
                <a:lnTo>
                  <a:pt x="5505120" y="181036"/>
                </a:lnTo>
                <a:lnTo>
                  <a:pt x="5534574" y="215648"/>
                </a:lnTo>
                <a:lnTo>
                  <a:pt x="5561194" y="252587"/>
                </a:lnTo>
                <a:lnTo>
                  <a:pt x="5584814" y="291682"/>
                </a:lnTo>
                <a:lnTo>
                  <a:pt x="5605262" y="332766"/>
                </a:lnTo>
                <a:lnTo>
                  <a:pt x="5622372" y="375670"/>
                </a:lnTo>
                <a:lnTo>
                  <a:pt x="5635973" y="420224"/>
                </a:lnTo>
                <a:lnTo>
                  <a:pt x="5645897" y="466260"/>
                </a:lnTo>
                <a:lnTo>
                  <a:pt x="5651976" y="513609"/>
                </a:lnTo>
                <a:lnTo>
                  <a:pt x="5654039" y="562101"/>
                </a:lnTo>
                <a:lnTo>
                  <a:pt x="5654039" y="2810510"/>
                </a:lnTo>
                <a:lnTo>
                  <a:pt x="5651976" y="2859002"/>
                </a:lnTo>
                <a:lnTo>
                  <a:pt x="5645897" y="2906351"/>
                </a:lnTo>
                <a:lnTo>
                  <a:pt x="5635973" y="2952387"/>
                </a:lnTo>
                <a:lnTo>
                  <a:pt x="5622372" y="2996941"/>
                </a:lnTo>
                <a:lnTo>
                  <a:pt x="5605262" y="3039845"/>
                </a:lnTo>
                <a:lnTo>
                  <a:pt x="5584814" y="3080929"/>
                </a:lnTo>
                <a:lnTo>
                  <a:pt x="5561194" y="3120024"/>
                </a:lnTo>
                <a:lnTo>
                  <a:pt x="5534574" y="3156963"/>
                </a:lnTo>
                <a:lnTo>
                  <a:pt x="5505120" y="3191575"/>
                </a:lnTo>
                <a:lnTo>
                  <a:pt x="5473003" y="3223692"/>
                </a:lnTo>
                <a:lnTo>
                  <a:pt x="5438391" y="3253146"/>
                </a:lnTo>
                <a:lnTo>
                  <a:pt x="5401452" y="3279766"/>
                </a:lnTo>
                <a:lnTo>
                  <a:pt x="5362357" y="3303386"/>
                </a:lnTo>
                <a:lnTo>
                  <a:pt x="5321273" y="3323834"/>
                </a:lnTo>
                <a:lnTo>
                  <a:pt x="5278369" y="3340944"/>
                </a:lnTo>
                <a:lnTo>
                  <a:pt x="5233815" y="3354545"/>
                </a:lnTo>
                <a:lnTo>
                  <a:pt x="5187779" y="3364469"/>
                </a:lnTo>
                <a:lnTo>
                  <a:pt x="5140430" y="3370548"/>
                </a:lnTo>
                <a:lnTo>
                  <a:pt x="5091937" y="3372612"/>
                </a:lnTo>
                <a:lnTo>
                  <a:pt x="562102" y="3372612"/>
                </a:lnTo>
                <a:lnTo>
                  <a:pt x="513609" y="3370548"/>
                </a:lnTo>
                <a:lnTo>
                  <a:pt x="466260" y="3364469"/>
                </a:lnTo>
                <a:lnTo>
                  <a:pt x="420224" y="3354545"/>
                </a:lnTo>
                <a:lnTo>
                  <a:pt x="375670" y="3340944"/>
                </a:lnTo>
                <a:lnTo>
                  <a:pt x="332766" y="3323834"/>
                </a:lnTo>
                <a:lnTo>
                  <a:pt x="291682" y="3303386"/>
                </a:lnTo>
                <a:lnTo>
                  <a:pt x="252587" y="3279766"/>
                </a:lnTo>
                <a:lnTo>
                  <a:pt x="215648" y="3253146"/>
                </a:lnTo>
                <a:lnTo>
                  <a:pt x="181036" y="3223692"/>
                </a:lnTo>
                <a:lnTo>
                  <a:pt x="148919" y="3191575"/>
                </a:lnTo>
                <a:lnTo>
                  <a:pt x="119465" y="3156963"/>
                </a:lnTo>
                <a:lnTo>
                  <a:pt x="92845" y="3120024"/>
                </a:lnTo>
                <a:lnTo>
                  <a:pt x="69225" y="3080929"/>
                </a:lnTo>
                <a:lnTo>
                  <a:pt x="48777" y="3039845"/>
                </a:lnTo>
                <a:lnTo>
                  <a:pt x="31667" y="2996941"/>
                </a:lnTo>
                <a:lnTo>
                  <a:pt x="18066" y="2952387"/>
                </a:lnTo>
                <a:lnTo>
                  <a:pt x="8142" y="2906351"/>
                </a:lnTo>
                <a:lnTo>
                  <a:pt x="2063" y="2859002"/>
                </a:lnTo>
                <a:lnTo>
                  <a:pt x="0" y="2810510"/>
                </a:lnTo>
                <a:lnTo>
                  <a:pt x="0" y="56210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68295" y="4845202"/>
            <a:ext cx="481965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Upgrades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unsecure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established over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21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command.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05621" y="3737609"/>
            <a:ext cx="5655945" cy="3373120"/>
          </a:xfrm>
          <a:custGeom>
            <a:avLst/>
            <a:gdLst/>
            <a:ahLst/>
            <a:cxnLst/>
            <a:rect l="l" t="t" r="r" b="b"/>
            <a:pathLst>
              <a:path w="5655944" h="3373120">
                <a:moveTo>
                  <a:pt x="0" y="562101"/>
                </a:moveTo>
                <a:lnTo>
                  <a:pt x="2063" y="513609"/>
                </a:lnTo>
                <a:lnTo>
                  <a:pt x="8142" y="466260"/>
                </a:lnTo>
                <a:lnTo>
                  <a:pt x="18066" y="420224"/>
                </a:lnTo>
                <a:lnTo>
                  <a:pt x="31667" y="375670"/>
                </a:lnTo>
                <a:lnTo>
                  <a:pt x="48777" y="332766"/>
                </a:lnTo>
                <a:lnTo>
                  <a:pt x="69225" y="291682"/>
                </a:lnTo>
                <a:lnTo>
                  <a:pt x="92845" y="252587"/>
                </a:lnTo>
                <a:lnTo>
                  <a:pt x="119465" y="215648"/>
                </a:lnTo>
                <a:lnTo>
                  <a:pt x="148919" y="181036"/>
                </a:lnTo>
                <a:lnTo>
                  <a:pt x="181036" y="148919"/>
                </a:lnTo>
                <a:lnTo>
                  <a:pt x="215648" y="119465"/>
                </a:lnTo>
                <a:lnTo>
                  <a:pt x="252587" y="92845"/>
                </a:lnTo>
                <a:lnTo>
                  <a:pt x="291682" y="69225"/>
                </a:lnTo>
                <a:lnTo>
                  <a:pt x="332766" y="48777"/>
                </a:lnTo>
                <a:lnTo>
                  <a:pt x="375670" y="31667"/>
                </a:lnTo>
                <a:lnTo>
                  <a:pt x="420224" y="18066"/>
                </a:lnTo>
                <a:lnTo>
                  <a:pt x="466260" y="8142"/>
                </a:lnTo>
                <a:lnTo>
                  <a:pt x="513609" y="2063"/>
                </a:lnTo>
                <a:lnTo>
                  <a:pt x="562101" y="0"/>
                </a:lnTo>
                <a:lnTo>
                  <a:pt x="5093462" y="0"/>
                </a:lnTo>
                <a:lnTo>
                  <a:pt x="5141954" y="2063"/>
                </a:lnTo>
                <a:lnTo>
                  <a:pt x="5189303" y="8142"/>
                </a:lnTo>
                <a:lnTo>
                  <a:pt x="5235339" y="18066"/>
                </a:lnTo>
                <a:lnTo>
                  <a:pt x="5279893" y="31667"/>
                </a:lnTo>
                <a:lnTo>
                  <a:pt x="5322797" y="48777"/>
                </a:lnTo>
                <a:lnTo>
                  <a:pt x="5363881" y="69225"/>
                </a:lnTo>
                <a:lnTo>
                  <a:pt x="5402976" y="92845"/>
                </a:lnTo>
                <a:lnTo>
                  <a:pt x="5439915" y="119465"/>
                </a:lnTo>
                <a:lnTo>
                  <a:pt x="5474527" y="148919"/>
                </a:lnTo>
                <a:lnTo>
                  <a:pt x="5506644" y="181036"/>
                </a:lnTo>
                <a:lnTo>
                  <a:pt x="5536098" y="215648"/>
                </a:lnTo>
                <a:lnTo>
                  <a:pt x="5562718" y="252587"/>
                </a:lnTo>
                <a:lnTo>
                  <a:pt x="5586338" y="291682"/>
                </a:lnTo>
                <a:lnTo>
                  <a:pt x="5606786" y="332766"/>
                </a:lnTo>
                <a:lnTo>
                  <a:pt x="5623896" y="375670"/>
                </a:lnTo>
                <a:lnTo>
                  <a:pt x="5637497" y="420224"/>
                </a:lnTo>
                <a:lnTo>
                  <a:pt x="5647421" y="466260"/>
                </a:lnTo>
                <a:lnTo>
                  <a:pt x="5653500" y="513609"/>
                </a:lnTo>
                <a:lnTo>
                  <a:pt x="5655564" y="562101"/>
                </a:lnTo>
                <a:lnTo>
                  <a:pt x="5655564" y="2810510"/>
                </a:lnTo>
                <a:lnTo>
                  <a:pt x="5653500" y="2859002"/>
                </a:lnTo>
                <a:lnTo>
                  <a:pt x="5647421" y="2906351"/>
                </a:lnTo>
                <a:lnTo>
                  <a:pt x="5637497" y="2952387"/>
                </a:lnTo>
                <a:lnTo>
                  <a:pt x="5623896" y="2996941"/>
                </a:lnTo>
                <a:lnTo>
                  <a:pt x="5606786" y="3039845"/>
                </a:lnTo>
                <a:lnTo>
                  <a:pt x="5586338" y="3080929"/>
                </a:lnTo>
                <a:lnTo>
                  <a:pt x="5562718" y="3120024"/>
                </a:lnTo>
                <a:lnTo>
                  <a:pt x="5536098" y="3156963"/>
                </a:lnTo>
                <a:lnTo>
                  <a:pt x="5506644" y="3191575"/>
                </a:lnTo>
                <a:lnTo>
                  <a:pt x="5474527" y="3223692"/>
                </a:lnTo>
                <a:lnTo>
                  <a:pt x="5439915" y="3253146"/>
                </a:lnTo>
                <a:lnTo>
                  <a:pt x="5402976" y="3279766"/>
                </a:lnTo>
                <a:lnTo>
                  <a:pt x="5363881" y="3303386"/>
                </a:lnTo>
                <a:lnTo>
                  <a:pt x="5322797" y="3323834"/>
                </a:lnTo>
                <a:lnTo>
                  <a:pt x="5279893" y="3340944"/>
                </a:lnTo>
                <a:lnTo>
                  <a:pt x="5235339" y="3354545"/>
                </a:lnTo>
                <a:lnTo>
                  <a:pt x="5189303" y="3364469"/>
                </a:lnTo>
                <a:lnTo>
                  <a:pt x="5141954" y="3370548"/>
                </a:lnTo>
                <a:lnTo>
                  <a:pt x="5093462" y="3372612"/>
                </a:lnTo>
                <a:lnTo>
                  <a:pt x="562101" y="3372612"/>
                </a:lnTo>
                <a:lnTo>
                  <a:pt x="513609" y="3370548"/>
                </a:lnTo>
                <a:lnTo>
                  <a:pt x="466260" y="3364469"/>
                </a:lnTo>
                <a:lnTo>
                  <a:pt x="420224" y="3354545"/>
                </a:lnTo>
                <a:lnTo>
                  <a:pt x="375670" y="3340944"/>
                </a:lnTo>
                <a:lnTo>
                  <a:pt x="332766" y="3323834"/>
                </a:lnTo>
                <a:lnTo>
                  <a:pt x="291682" y="3303386"/>
                </a:lnTo>
                <a:lnTo>
                  <a:pt x="252587" y="3279766"/>
                </a:lnTo>
                <a:lnTo>
                  <a:pt x="215648" y="3253146"/>
                </a:lnTo>
                <a:lnTo>
                  <a:pt x="181036" y="3223692"/>
                </a:lnTo>
                <a:lnTo>
                  <a:pt x="148919" y="3191575"/>
                </a:lnTo>
                <a:lnTo>
                  <a:pt x="119465" y="3156963"/>
                </a:lnTo>
                <a:lnTo>
                  <a:pt x="92845" y="3120024"/>
                </a:lnTo>
                <a:lnTo>
                  <a:pt x="69225" y="3080929"/>
                </a:lnTo>
                <a:lnTo>
                  <a:pt x="48777" y="3039845"/>
                </a:lnTo>
                <a:lnTo>
                  <a:pt x="31667" y="2996941"/>
                </a:lnTo>
                <a:lnTo>
                  <a:pt x="18066" y="2952387"/>
                </a:lnTo>
                <a:lnTo>
                  <a:pt x="8142" y="2906351"/>
                </a:lnTo>
                <a:lnTo>
                  <a:pt x="2063" y="2859002"/>
                </a:lnTo>
                <a:lnTo>
                  <a:pt x="0" y="2810510"/>
                </a:lnTo>
                <a:lnTo>
                  <a:pt x="0" y="562101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840216" y="4988331"/>
            <a:ext cx="478282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65">
              <a:lnSpc>
                <a:spcPct val="1141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Negotiates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SSL/TLS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tunnel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before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FTP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commands.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54083" y="3182111"/>
            <a:ext cx="4377055" cy="820419"/>
          </a:xfrm>
          <a:custGeom>
            <a:avLst/>
            <a:gdLst/>
            <a:ahLst/>
            <a:cxnLst/>
            <a:rect l="l" t="t" r="r" b="b"/>
            <a:pathLst>
              <a:path w="4377055" h="820420">
                <a:moveTo>
                  <a:pt x="4240276" y="0"/>
                </a:moveTo>
                <a:lnTo>
                  <a:pt x="136651" y="0"/>
                </a:lnTo>
                <a:lnTo>
                  <a:pt x="93472" y="6969"/>
                </a:lnTo>
                <a:lnTo>
                  <a:pt x="55961" y="26375"/>
                </a:lnTo>
                <a:lnTo>
                  <a:pt x="26375" y="55961"/>
                </a:lnTo>
                <a:lnTo>
                  <a:pt x="6969" y="93472"/>
                </a:lnTo>
                <a:lnTo>
                  <a:pt x="0" y="136651"/>
                </a:lnTo>
                <a:lnTo>
                  <a:pt x="0" y="683260"/>
                </a:lnTo>
                <a:lnTo>
                  <a:pt x="6969" y="726440"/>
                </a:lnTo>
                <a:lnTo>
                  <a:pt x="26375" y="763950"/>
                </a:lnTo>
                <a:lnTo>
                  <a:pt x="55961" y="793536"/>
                </a:lnTo>
                <a:lnTo>
                  <a:pt x="93472" y="812942"/>
                </a:lnTo>
                <a:lnTo>
                  <a:pt x="136651" y="819912"/>
                </a:lnTo>
                <a:lnTo>
                  <a:pt x="4240276" y="819912"/>
                </a:lnTo>
                <a:lnTo>
                  <a:pt x="4283455" y="812942"/>
                </a:lnTo>
                <a:lnTo>
                  <a:pt x="4320966" y="793536"/>
                </a:lnTo>
                <a:lnTo>
                  <a:pt x="4350552" y="763950"/>
                </a:lnTo>
                <a:lnTo>
                  <a:pt x="4369958" y="726439"/>
                </a:lnTo>
                <a:lnTo>
                  <a:pt x="4376928" y="683260"/>
                </a:lnTo>
                <a:lnTo>
                  <a:pt x="4376928" y="136651"/>
                </a:lnTo>
                <a:lnTo>
                  <a:pt x="4369958" y="93471"/>
                </a:lnTo>
                <a:lnTo>
                  <a:pt x="4350552" y="55961"/>
                </a:lnTo>
                <a:lnTo>
                  <a:pt x="4320966" y="26375"/>
                </a:lnTo>
                <a:lnTo>
                  <a:pt x="4283456" y="6969"/>
                </a:lnTo>
                <a:lnTo>
                  <a:pt x="424027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72293" y="3396183"/>
            <a:ext cx="25406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 b="1">
                <a:solidFill>
                  <a:srgbClr val="FFFFFF"/>
                </a:solidFill>
                <a:latin typeface="Arial"/>
                <a:cs typeface="Arial"/>
              </a:rPr>
              <a:t>Imp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ici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2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90" b="1">
                <a:solidFill>
                  <a:srgbClr val="FFFFFF"/>
                </a:solidFill>
                <a:latin typeface="Arial"/>
                <a:cs typeface="Arial"/>
              </a:rPr>
              <a:t>(FTPS)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3323" y="3182111"/>
            <a:ext cx="4559935" cy="820419"/>
          </a:xfrm>
          <a:custGeom>
            <a:avLst/>
            <a:gdLst/>
            <a:ahLst/>
            <a:cxnLst/>
            <a:rect l="l" t="t" r="r" b="b"/>
            <a:pathLst>
              <a:path w="4559934" h="820420">
                <a:moveTo>
                  <a:pt x="4423156" y="0"/>
                </a:moveTo>
                <a:lnTo>
                  <a:pt x="136651" y="0"/>
                </a:lnTo>
                <a:lnTo>
                  <a:pt x="93471" y="6969"/>
                </a:lnTo>
                <a:lnTo>
                  <a:pt x="55961" y="26375"/>
                </a:lnTo>
                <a:lnTo>
                  <a:pt x="26375" y="55961"/>
                </a:lnTo>
                <a:lnTo>
                  <a:pt x="6969" y="93472"/>
                </a:lnTo>
                <a:lnTo>
                  <a:pt x="0" y="136651"/>
                </a:lnTo>
                <a:lnTo>
                  <a:pt x="0" y="683260"/>
                </a:lnTo>
                <a:lnTo>
                  <a:pt x="6969" y="726440"/>
                </a:lnTo>
                <a:lnTo>
                  <a:pt x="26375" y="763950"/>
                </a:lnTo>
                <a:lnTo>
                  <a:pt x="55961" y="793536"/>
                </a:lnTo>
                <a:lnTo>
                  <a:pt x="93471" y="812942"/>
                </a:lnTo>
                <a:lnTo>
                  <a:pt x="136651" y="819912"/>
                </a:lnTo>
                <a:lnTo>
                  <a:pt x="4423156" y="819912"/>
                </a:lnTo>
                <a:lnTo>
                  <a:pt x="4466335" y="812942"/>
                </a:lnTo>
                <a:lnTo>
                  <a:pt x="4503846" y="793536"/>
                </a:lnTo>
                <a:lnTo>
                  <a:pt x="4533432" y="763950"/>
                </a:lnTo>
                <a:lnTo>
                  <a:pt x="4552838" y="726439"/>
                </a:lnTo>
                <a:lnTo>
                  <a:pt x="4559808" y="683260"/>
                </a:lnTo>
                <a:lnTo>
                  <a:pt x="4559808" y="136651"/>
                </a:lnTo>
                <a:lnTo>
                  <a:pt x="4552838" y="93471"/>
                </a:lnTo>
                <a:lnTo>
                  <a:pt x="4533432" y="55961"/>
                </a:lnTo>
                <a:lnTo>
                  <a:pt x="4503846" y="26375"/>
                </a:lnTo>
                <a:lnTo>
                  <a:pt x="4466335" y="6969"/>
                </a:lnTo>
                <a:lnTo>
                  <a:pt x="442315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930141" y="3396183"/>
            <a:ext cx="26485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50" b="1">
                <a:solidFill>
                  <a:srgbClr val="FFFFFF"/>
                </a:solidFill>
                <a:latin typeface="Arial"/>
                <a:cs typeface="Arial"/>
              </a:rPr>
              <a:t>xplici</a:t>
            </a:r>
            <a:r>
              <a:rPr dirty="0" sz="2200" spc="4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1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spc="-2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0" b="1">
                <a:solidFill>
                  <a:srgbClr val="FFFFFF"/>
                </a:solidFill>
                <a:latin typeface="Arial"/>
                <a:cs typeface="Arial"/>
              </a:rPr>
              <a:t>(FTP</a:t>
            </a:r>
            <a:r>
              <a:rPr dirty="0" sz="2200" spc="-1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00" spc="-125" b="1">
                <a:solidFill>
                  <a:srgbClr val="FFFFFF"/>
                </a:solidFill>
                <a:latin typeface="Arial"/>
                <a:cs typeface="Arial"/>
              </a:rPr>
              <a:t>S)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5968" y="306451"/>
            <a:ext cx="25425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Email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15685" y="1933193"/>
            <a:ext cx="5428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protocols: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8503" y="760476"/>
            <a:ext cx="3636263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20636" y="3749421"/>
            <a:ext cx="3404235" cy="3036570"/>
            <a:chOff x="6620636" y="3749421"/>
            <a:chExt cx="3404235" cy="3036570"/>
          </a:xfrm>
        </p:grpSpPr>
        <p:sp>
          <p:nvSpPr>
            <p:cNvPr id="6" name="object 6"/>
            <p:cNvSpPr/>
            <p:nvPr/>
          </p:nvSpPr>
          <p:spPr>
            <a:xfrm>
              <a:off x="6630161" y="3758946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59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59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59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32722" y="4349877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62872" y="4885944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52558" y="5074666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51447" y="4311777"/>
            <a:ext cx="762000" cy="1915160"/>
            <a:chOff x="6251447" y="4311777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629415" y="4349877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51447" y="4885944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39865" y="5074666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49272" y="4997687"/>
            <a:ext cx="367792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475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Specifies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how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mail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sent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97414" y="4880507"/>
            <a:ext cx="406844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4100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Stores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them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download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them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computers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manage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them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61504" y="3788473"/>
            <a:ext cx="7498715" cy="2080895"/>
            <a:chOff x="7461504" y="3788473"/>
            <a:chExt cx="7498715" cy="208089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1504" y="4579619"/>
              <a:ext cx="1353311" cy="12893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707880" y="3793235"/>
              <a:ext cx="5247640" cy="792480"/>
            </a:xfrm>
            <a:custGeom>
              <a:avLst/>
              <a:gdLst/>
              <a:ahLst/>
              <a:cxnLst/>
              <a:rect l="l" t="t" r="r" b="b"/>
              <a:pathLst>
                <a:path w="5247640" h="792479">
                  <a:moveTo>
                    <a:pt x="5115052" y="0"/>
                  </a:moveTo>
                  <a:lnTo>
                    <a:pt x="132079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6738" y="702129"/>
                  </a:lnTo>
                  <a:lnTo>
                    <a:pt x="25497" y="738384"/>
                  </a:lnTo>
                  <a:lnTo>
                    <a:pt x="54095" y="766982"/>
                  </a:lnTo>
                  <a:lnTo>
                    <a:pt x="90350" y="785741"/>
                  </a:lnTo>
                  <a:lnTo>
                    <a:pt x="132079" y="792479"/>
                  </a:lnTo>
                  <a:lnTo>
                    <a:pt x="5115052" y="792479"/>
                  </a:lnTo>
                  <a:lnTo>
                    <a:pt x="5156781" y="785741"/>
                  </a:lnTo>
                  <a:lnTo>
                    <a:pt x="5193036" y="766982"/>
                  </a:lnTo>
                  <a:lnTo>
                    <a:pt x="5221634" y="738384"/>
                  </a:lnTo>
                  <a:lnTo>
                    <a:pt x="5240393" y="702129"/>
                  </a:lnTo>
                  <a:lnTo>
                    <a:pt x="5247132" y="660400"/>
                  </a:lnTo>
                  <a:lnTo>
                    <a:pt x="5247132" y="132079"/>
                  </a:lnTo>
                  <a:lnTo>
                    <a:pt x="5240393" y="90350"/>
                  </a:lnTo>
                  <a:lnTo>
                    <a:pt x="5221634" y="54095"/>
                  </a:lnTo>
                  <a:lnTo>
                    <a:pt x="5193036" y="25497"/>
                  </a:lnTo>
                  <a:lnTo>
                    <a:pt x="5156781" y="6738"/>
                  </a:lnTo>
                  <a:lnTo>
                    <a:pt x="511505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707880" y="3793235"/>
              <a:ext cx="5247640" cy="792480"/>
            </a:xfrm>
            <a:custGeom>
              <a:avLst/>
              <a:gdLst/>
              <a:ahLst/>
              <a:cxnLst/>
              <a:rect l="l" t="t" r="r" b="b"/>
              <a:pathLst>
                <a:path w="5247640" h="792479">
                  <a:moveTo>
                    <a:pt x="0" y="132079"/>
                  </a:moveTo>
                  <a:lnTo>
                    <a:pt x="6738" y="90350"/>
                  </a:lnTo>
                  <a:lnTo>
                    <a:pt x="25497" y="54095"/>
                  </a:lnTo>
                  <a:lnTo>
                    <a:pt x="54095" y="25497"/>
                  </a:lnTo>
                  <a:lnTo>
                    <a:pt x="90350" y="6738"/>
                  </a:lnTo>
                  <a:lnTo>
                    <a:pt x="132079" y="0"/>
                  </a:lnTo>
                  <a:lnTo>
                    <a:pt x="5115052" y="0"/>
                  </a:lnTo>
                  <a:lnTo>
                    <a:pt x="5156781" y="6738"/>
                  </a:lnTo>
                  <a:lnTo>
                    <a:pt x="5193036" y="25497"/>
                  </a:lnTo>
                  <a:lnTo>
                    <a:pt x="5221634" y="54095"/>
                  </a:lnTo>
                  <a:lnTo>
                    <a:pt x="5240393" y="90350"/>
                  </a:lnTo>
                  <a:lnTo>
                    <a:pt x="5247132" y="132079"/>
                  </a:lnTo>
                  <a:lnTo>
                    <a:pt x="5247132" y="660400"/>
                  </a:lnTo>
                  <a:lnTo>
                    <a:pt x="5240393" y="702129"/>
                  </a:lnTo>
                  <a:lnTo>
                    <a:pt x="5221634" y="738384"/>
                  </a:lnTo>
                  <a:lnTo>
                    <a:pt x="5193036" y="766982"/>
                  </a:lnTo>
                  <a:lnTo>
                    <a:pt x="5156781" y="785741"/>
                  </a:lnTo>
                  <a:lnTo>
                    <a:pt x="5115052" y="792479"/>
                  </a:lnTo>
                  <a:lnTo>
                    <a:pt x="132079" y="792479"/>
                  </a:lnTo>
                  <a:lnTo>
                    <a:pt x="90350" y="785741"/>
                  </a:lnTo>
                  <a:lnTo>
                    <a:pt x="54095" y="766982"/>
                  </a:lnTo>
                  <a:lnTo>
                    <a:pt x="25497" y="738384"/>
                  </a:lnTo>
                  <a:lnTo>
                    <a:pt x="6738" y="702129"/>
                  </a:lnTo>
                  <a:lnTo>
                    <a:pt x="0" y="660400"/>
                  </a:lnTo>
                  <a:lnTo>
                    <a:pt x="0" y="132079"/>
                  </a:lnTo>
                  <a:close/>
                </a:path>
              </a:pathLst>
            </a:custGeom>
            <a:ln w="952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219815" y="3993896"/>
            <a:ext cx="22256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Mailbox</a:t>
            </a:r>
            <a:r>
              <a:rPr dirty="0" sz="22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10639" y="3747515"/>
            <a:ext cx="5247640" cy="832485"/>
          </a:xfrm>
          <a:custGeom>
            <a:avLst/>
            <a:gdLst/>
            <a:ahLst/>
            <a:cxnLst/>
            <a:rect l="l" t="t" r="r" b="b"/>
            <a:pathLst>
              <a:path w="5247640" h="832485">
                <a:moveTo>
                  <a:pt x="5108448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4"/>
                </a:lnTo>
                <a:lnTo>
                  <a:pt x="0" y="693420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4"/>
                </a:lnTo>
                <a:lnTo>
                  <a:pt x="5108448" y="832104"/>
                </a:lnTo>
                <a:lnTo>
                  <a:pt x="5152278" y="825032"/>
                </a:lnTo>
                <a:lnTo>
                  <a:pt x="5190347" y="805342"/>
                </a:lnTo>
                <a:lnTo>
                  <a:pt x="5220370" y="775319"/>
                </a:lnTo>
                <a:lnTo>
                  <a:pt x="5240060" y="737250"/>
                </a:lnTo>
                <a:lnTo>
                  <a:pt x="5247132" y="693420"/>
                </a:lnTo>
                <a:lnTo>
                  <a:pt x="5247132" y="138684"/>
                </a:lnTo>
                <a:lnTo>
                  <a:pt x="5240060" y="94853"/>
                </a:lnTo>
                <a:lnTo>
                  <a:pt x="5220370" y="56784"/>
                </a:lnTo>
                <a:lnTo>
                  <a:pt x="5190347" y="26761"/>
                </a:lnTo>
                <a:lnTo>
                  <a:pt x="5152278" y="7071"/>
                </a:lnTo>
                <a:lnTo>
                  <a:pt x="510844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19174" y="3967988"/>
            <a:ext cx="48291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Mail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Transfer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Tahoma"/>
                <a:cs typeface="Tahoma"/>
              </a:rPr>
              <a:t>(SMTP)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5" y="306451"/>
            <a:ext cx="3758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SMTP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(SMTPS)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4050" y="1882292"/>
            <a:ext cx="1281176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16150" marR="5080" indent="-2204085">
              <a:lnSpc>
                <a:spcPct val="114999"/>
              </a:lnSpc>
              <a:spcBef>
                <a:spcPts val="100"/>
              </a:spcBef>
            </a:pP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order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deliver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message,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sender's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SMTP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part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email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discover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receiver's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SMTP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496" y="760476"/>
            <a:ext cx="525627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468367" y="3745991"/>
            <a:ext cx="7364095" cy="1010919"/>
          </a:xfrm>
          <a:custGeom>
            <a:avLst/>
            <a:gdLst/>
            <a:ahLst/>
            <a:cxnLst/>
            <a:rect l="l" t="t" r="r" b="b"/>
            <a:pathLst>
              <a:path w="7364095" h="1010920">
                <a:moveTo>
                  <a:pt x="7195565" y="0"/>
                </a:moveTo>
                <a:lnTo>
                  <a:pt x="168402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2"/>
                </a:lnTo>
                <a:lnTo>
                  <a:pt x="0" y="842010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2" y="1010412"/>
                </a:lnTo>
                <a:lnTo>
                  <a:pt x="7195565" y="1010412"/>
                </a:lnTo>
                <a:lnTo>
                  <a:pt x="7240319" y="1004393"/>
                </a:lnTo>
                <a:lnTo>
                  <a:pt x="7280543" y="987410"/>
                </a:lnTo>
                <a:lnTo>
                  <a:pt x="7314628" y="961072"/>
                </a:lnTo>
                <a:lnTo>
                  <a:pt x="7340966" y="926987"/>
                </a:lnTo>
                <a:lnTo>
                  <a:pt x="7357949" y="886763"/>
                </a:lnTo>
                <a:lnTo>
                  <a:pt x="7363967" y="842010"/>
                </a:lnTo>
                <a:lnTo>
                  <a:pt x="7363967" y="168402"/>
                </a:lnTo>
                <a:lnTo>
                  <a:pt x="7357949" y="123648"/>
                </a:lnTo>
                <a:lnTo>
                  <a:pt x="7340966" y="83424"/>
                </a:lnTo>
                <a:lnTo>
                  <a:pt x="7314628" y="49339"/>
                </a:lnTo>
                <a:lnTo>
                  <a:pt x="7280543" y="23001"/>
                </a:lnTo>
                <a:lnTo>
                  <a:pt x="7240319" y="6018"/>
                </a:lnTo>
                <a:lnTo>
                  <a:pt x="719556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08752" y="4055745"/>
            <a:ext cx="52806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ways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SMTP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TLS: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9944" y="5661659"/>
            <a:ext cx="4185285" cy="1004569"/>
          </a:xfrm>
          <a:custGeom>
            <a:avLst/>
            <a:gdLst/>
            <a:ahLst/>
            <a:cxnLst/>
            <a:rect l="l" t="t" r="r" b="b"/>
            <a:pathLst>
              <a:path w="4185284" h="1004570">
                <a:moveTo>
                  <a:pt x="0" y="167386"/>
                </a:moveTo>
                <a:lnTo>
                  <a:pt x="5978" y="122884"/>
                </a:lnTo>
                <a:lnTo>
                  <a:pt x="22850" y="82898"/>
                </a:lnTo>
                <a:lnTo>
                  <a:pt x="49022" y="49022"/>
                </a:lnTo>
                <a:lnTo>
                  <a:pt x="82898" y="22850"/>
                </a:lnTo>
                <a:lnTo>
                  <a:pt x="122884" y="5978"/>
                </a:lnTo>
                <a:lnTo>
                  <a:pt x="167386" y="0"/>
                </a:lnTo>
                <a:lnTo>
                  <a:pt x="4017517" y="0"/>
                </a:lnTo>
                <a:lnTo>
                  <a:pt x="4062019" y="5978"/>
                </a:lnTo>
                <a:lnTo>
                  <a:pt x="4102005" y="22850"/>
                </a:lnTo>
                <a:lnTo>
                  <a:pt x="4135881" y="49022"/>
                </a:lnTo>
                <a:lnTo>
                  <a:pt x="4162053" y="82898"/>
                </a:lnTo>
                <a:lnTo>
                  <a:pt x="4178925" y="122884"/>
                </a:lnTo>
                <a:lnTo>
                  <a:pt x="4184904" y="167386"/>
                </a:lnTo>
                <a:lnTo>
                  <a:pt x="4184904" y="836929"/>
                </a:lnTo>
                <a:lnTo>
                  <a:pt x="4178925" y="881431"/>
                </a:lnTo>
                <a:lnTo>
                  <a:pt x="4162053" y="921417"/>
                </a:lnTo>
                <a:lnTo>
                  <a:pt x="4135881" y="955294"/>
                </a:lnTo>
                <a:lnTo>
                  <a:pt x="4102005" y="981465"/>
                </a:lnTo>
                <a:lnTo>
                  <a:pt x="4062019" y="998337"/>
                </a:lnTo>
                <a:lnTo>
                  <a:pt x="4017517" y="1004315"/>
                </a:lnTo>
                <a:lnTo>
                  <a:pt x="167386" y="1004315"/>
                </a:lnTo>
                <a:lnTo>
                  <a:pt x="122884" y="998337"/>
                </a:lnTo>
                <a:lnTo>
                  <a:pt x="82898" y="981465"/>
                </a:lnTo>
                <a:lnTo>
                  <a:pt x="49021" y="955293"/>
                </a:lnTo>
                <a:lnTo>
                  <a:pt x="22850" y="921417"/>
                </a:lnTo>
                <a:lnTo>
                  <a:pt x="5978" y="881431"/>
                </a:lnTo>
                <a:lnTo>
                  <a:pt x="0" y="836929"/>
                </a:lnTo>
                <a:lnTo>
                  <a:pt x="0" y="167386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76346" y="5969000"/>
            <a:ext cx="31610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STARTTLS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Explicit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82328" y="5666232"/>
            <a:ext cx="4185285" cy="1004569"/>
          </a:xfrm>
          <a:custGeom>
            <a:avLst/>
            <a:gdLst/>
            <a:ahLst/>
            <a:cxnLst/>
            <a:rect l="l" t="t" r="r" b="b"/>
            <a:pathLst>
              <a:path w="4185284" h="1004570">
                <a:moveTo>
                  <a:pt x="0" y="167385"/>
                </a:moveTo>
                <a:lnTo>
                  <a:pt x="5978" y="122884"/>
                </a:lnTo>
                <a:lnTo>
                  <a:pt x="22850" y="82898"/>
                </a:lnTo>
                <a:lnTo>
                  <a:pt x="49022" y="49021"/>
                </a:lnTo>
                <a:lnTo>
                  <a:pt x="82898" y="22850"/>
                </a:lnTo>
                <a:lnTo>
                  <a:pt x="122884" y="5978"/>
                </a:lnTo>
                <a:lnTo>
                  <a:pt x="167386" y="0"/>
                </a:lnTo>
                <a:lnTo>
                  <a:pt x="4017518" y="0"/>
                </a:lnTo>
                <a:lnTo>
                  <a:pt x="4062019" y="5978"/>
                </a:lnTo>
                <a:lnTo>
                  <a:pt x="4102005" y="22850"/>
                </a:lnTo>
                <a:lnTo>
                  <a:pt x="4135881" y="49022"/>
                </a:lnTo>
                <a:lnTo>
                  <a:pt x="4162053" y="82898"/>
                </a:lnTo>
                <a:lnTo>
                  <a:pt x="4178925" y="122884"/>
                </a:lnTo>
                <a:lnTo>
                  <a:pt x="4184904" y="167385"/>
                </a:lnTo>
                <a:lnTo>
                  <a:pt x="4184904" y="836929"/>
                </a:lnTo>
                <a:lnTo>
                  <a:pt x="4178925" y="881431"/>
                </a:lnTo>
                <a:lnTo>
                  <a:pt x="4162053" y="921417"/>
                </a:lnTo>
                <a:lnTo>
                  <a:pt x="4135882" y="955294"/>
                </a:lnTo>
                <a:lnTo>
                  <a:pt x="4102005" y="981465"/>
                </a:lnTo>
                <a:lnTo>
                  <a:pt x="4062019" y="998337"/>
                </a:lnTo>
                <a:lnTo>
                  <a:pt x="4017518" y="1004315"/>
                </a:lnTo>
                <a:lnTo>
                  <a:pt x="167386" y="1004315"/>
                </a:lnTo>
                <a:lnTo>
                  <a:pt x="122884" y="998337"/>
                </a:lnTo>
                <a:lnTo>
                  <a:pt x="82898" y="981465"/>
                </a:lnTo>
                <a:lnTo>
                  <a:pt x="49022" y="955293"/>
                </a:lnTo>
                <a:lnTo>
                  <a:pt x="22850" y="921417"/>
                </a:lnTo>
                <a:lnTo>
                  <a:pt x="5978" y="881431"/>
                </a:lnTo>
                <a:lnTo>
                  <a:pt x="0" y="836929"/>
                </a:lnTo>
                <a:lnTo>
                  <a:pt x="0" y="167385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159745" y="5973826"/>
            <a:ext cx="28162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SMTPS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Implicit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2216" y="4930140"/>
            <a:ext cx="2177796" cy="217779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9415" y="306451"/>
            <a:ext cx="3758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SMTP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(SMTPS)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2496" y="760476"/>
            <a:ext cx="525627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54935" y="5675376"/>
            <a:ext cx="4066540" cy="1941830"/>
          </a:xfrm>
          <a:custGeom>
            <a:avLst/>
            <a:gdLst/>
            <a:ahLst/>
            <a:cxnLst/>
            <a:rect l="l" t="t" r="r" b="b"/>
            <a:pathLst>
              <a:path w="4066540" h="1941829">
                <a:moveTo>
                  <a:pt x="0" y="323596"/>
                </a:moveTo>
                <a:lnTo>
                  <a:pt x="3509" y="275783"/>
                </a:lnTo>
                <a:lnTo>
                  <a:pt x="13703" y="230147"/>
                </a:lnTo>
                <a:lnTo>
                  <a:pt x="30080" y="187188"/>
                </a:lnTo>
                <a:lnTo>
                  <a:pt x="52140" y="147407"/>
                </a:lnTo>
                <a:lnTo>
                  <a:pt x="79382" y="111304"/>
                </a:lnTo>
                <a:lnTo>
                  <a:pt x="111304" y="79382"/>
                </a:lnTo>
                <a:lnTo>
                  <a:pt x="147407" y="52140"/>
                </a:lnTo>
                <a:lnTo>
                  <a:pt x="187188" y="30080"/>
                </a:lnTo>
                <a:lnTo>
                  <a:pt x="230147" y="13703"/>
                </a:lnTo>
                <a:lnTo>
                  <a:pt x="275783" y="3509"/>
                </a:lnTo>
                <a:lnTo>
                  <a:pt x="323595" y="0"/>
                </a:lnTo>
                <a:lnTo>
                  <a:pt x="3742436" y="0"/>
                </a:lnTo>
                <a:lnTo>
                  <a:pt x="3790248" y="3509"/>
                </a:lnTo>
                <a:lnTo>
                  <a:pt x="3835884" y="13703"/>
                </a:lnTo>
                <a:lnTo>
                  <a:pt x="3878843" y="30080"/>
                </a:lnTo>
                <a:lnTo>
                  <a:pt x="3918624" y="52140"/>
                </a:lnTo>
                <a:lnTo>
                  <a:pt x="3954727" y="79382"/>
                </a:lnTo>
                <a:lnTo>
                  <a:pt x="3986649" y="111304"/>
                </a:lnTo>
                <a:lnTo>
                  <a:pt x="4013891" y="147407"/>
                </a:lnTo>
                <a:lnTo>
                  <a:pt x="4035951" y="187188"/>
                </a:lnTo>
                <a:lnTo>
                  <a:pt x="4052328" y="230147"/>
                </a:lnTo>
                <a:lnTo>
                  <a:pt x="4062522" y="275783"/>
                </a:lnTo>
                <a:lnTo>
                  <a:pt x="4066031" y="323596"/>
                </a:lnTo>
                <a:lnTo>
                  <a:pt x="4066031" y="1617980"/>
                </a:lnTo>
                <a:lnTo>
                  <a:pt x="4062522" y="1665792"/>
                </a:lnTo>
                <a:lnTo>
                  <a:pt x="4052328" y="1711428"/>
                </a:lnTo>
                <a:lnTo>
                  <a:pt x="4035951" y="1754387"/>
                </a:lnTo>
                <a:lnTo>
                  <a:pt x="4013891" y="1794168"/>
                </a:lnTo>
                <a:lnTo>
                  <a:pt x="3986649" y="1830271"/>
                </a:lnTo>
                <a:lnTo>
                  <a:pt x="3954727" y="1862193"/>
                </a:lnTo>
                <a:lnTo>
                  <a:pt x="3918624" y="1889435"/>
                </a:lnTo>
                <a:lnTo>
                  <a:pt x="3878843" y="1911495"/>
                </a:lnTo>
                <a:lnTo>
                  <a:pt x="3835884" y="1927872"/>
                </a:lnTo>
                <a:lnTo>
                  <a:pt x="3790248" y="1938066"/>
                </a:lnTo>
                <a:lnTo>
                  <a:pt x="3742436" y="1941576"/>
                </a:lnTo>
                <a:lnTo>
                  <a:pt x="323595" y="1941576"/>
                </a:lnTo>
                <a:lnTo>
                  <a:pt x="275783" y="1938066"/>
                </a:lnTo>
                <a:lnTo>
                  <a:pt x="230147" y="1927872"/>
                </a:lnTo>
                <a:lnTo>
                  <a:pt x="187188" y="1911495"/>
                </a:lnTo>
                <a:lnTo>
                  <a:pt x="147407" y="1889435"/>
                </a:lnTo>
                <a:lnTo>
                  <a:pt x="111304" y="1862193"/>
                </a:lnTo>
                <a:lnTo>
                  <a:pt x="79382" y="1830271"/>
                </a:lnTo>
                <a:lnTo>
                  <a:pt x="52140" y="1794168"/>
                </a:lnTo>
                <a:lnTo>
                  <a:pt x="30080" y="1754387"/>
                </a:lnTo>
                <a:lnTo>
                  <a:pt x="13703" y="1711428"/>
                </a:lnTo>
                <a:lnTo>
                  <a:pt x="3509" y="1665792"/>
                </a:lnTo>
                <a:lnTo>
                  <a:pt x="0" y="1617980"/>
                </a:lnTo>
                <a:lnTo>
                  <a:pt x="0" y="323596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95498" y="6212484"/>
            <a:ext cx="307276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70"/>
              </a:spcBef>
            </a:pPr>
            <a:r>
              <a:rPr dirty="0" sz="2200" spc="70" b="1">
                <a:solidFill>
                  <a:srgbClr val="3E3E3E"/>
                </a:solidFill>
                <a:latin typeface="Arial"/>
                <a:cs typeface="Arial"/>
              </a:rPr>
              <a:t>Port</a:t>
            </a:r>
            <a:r>
              <a:rPr dirty="0" sz="2200" spc="-6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25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relay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3667" y="2894076"/>
            <a:ext cx="6329680" cy="1888489"/>
          </a:xfrm>
          <a:custGeom>
            <a:avLst/>
            <a:gdLst/>
            <a:ahLst/>
            <a:cxnLst/>
            <a:rect l="l" t="t" r="r" b="b"/>
            <a:pathLst>
              <a:path w="6329680" h="1888489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6" y="0"/>
                </a:lnTo>
                <a:lnTo>
                  <a:pt x="6014466" y="0"/>
                </a:lnTo>
                <a:lnTo>
                  <a:pt x="6060983" y="3410"/>
                </a:lnTo>
                <a:lnTo>
                  <a:pt x="6105377" y="13319"/>
                </a:lnTo>
                <a:lnTo>
                  <a:pt x="6147162" y="29240"/>
                </a:lnTo>
                <a:lnTo>
                  <a:pt x="6185851" y="50687"/>
                </a:lnTo>
                <a:lnTo>
                  <a:pt x="6220958" y="77173"/>
                </a:lnTo>
                <a:lnTo>
                  <a:pt x="6251998" y="108213"/>
                </a:lnTo>
                <a:lnTo>
                  <a:pt x="6278484" y="143320"/>
                </a:lnTo>
                <a:lnTo>
                  <a:pt x="6299931" y="182009"/>
                </a:lnTo>
                <a:lnTo>
                  <a:pt x="6315852" y="223794"/>
                </a:lnTo>
                <a:lnTo>
                  <a:pt x="6325761" y="268188"/>
                </a:lnTo>
                <a:lnTo>
                  <a:pt x="6329172" y="314706"/>
                </a:lnTo>
                <a:lnTo>
                  <a:pt x="6329172" y="1573529"/>
                </a:lnTo>
                <a:lnTo>
                  <a:pt x="6325761" y="1620047"/>
                </a:lnTo>
                <a:lnTo>
                  <a:pt x="6315852" y="1664441"/>
                </a:lnTo>
                <a:lnTo>
                  <a:pt x="6299931" y="1706226"/>
                </a:lnTo>
                <a:lnTo>
                  <a:pt x="6278484" y="1744915"/>
                </a:lnTo>
                <a:lnTo>
                  <a:pt x="6251998" y="1780022"/>
                </a:lnTo>
                <a:lnTo>
                  <a:pt x="6220958" y="1811062"/>
                </a:lnTo>
                <a:lnTo>
                  <a:pt x="6185851" y="1837548"/>
                </a:lnTo>
                <a:lnTo>
                  <a:pt x="6147162" y="1858995"/>
                </a:lnTo>
                <a:lnTo>
                  <a:pt x="6105377" y="1874916"/>
                </a:lnTo>
                <a:lnTo>
                  <a:pt x="6060983" y="1884825"/>
                </a:lnTo>
                <a:lnTo>
                  <a:pt x="6014466" y="1888236"/>
                </a:lnTo>
                <a:lnTo>
                  <a:pt x="314706" y="1888236"/>
                </a:lnTo>
                <a:lnTo>
                  <a:pt x="268188" y="1884825"/>
                </a:lnTo>
                <a:lnTo>
                  <a:pt x="223794" y="1874916"/>
                </a:lnTo>
                <a:lnTo>
                  <a:pt x="182009" y="1858995"/>
                </a:lnTo>
                <a:lnTo>
                  <a:pt x="143320" y="1837548"/>
                </a:lnTo>
                <a:lnTo>
                  <a:pt x="108213" y="1811062"/>
                </a:lnTo>
                <a:lnTo>
                  <a:pt x="77173" y="1780022"/>
                </a:lnTo>
                <a:lnTo>
                  <a:pt x="50687" y="1744915"/>
                </a:lnTo>
                <a:lnTo>
                  <a:pt x="29240" y="1706226"/>
                </a:lnTo>
                <a:lnTo>
                  <a:pt x="13319" y="1664441"/>
                </a:lnTo>
                <a:lnTo>
                  <a:pt x="3410" y="1620047"/>
                </a:lnTo>
                <a:lnTo>
                  <a:pt x="0" y="1573529"/>
                </a:lnTo>
                <a:lnTo>
                  <a:pt x="0" y="314706"/>
                </a:lnTo>
                <a:close/>
              </a:path>
            </a:pathLst>
          </a:custGeom>
          <a:ln w="12700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00650" y="3212363"/>
            <a:ext cx="5739765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470"/>
              </a:spcBef>
            </a:pPr>
            <a:r>
              <a:rPr dirty="0" sz="2200" spc="70" b="1">
                <a:solidFill>
                  <a:srgbClr val="3E3E3E"/>
                </a:solidFill>
                <a:latin typeface="Arial"/>
                <a:cs typeface="Arial"/>
              </a:rPr>
              <a:t>Port</a:t>
            </a:r>
            <a:r>
              <a:rPr dirty="0" sz="2200" spc="-6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20" b="1">
                <a:solidFill>
                  <a:srgbClr val="3E3E3E"/>
                </a:solidFill>
                <a:latin typeface="Arial"/>
                <a:cs typeface="Arial"/>
              </a:rPr>
              <a:t>587</a:t>
            </a:r>
            <a:endParaRPr sz="2200">
              <a:latin typeface="Arial"/>
              <a:cs typeface="Arial"/>
            </a:endParaRPr>
          </a:p>
          <a:p>
            <a:pPr algn="ctr" marL="12700" marR="5080">
              <a:lnSpc>
                <a:spcPct val="114100"/>
              </a:lnSpc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mail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submit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SMTP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40111" y="5675376"/>
            <a:ext cx="4704715" cy="2032000"/>
          </a:xfrm>
          <a:custGeom>
            <a:avLst/>
            <a:gdLst/>
            <a:ahLst/>
            <a:cxnLst/>
            <a:rect l="l" t="t" r="r" b="b"/>
            <a:pathLst>
              <a:path w="4704715" h="2032000">
                <a:moveTo>
                  <a:pt x="0" y="338581"/>
                </a:moveTo>
                <a:lnTo>
                  <a:pt x="3091" y="292648"/>
                </a:lnTo>
                <a:lnTo>
                  <a:pt x="12097" y="248590"/>
                </a:lnTo>
                <a:lnTo>
                  <a:pt x="26614" y="206811"/>
                </a:lnTo>
                <a:lnTo>
                  <a:pt x="46237" y="167715"/>
                </a:lnTo>
                <a:lnTo>
                  <a:pt x="70562" y="131705"/>
                </a:lnTo>
                <a:lnTo>
                  <a:pt x="99186" y="99187"/>
                </a:lnTo>
                <a:lnTo>
                  <a:pt x="131705" y="70562"/>
                </a:lnTo>
                <a:lnTo>
                  <a:pt x="167715" y="46237"/>
                </a:lnTo>
                <a:lnTo>
                  <a:pt x="206811" y="26614"/>
                </a:lnTo>
                <a:lnTo>
                  <a:pt x="248590" y="12097"/>
                </a:lnTo>
                <a:lnTo>
                  <a:pt x="292648" y="3091"/>
                </a:lnTo>
                <a:lnTo>
                  <a:pt x="338582" y="0"/>
                </a:lnTo>
                <a:lnTo>
                  <a:pt x="4366006" y="0"/>
                </a:lnTo>
                <a:lnTo>
                  <a:pt x="4411939" y="3091"/>
                </a:lnTo>
                <a:lnTo>
                  <a:pt x="4455997" y="12097"/>
                </a:lnTo>
                <a:lnTo>
                  <a:pt x="4497776" y="26614"/>
                </a:lnTo>
                <a:lnTo>
                  <a:pt x="4536872" y="46237"/>
                </a:lnTo>
                <a:lnTo>
                  <a:pt x="4572882" y="70562"/>
                </a:lnTo>
                <a:lnTo>
                  <a:pt x="4605401" y="99187"/>
                </a:lnTo>
                <a:lnTo>
                  <a:pt x="4634025" y="131705"/>
                </a:lnTo>
                <a:lnTo>
                  <a:pt x="4658350" y="167715"/>
                </a:lnTo>
                <a:lnTo>
                  <a:pt x="4677973" y="206811"/>
                </a:lnTo>
                <a:lnTo>
                  <a:pt x="4692490" y="248590"/>
                </a:lnTo>
                <a:lnTo>
                  <a:pt x="4701496" y="292648"/>
                </a:lnTo>
                <a:lnTo>
                  <a:pt x="4704588" y="338581"/>
                </a:lnTo>
                <a:lnTo>
                  <a:pt x="4704588" y="1692910"/>
                </a:lnTo>
                <a:lnTo>
                  <a:pt x="4701496" y="1738843"/>
                </a:lnTo>
                <a:lnTo>
                  <a:pt x="4692490" y="1782901"/>
                </a:lnTo>
                <a:lnTo>
                  <a:pt x="4677973" y="1824680"/>
                </a:lnTo>
                <a:lnTo>
                  <a:pt x="4658350" y="1863776"/>
                </a:lnTo>
                <a:lnTo>
                  <a:pt x="4634025" y="1899786"/>
                </a:lnTo>
                <a:lnTo>
                  <a:pt x="4605400" y="1932304"/>
                </a:lnTo>
                <a:lnTo>
                  <a:pt x="4572882" y="1960929"/>
                </a:lnTo>
                <a:lnTo>
                  <a:pt x="4536872" y="1985254"/>
                </a:lnTo>
                <a:lnTo>
                  <a:pt x="4497776" y="2004877"/>
                </a:lnTo>
                <a:lnTo>
                  <a:pt x="4455997" y="2019394"/>
                </a:lnTo>
                <a:lnTo>
                  <a:pt x="4411939" y="2028400"/>
                </a:lnTo>
                <a:lnTo>
                  <a:pt x="4366006" y="2031492"/>
                </a:lnTo>
                <a:lnTo>
                  <a:pt x="338582" y="2031492"/>
                </a:lnTo>
                <a:lnTo>
                  <a:pt x="292648" y="2028400"/>
                </a:lnTo>
                <a:lnTo>
                  <a:pt x="248590" y="2019394"/>
                </a:lnTo>
                <a:lnTo>
                  <a:pt x="206811" y="2004877"/>
                </a:lnTo>
                <a:lnTo>
                  <a:pt x="167715" y="1985254"/>
                </a:lnTo>
                <a:lnTo>
                  <a:pt x="131705" y="1960929"/>
                </a:lnTo>
                <a:lnTo>
                  <a:pt x="99186" y="1932305"/>
                </a:lnTo>
                <a:lnTo>
                  <a:pt x="70562" y="1899786"/>
                </a:lnTo>
                <a:lnTo>
                  <a:pt x="46237" y="1863776"/>
                </a:lnTo>
                <a:lnTo>
                  <a:pt x="26614" y="1824680"/>
                </a:lnTo>
                <a:lnTo>
                  <a:pt x="12097" y="1782901"/>
                </a:lnTo>
                <a:lnTo>
                  <a:pt x="3091" y="1738843"/>
                </a:lnTo>
                <a:lnTo>
                  <a:pt x="0" y="1692910"/>
                </a:lnTo>
                <a:lnTo>
                  <a:pt x="0" y="338581"/>
                </a:lnTo>
                <a:close/>
              </a:path>
            </a:pathLst>
          </a:custGeom>
          <a:ln w="12700">
            <a:solidFill>
              <a:srgbClr val="E9AE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380091" y="6065375"/>
            <a:ext cx="3914140" cy="11741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75"/>
              </a:spcBef>
            </a:pPr>
            <a:r>
              <a:rPr dirty="0" sz="2200" spc="70" b="1">
                <a:solidFill>
                  <a:srgbClr val="3E3E3E"/>
                </a:solidFill>
                <a:latin typeface="Arial"/>
                <a:cs typeface="Arial"/>
              </a:rPr>
              <a:t>Port</a:t>
            </a:r>
            <a:r>
              <a:rPr dirty="0" sz="2200" spc="-6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20" b="1">
                <a:solidFill>
                  <a:srgbClr val="3E3E3E"/>
                </a:solidFill>
                <a:latin typeface="Arial"/>
                <a:cs typeface="Arial"/>
              </a:rPr>
              <a:t>465</a:t>
            </a:r>
            <a:endParaRPr sz="2200">
              <a:latin typeface="Arial"/>
              <a:cs typeface="Arial"/>
            </a:endParaRPr>
          </a:p>
          <a:p>
            <a:pPr algn="ctr" marL="12065" marR="5080">
              <a:lnSpc>
                <a:spcPct val="114100"/>
              </a:lnSpc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submission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implicit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20967" y="4782311"/>
            <a:ext cx="3820795" cy="2834640"/>
            <a:chOff x="6220967" y="4782311"/>
            <a:chExt cx="3820795" cy="2834640"/>
          </a:xfrm>
        </p:grpSpPr>
        <p:sp>
          <p:nvSpPr>
            <p:cNvPr id="11" name="object 11"/>
            <p:cNvSpPr/>
            <p:nvPr/>
          </p:nvSpPr>
          <p:spPr>
            <a:xfrm>
              <a:off x="6220967" y="5765291"/>
              <a:ext cx="1851660" cy="1851660"/>
            </a:xfrm>
            <a:custGeom>
              <a:avLst/>
              <a:gdLst/>
              <a:ahLst/>
              <a:cxnLst/>
              <a:rect l="l" t="t" r="r" b="b"/>
              <a:pathLst>
                <a:path w="1851659" h="1851659">
                  <a:moveTo>
                    <a:pt x="898906" y="0"/>
                  </a:moveTo>
                  <a:lnTo>
                    <a:pt x="850948" y="2478"/>
                  </a:lnTo>
                  <a:lnTo>
                    <a:pt x="803667" y="7366"/>
                  </a:lnTo>
                  <a:lnTo>
                    <a:pt x="757125" y="14602"/>
                  </a:lnTo>
                  <a:lnTo>
                    <a:pt x="711382" y="24127"/>
                  </a:lnTo>
                  <a:lnTo>
                    <a:pt x="666499" y="35880"/>
                  </a:lnTo>
                  <a:lnTo>
                    <a:pt x="622535" y="49799"/>
                  </a:lnTo>
                  <a:lnTo>
                    <a:pt x="579553" y="65825"/>
                  </a:lnTo>
                  <a:lnTo>
                    <a:pt x="537612" y="83896"/>
                  </a:lnTo>
                  <a:lnTo>
                    <a:pt x="496774" y="103953"/>
                  </a:lnTo>
                  <a:lnTo>
                    <a:pt x="457098" y="125934"/>
                  </a:lnTo>
                  <a:lnTo>
                    <a:pt x="418646" y="149780"/>
                  </a:lnTo>
                  <a:lnTo>
                    <a:pt x="381479" y="175429"/>
                  </a:lnTo>
                  <a:lnTo>
                    <a:pt x="345656" y="202820"/>
                  </a:lnTo>
                  <a:lnTo>
                    <a:pt x="311239" y="231894"/>
                  </a:lnTo>
                  <a:lnTo>
                    <a:pt x="278288" y="262589"/>
                  </a:lnTo>
                  <a:lnTo>
                    <a:pt x="246864" y="294846"/>
                  </a:lnTo>
                  <a:lnTo>
                    <a:pt x="217028" y="328603"/>
                  </a:lnTo>
                  <a:lnTo>
                    <a:pt x="188840" y="363800"/>
                  </a:lnTo>
                  <a:lnTo>
                    <a:pt x="162361" y="400376"/>
                  </a:lnTo>
                  <a:lnTo>
                    <a:pt x="137652" y="438270"/>
                  </a:lnTo>
                  <a:lnTo>
                    <a:pt x="114773" y="477423"/>
                  </a:lnTo>
                  <a:lnTo>
                    <a:pt x="93785" y="517773"/>
                  </a:lnTo>
                  <a:lnTo>
                    <a:pt x="74749" y="559261"/>
                  </a:lnTo>
                  <a:lnTo>
                    <a:pt x="57725" y="601824"/>
                  </a:lnTo>
                  <a:lnTo>
                    <a:pt x="42774" y="645403"/>
                  </a:lnTo>
                  <a:lnTo>
                    <a:pt x="29957" y="689937"/>
                  </a:lnTo>
                  <a:lnTo>
                    <a:pt x="19334" y="735366"/>
                  </a:lnTo>
                  <a:lnTo>
                    <a:pt x="10966" y="781628"/>
                  </a:lnTo>
                  <a:lnTo>
                    <a:pt x="4914" y="828664"/>
                  </a:lnTo>
                  <a:lnTo>
                    <a:pt x="1238" y="876413"/>
                  </a:lnTo>
                  <a:lnTo>
                    <a:pt x="0" y="924814"/>
                  </a:lnTo>
                  <a:lnTo>
                    <a:pt x="1200" y="972502"/>
                  </a:lnTo>
                  <a:lnTo>
                    <a:pt x="4761" y="1019566"/>
                  </a:lnTo>
                  <a:lnTo>
                    <a:pt x="10627" y="1065946"/>
                  </a:lnTo>
                  <a:lnTo>
                    <a:pt x="18740" y="1111584"/>
                  </a:lnTo>
                  <a:lnTo>
                    <a:pt x="29042" y="1156422"/>
                  </a:lnTo>
                  <a:lnTo>
                    <a:pt x="41477" y="1200402"/>
                  </a:lnTo>
                  <a:lnTo>
                    <a:pt x="55985" y="1243465"/>
                  </a:lnTo>
                  <a:lnTo>
                    <a:pt x="72511" y="1285553"/>
                  </a:lnTo>
                  <a:lnTo>
                    <a:pt x="90996" y="1326608"/>
                  </a:lnTo>
                  <a:lnTo>
                    <a:pt x="111383" y="1366571"/>
                  </a:lnTo>
                  <a:lnTo>
                    <a:pt x="133614" y="1405384"/>
                  </a:lnTo>
                  <a:lnTo>
                    <a:pt x="157633" y="1442990"/>
                  </a:lnTo>
                  <a:lnTo>
                    <a:pt x="183381" y="1479329"/>
                  </a:lnTo>
                  <a:lnTo>
                    <a:pt x="210802" y="1514343"/>
                  </a:lnTo>
                  <a:lnTo>
                    <a:pt x="239837" y="1547975"/>
                  </a:lnTo>
                  <a:lnTo>
                    <a:pt x="270430" y="1580165"/>
                  </a:lnTo>
                  <a:lnTo>
                    <a:pt x="302523" y="1610856"/>
                  </a:lnTo>
                  <a:lnTo>
                    <a:pt x="336057" y="1639989"/>
                  </a:lnTo>
                  <a:lnTo>
                    <a:pt x="370977" y="1667507"/>
                  </a:lnTo>
                  <a:lnTo>
                    <a:pt x="407224" y="1693350"/>
                  </a:lnTo>
                  <a:lnTo>
                    <a:pt x="444741" y="1717460"/>
                  </a:lnTo>
                  <a:lnTo>
                    <a:pt x="483471" y="1739780"/>
                  </a:lnTo>
                  <a:lnTo>
                    <a:pt x="523356" y="1760250"/>
                  </a:lnTo>
                  <a:lnTo>
                    <a:pt x="564338" y="1778813"/>
                  </a:lnTo>
                  <a:lnTo>
                    <a:pt x="606360" y="1795411"/>
                  </a:lnTo>
                  <a:lnTo>
                    <a:pt x="649365" y="1809984"/>
                  </a:lnTo>
                  <a:lnTo>
                    <a:pt x="693296" y="1822475"/>
                  </a:lnTo>
                  <a:lnTo>
                    <a:pt x="738093" y="1832826"/>
                  </a:lnTo>
                  <a:lnTo>
                    <a:pt x="783702" y="1840978"/>
                  </a:lnTo>
                  <a:lnTo>
                    <a:pt x="830063" y="1846873"/>
                  </a:lnTo>
                  <a:lnTo>
                    <a:pt x="877119" y="1850453"/>
                  </a:lnTo>
                  <a:lnTo>
                    <a:pt x="924813" y="1851660"/>
                  </a:lnTo>
                  <a:lnTo>
                    <a:pt x="972502" y="1850453"/>
                  </a:lnTo>
                  <a:lnTo>
                    <a:pt x="1019566" y="1846873"/>
                  </a:lnTo>
                  <a:lnTo>
                    <a:pt x="1065946" y="1840978"/>
                  </a:lnTo>
                  <a:lnTo>
                    <a:pt x="1111584" y="1832826"/>
                  </a:lnTo>
                  <a:lnTo>
                    <a:pt x="1156422" y="1822475"/>
                  </a:lnTo>
                  <a:lnTo>
                    <a:pt x="1200402" y="1809984"/>
                  </a:lnTo>
                  <a:lnTo>
                    <a:pt x="1243465" y="1795411"/>
                  </a:lnTo>
                  <a:lnTo>
                    <a:pt x="1285553" y="1778813"/>
                  </a:lnTo>
                  <a:lnTo>
                    <a:pt x="1326608" y="1760250"/>
                  </a:lnTo>
                  <a:lnTo>
                    <a:pt x="1366571" y="1739780"/>
                  </a:lnTo>
                  <a:lnTo>
                    <a:pt x="1405384" y="1717460"/>
                  </a:lnTo>
                  <a:lnTo>
                    <a:pt x="1442990" y="1693350"/>
                  </a:lnTo>
                  <a:lnTo>
                    <a:pt x="1479329" y="1667507"/>
                  </a:lnTo>
                  <a:lnTo>
                    <a:pt x="1514343" y="1639989"/>
                  </a:lnTo>
                  <a:lnTo>
                    <a:pt x="1547975" y="1610856"/>
                  </a:lnTo>
                  <a:lnTo>
                    <a:pt x="1580165" y="1580165"/>
                  </a:lnTo>
                  <a:lnTo>
                    <a:pt x="1610856" y="1547975"/>
                  </a:lnTo>
                  <a:lnTo>
                    <a:pt x="1639989" y="1514343"/>
                  </a:lnTo>
                  <a:lnTo>
                    <a:pt x="1667507" y="1479329"/>
                  </a:lnTo>
                  <a:lnTo>
                    <a:pt x="1693350" y="1442990"/>
                  </a:lnTo>
                  <a:lnTo>
                    <a:pt x="1717460" y="1405384"/>
                  </a:lnTo>
                  <a:lnTo>
                    <a:pt x="1739780" y="1366571"/>
                  </a:lnTo>
                  <a:lnTo>
                    <a:pt x="1760250" y="1326608"/>
                  </a:lnTo>
                  <a:lnTo>
                    <a:pt x="1778813" y="1285553"/>
                  </a:lnTo>
                  <a:lnTo>
                    <a:pt x="1795411" y="1243465"/>
                  </a:lnTo>
                  <a:lnTo>
                    <a:pt x="1809984" y="1200402"/>
                  </a:lnTo>
                  <a:lnTo>
                    <a:pt x="1822475" y="1156422"/>
                  </a:lnTo>
                  <a:lnTo>
                    <a:pt x="1832826" y="1111584"/>
                  </a:lnTo>
                  <a:lnTo>
                    <a:pt x="1840978" y="1065946"/>
                  </a:lnTo>
                  <a:lnTo>
                    <a:pt x="1846873" y="1019566"/>
                  </a:lnTo>
                  <a:lnTo>
                    <a:pt x="1850453" y="972502"/>
                  </a:lnTo>
                  <a:lnTo>
                    <a:pt x="1851660" y="924814"/>
                  </a:lnTo>
                  <a:lnTo>
                    <a:pt x="1850191" y="872175"/>
                  </a:lnTo>
                  <a:lnTo>
                    <a:pt x="1845835" y="820334"/>
                  </a:lnTo>
                  <a:lnTo>
                    <a:pt x="1838667" y="769361"/>
                  </a:lnTo>
                  <a:lnTo>
                    <a:pt x="1828762" y="719325"/>
                  </a:lnTo>
                  <a:lnTo>
                    <a:pt x="1816196" y="670298"/>
                  </a:lnTo>
                  <a:lnTo>
                    <a:pt x="1801044" y="622348"/>
                  </a:lnTo>
                  <a:lnTo>
                    <a:pt x="1783381" y="575548"/>
                  </a:lnTo>
                  <a:lnTo>
                    <a:pt x="1763282" y="529966"/>
                  </a:lnTo>
                  <a:lnTo>
                    <a:pt x="1740823" y="485673"/>
                  </a:lnTo>
                  <a:lnTo>
                    <a:pt x="1716079" y="442739"/>
                  </a:lnTo>
                  <a:lnTo>
                    <a:pt x="1689124" y="401235"/>
                  </a:lnTo>
                  <a:lnTo>
                    <a:pt x="1660035" y="361231"/>
                  </a:lnTo>
                  <a:lnTo>
                    <a:pt x="1628887" y="322797"/>
                  </a:lnTo>
                  <a:lnTo>
                    <a:pt x="1595755" y="286004"/>
                  </a:lnTo>
                  <a:lnTo>
                    <a:pt x="1268857" y="615061"/>
                  </a:lnTo>
                  <a:lnTo>
                    <a:pt x="1299239" y="652400"/>
                  </a:lnTo>
                  <a:lnTo>
                    <a:pt x="1325660" y="692420"/>
                  </a:lnTo>
                  <a:lnTo>
                    <a:pt x="1347860" y="734896"/>
                  </a:lnTo>
                  <a:lnTo>
                    <a:pt x="1365579" y="779599"/>
                  </a:lnTo>
                  <a:lnTo>
                    <a:pt x="1378558" y="826304"/>
                  </a:lnTo>
                  <a:lnTo>
                    <a:pt x="1386536" y="874785"/>
                  </a:lnTo>
                  <a:lnTo>
                    <a:pt x="1389253" y="924814"/>
                  </a:lnTo>
                  <a:lnTo>
                    <a:pt x="1386848" y="972177"/>
                  </a:lnTo>
                  <a:lnTo>
                    <a:pt x="1379792" y="1018150"/>
                  </a:lnTo>
                  <a:lnTo>
                    <a:pt x="1368321" y="1062502"/>
                  </a:lnTo>
                  <a:lnTo>
                    <a:pt x="1352671" y="1105005"/>
                  </a:lnTo>
                  <a:lnTo>
                    <a:pt x="1333077" y="1145427"/>
                  </a:lnTo>
                  <a:lnTo>
                    <a:pt x="1309776" y="1183540"/>
                  </a:lnTo>
                  <a:lnTo>
                    <a:pt x="1283004" y="1219114"/>
                  </a:lnTo>
                  <a:lnTo>
                    <a:pt x="1252997" y="1251918"/>
                  </a:lnTo>
                  <a:lnTo>
                    <a:pt x="1219992" y="1281723"/>
                  </a:lnTo>
                  <a:lnTo>
                    <a:pt x="1184223" y="1308300"/>
                  </a:lnTo>
                  <a:lnTo>
                    <a:pt x="1145928" y="1331419"/>
                  </a:lnTo>
                  <a:lnTo>
                    <a:pt x="1105342" y="1350849"/>
                  </a:lnTo>
                  <a:lnTo>
                    <a:pt x="1062702" y="1366361"/>
                  </a:lnTo>
                  <a:lnTo>
                    <a:pt x="1018243" y="1377726"/>
                  </a:lnTo>
                  <a:lnTo>
                    <a:pt x="972201" y="1384713"/>
                  </a:lnTo>
                  <a:lnTo>
                    <a:pt x="924813" y="1387094"/>
                  </a:lnTo>
                  <a:lnTo>
                    <a:pt x="877428" y="1384713"/>
                  </a:lnTo>
                  <a:lnTo>
                    <a:pt x="831435" y="1377726"/>
                  </a:lnTo>
                  <a:lnTo>
                    <a:pt x="787066" y="1366361"/>
                  </a:lnTo>
                  <a:lnTo>
                    <a:pt x="744549" y="1350849"/>
                  </a:lnTo>
                  <a:lnTo>
                    <a:pt x="704114" y="1331419"/>
                  </a:lnTo>
                  <a:lnTo>
                    <a:pt x="665991" y="1308300"/>
                  </a:lnTo>
                  <a:lnTo>
                    <a:pt x="630409" y="1281723"/>
                  </a:lnTo>
                  <a:lnTo>
                    <a:pt x="597598" y="1251918"/>
                  </a:lnTo>
                  <a:lnTo>
                    <a:pt x="567787" y="1219114"/>
                  </a:lnTo>
                  <a:lnTo>
                    <a:pt x="541207" y="1183540"/>
                  </a:lnTo>
                  <a:lnTo>
                    <a:pt x="518085" y="1145427"/>
                  </a:lnTo>
                  <a:lnTo>
                    <a:pt x="498653" y="1105005"/>
                  </a:lnTo>
                  <a:lnTo>
                    <a:pt x="483140" y="1062502"/>
                  </a:lnTo>
                  <a:lnTo>
                    <a:pt x="471774" y="1018150"/>
                  </a:lnTo>
                  <a:lnTo>
                    <a:pt x="464787" y="972177"/>
                  </a:lnTo>
                  <a:lnTo>
                    <a:pt x="462407" y="924814"/>
                  </a:lnTo>
                  <a:lnTo>
                    <a:pt x="464787" y="877428"/>
                  </a:lnTo>
                  <a:lnTo>
                    <a:pt x="471774" y="831435"/>
                  </a:lnTo>
                  <a:lnTo>
                    <a:pt x="483140" y="787066"/>
                  </a:lnTo>
                  <a:lnTo>
                    <a:pt x="498653" y="744549"/>
                  </a:lnTo>
                  <a:lnTo>
                    <a:pt x="518085" y="704114"/>
                  </a:lnTo>
                  <a:lnTo>
                    <a:pt x="541207" y="665991"/>
                  </a:lnTo>
                  <a:lnTo>
                    <a:pt x="567787" y="630409"/>
                  </a:lnTo>
                  <a:lnTo>
                    <a:pt x="597598" y="597598"/>
                  </a:lnTo>
                  <a:lnTo>
                    <a:pt x="630409" y="567787"/>
                  </a:lnTo>
                  <a:lnTo>
                    <a:pt x="665991" y="541207"/>
                  </a:lnTo>
                  <a:lnTo>
                    <a:pt x="704114" y="518085"/>
                  </a:lnTo>
                  <a:lnTo>
                    <a:pt x="744549" y="498653"/>
                  </a:lnTo>
                  <a:lnTo>
                    <a:pt x="787066" y="483140"/>
                  </a:lnTo>
                  <a:lnTo>
                    <a:pt x="831435" y="471774"/>
                  </a:lnTo>
                  <a:lnTo>
                    <a:pt x="877428" y="464787"/>
                  </a:lnTo>
                  <a:lnTo>
                    <a:pt x="924813" y="462407"/>
                  </a:lnTo>
                  <a:lnTo>
                    <a:pt x="956962" y="463585"/>
                  </a:lnTo>
                  <a:lnTo>
                    <a:pt x="988742" y="466979"/>
                  </a:lnTo>
                  <a:lnTo>
                    <a:pt x="1019736" y="472372"/>
                  </a:lnTo>
                  <a:lnTo>
                    <a:pt x="1049528" y="479552"/>
                  </a:lnTo>
                  <a:lnTo>
                    <a:pt x="1024095" y="435774"/>
                  </a:lnTo>
                  <a:lnTo>
                    <a:pt x="1000798" y="390895"/>
                  </a:lnTo>
                  <a:lnTo>
                    <a:pt x="979700" y="344980"/>
                  </a:lnTo>
                  <a:lnTo>
                    <a:pt x="960865" y="298094"/>
                  </a:lnTo>
                  <a:lnTo>
                    <a:pt x="944356" y="250301"/>
                  </a:lnTo>
                  <a:lnTo>
                    <a:pt x="930235" y="201665"/>
                  </a:lnTo>
                  <a:lnTo>
                    <a:pt x="918566" y="152253"/>
                  </a:lnTo>
                  <a:lnTo>
                    <a:pt x="909413" y="102128"/>
                  </a:lnTo>
                  <a:lnTo>
                    <a:pt x="902838" y="51355"/>
                  </a:lnTo>
                  <a:lnTo>
                    <a:pt x="89890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05471" y="4782311"/>
              <a:ext cx="1851660" cy="1614170"/>
            </a:xfrm>
            <a:custGeom>
              <a:avLst/>
              <a:gdLst/>
              <a:ahLst/>
              <a:cxnLst/>
              <a:rect l="l" t="t" r="r" b="b"/>
              <a:pathLst>
                <a:path w="1851659" h="1614170">
                  <a:moveTo>
                    <a:pt x="1726708" y="462661"/>
                  </a:moveTo>
                  <a:lnTo>
                    <a:pt x="924813" y="462661"/>
                  </a:lnTo>
                  <a:lnTo>
                    <a:pt x="972177" y="465068"/>
                  </a:lnTo>
                  <a:lnTo>
                    <a:pt x="1018150" y="472132"/>
                  </a:lnTo>
                  <a:lnTo>
                    <a:pt x="1062502" y="483616"/>
                  </a:lnTo>
                  <a:lnTo>
                    <a:pt x="1105005" y="499284"/>
                  </a:lnTo>
                  <a:lnTo>
                    <a:pt x="1145427" y="518899"/>
                  </a:lnTo>
                  <a:lnTo>
                    <a:pt x="1183540" y="542224"/>
                  </a:lnTo>
                  <a:lnTo>
                    <a:pt x="1219114" y="569023"/>
                  </a:lnTo>
                  <a:lnTo>
                    <a:pt x="1251918" y="599059"/>
                  </a:lnTo>
                  <a:lnTo>
                    <a:pt x="1281723" y="632095"/>
                  </a:lnTo>
                  <a:lnTo>
                    <a:pt x="1308300" y="667894"/>
                  </a:lnTo>
                  <a:lnTo>
                    <a:pt x="1331419" y="706221"/>
                  </a:lnTo>
                  <a:lnTo>
                    <a:pt x="1350849" y="746839"/>
                  </a:lnTo>
                  <a:lnTo>
                    <a:pt x="1366361" y="789510"/>
                  </a:lnTo>
                  <a:lnTo>
                    <a:pt x="1377726" y="833999"/>
                  </a:lnTo>
                  <a:lnTo>
                    <a:pt x="1384713" y="880068"/>
                  </a:lnTo>
                  <a:lnTo>
                    <a:pt x="1387094" y="927480"/>
                  </a:lnTo>
                  <a:lnTo>
                    <a:pt x="1384118" y="980266"/>
                  </a:lnTo>
                  <a:lnTo>
                    <a:pt x="1375392" y="1031390"/>
                  </a:lnTo>
                  <a:lnTo>
                    <a:pt x="1361211" y="1080513"/>
                  </a:lnTo>
                  <a:lnTo>
                    <a:pt x="1341874" y="1127293"/>
                  </a:lnTo>
                  <a:lnTo>
                    <a:pt x="1317679" y="1171393"/>
                  </a:lnTo>
                  <a:lnTo>
                    <a:pt x="1288922" y="1212471"/>
                  </a:lnTo>
                  <a:lnTo>
                    <a:pt x="1255902" y="1250188"/>
                  </a:lnTo>
                  <a:lnTo>
                    <a:pt x="1244643" y="1261858"/>
                  </a:lnTo>
                  <a:lnTo>
                    <a:pt x="1222077" y="1285960"/>
                  </a:lnTo>
                  <a:lnTo>
                    <a:pt x="1210818" y="1297558"/>
                  </a:lnTo>
                  <a:lnTo>
                    <a:pt x="1550543" y="1613915"/>
                  </a:lnTo>
                  <a:lnTo>
                    <a:pt x="1560238" y="1602972"/>
                  </a:lnTo>
                  <a:lnTo>
                    <a:pt x="1569910" y="1592659"/>
                  </a:lnTo>
                  <a:lnTo>
                    <a:pt x="1579582" y="1582751"/>
                  </a:lnTo>
                  <a:lnTo>
                    <a:pt x="1589277" y="1573021"/>
                  </a:lnTo>
                  <a:lnTo>
                    <a:pt x="1589277" y="1570863"/>
                  </a:lnTo>
                  <a:lnTo>
                    <a:pt x="1622903" y="1534408"/>
                  </a:lnTo>
                  <a:lnTo>
                    <a:pt x="1654597" y="1496135"/>
                  </a:lnTo>
                  <a:lnTo>
                    <a:pt x="1684269" y="1456131"/>
                  </a:lnTo>
                  <a:lnTo>
                    <a:pt x="1711830" y="1414487"/>
                  </a:lnTo>
                  <a:lnTo>
                    <a:pt x="1737190" y="1371291"/>
                  </a:lnTo>
                  <a:lnTo>
                    <a:pt x="1760261" y="1326634"/>
                  </a:lnTo>
                  <a:lnTo>
                    <a:pt x="1780952" y="1280604"/>
                  </a:lnTo>
                  <a:lnTo>
                    <a:pt x="1799175" y="1233291"/>
                  </a:lnTo>
                  <a:lnTo>
                    <a:pt x="1814839" y="1184785"/>
                  </a:lnTo>
                  <a:lnTo>
                    <a:pt x="1827856" y="1135175"/>
                  </a:lnTo>
                  <a:lnTo>
                    <a:pt x="1838136" y="1084550"/>
                  </a:lnTo>
                  <a:lnTo>
                    <a:pt x="1845589" y="1032999"/>
                  </a:lnTo>
                  <a:lnTo>
                    <a:pt x="1850088" y="981066"/>
                  </a:lnTo>
                  <a:lnTo>
                    <a:pt x="1851659" y="927480"/>
                  </a:lnTo>
                  <a:lnTo>
                    <a:pt x="1850453" y="879756"/>
                  </a:lnTo>
                  <a:lnTo>
                    <a:pt x="1846873" y="832658"/>
                  </a:lnTo>
                  <a:lnTo>
                    <a:pt x="1840978" y="786244"/>
                  </a:lnTo>
                  <a:lnTo>
                    <a:pt x="1832826" y="740573"/>
                  </a:lnTo>
                  <a:lnTo>
                    <a:pt x="1822475" y="695703"/>
                  </a:lnTo>
                  <a:lnTo>
                    <a:pt x="1809984" y="651692"/>
                  </a:lnTo>
                  <a:lnTo>
                    <a:pt x="1795411" y="608598"/>
                  </a:lnTo>
                  <a:lnTo>
                    <a:pt x="1778813" y="566481"/>
                  </a:lnTo>
                  <a:lnTo>
                    <a:pt x="1760250" y="525398"/>
                  </a:lnTo>
                  <a:lnTo>
                    <a:pt x="1739780" y="485407"/>
                  </a:lnTo>
                  <a:lnTo>
                    <a:pt x="1726708" y="462661"/>
                  </a:lnTo>
                  <a:close/>
                </a:path>
                <a:path w="1851659" h="1614170">
                  <a:moveTo>
                    <a:pt x="924813" y="0"/>
                  </a:moveTo>
                  <a:lnTo>
                    <a:pt x="877119" y="1206"/>
                  </a:lnTo>
                  <a:lnTo>
                    <a:pt x="830063" y="4788"/>
                  </a:lnTo>
                  <a:lnTo>
                    <a:pt x="783702" y="10687"/>
                  </a:lnTo>
                  <a:lnTo>
                    <a:pt x="738093" y="18844"/>
                  </a:lnTo>
                  <a:lnTo>
                    <a:pt x="693296" y="29202"/>
                  </a:lnTo>
                  <a:lnTo>
                    <a:pt x="649365" y="41701"/>
                  </a:lnTo>
                  <a:lnTo>
                    <a:pt x="606360" y="56284"/>
                  </a:lnTo>
                  <a:lnTo>
                    <a:pt x="564338" y="72892"/>
                  </a:lnTo>
                  <a:lnTo>
                    <a:pt x="523356" y="91466"/>
                  </a:lnTo>
                  <a:lnTo>
                    <a:pt x="483471" y="111950"/>
                  </a:lnTo>
                  <a:lnTo>
                    <a:pt x="444741" y="134284"/>
                  </a:lnTo>
                  <a:lnTo>
                    <a:pt x="407224" y="158410"/>
                  </a:lnTo>
                  <a:lnTo>
                    <a:pt x="370977" y="184270"/>
                  </a:lnTo>
                  <a:lnTo>
                    <a:pt x="336057" y="211805"/>
                  </a:lnTo>
                  <a:lnTo>
                    <a:pt x="302523" y="240957"/>
                  </a:lnTo>
                  <a:lnTo>
                    <a:pt x="270430" y="271668"/>
                  </a:lnTo>
                  <a:lnTo>
                    <a:pt x="239837" y="303880"/>
                  </a:lnTo>
                  <a:lnTo>
                    <a:pt x="210802" y="337534"/>
                  </a:lnTo>
                  <a:lnTo>
                    <a:pt x="183381" y="372572"/>
                  </a:lnTo>
                  <a:lnTo>
                    <a:pt x="157633" y="408936"/>
                  </a:lnTo>
                  <a:lnTo>
                    <a:pt x="133614" y="446567"/>
                  </a:lnTo>
                  <a:lnTo>
                    <a:pt x="111383" y="485407"/>
                  </a:lnTo>
                  <a:lnTo>
                    <a:pt x="90996" y="525398"/>
                  </a:lnTo>
                  <a:lnTo>
                    <a:pt x="72511" y="566481"/>
                  </a:lnTo>
                  <a:lnTo>
                    <a:pt x="55985" y="608598"/>
                  </a:lnTo>
                  <a:lnTo>
                    <a:pt x="41477" y="651692"/>
                  </a:lnTo>
                  <a:lnTo>
                    <a:pt x="29042" y="695703"/>
                  </a:lnTo>
                  <a:lnTo>
                    <a:pt x="18740" y="740573"/>
                  </a:lnTo>
                  <a:lnTo>
                    <a:pt x="10627" y="786244"/>
                  </a:lnTo>
                  <a:lnTo>
                    <a:pt x="4761" y="832658"/>
                  </a:lnTo>
                  <a:lnTo>
                    <a:pt x="1200" y="879756"/>
                  </a:lnTo>
                  <a:lnTo>
                    <a:pt x="0" y="927480"/>
                  </a:lnTo>
                  <a:lnTo>
                    <a:pt x="1460" y="980266"/>
                  </a:lnTo>
                  <a:lnTo>
                    <a:pt x="5847" y="1032999"/>
                  </a:lnTo>
                  <a:lnTo>
                    <a:pt x="13013" y="1084295"/>
                  </a:lnTo>
                  <a:lnTo>
                    <a:pt x="22947" y="1134747"/>
                  </a:lnTo>
                  <a:lnTo>
                    <a:pt x="35561" y="1184156"/>
                  </a:lnTo>
                  <a:lnTo>
                    <a:pt x="50785" y="1232442"/>
                  </a:lnTo>
                  <a:lnTo>
                    <a:pt x="68548" y="1279525"/>
                  </a:lnTo>
                  <a:lnTo>
                    <a:pt x="88780" y="1325324"/>
                  </a:lnTo>
                  <a:lnTo>
                    <a:pt x="111410" y="1369762"/>
                  </a:lnTo>
                  <a:lnTo>
                    <a:pt x="136367" y="1412756"/>
                  </a:lnTo>
                  <a:lnTo>
                    <a:pt x="163582" y="1454227"/>
                  </a:lnTo>
                  <a:lnTo>
                    <a:pt x="192983" y="1494095"/>
                  </a:lnTo>
                  <a:lnTo>
                    <a:pt x="224501" y="1532281"/>
                  </a:lnTo>
                  <a:lnTo>
                    <a:pt x="258063" y="1568704"/>
                  </a:lnTo>
                  <a:lnTo>
                    <a:pt x="258063" y="1570863"/>
                  </a:lnTo>
                  <a:lnTo>
                    <a:pt x="283845" y="1596644"/>
                  </a:lnTo>
                  <a:lnTo>
                    <a:pt x="610743" y="1267460"/>
                  </a:lnTo>
                  <a:lnTo>
                    <a:pt x="602106" y="1258824"/>
                  </a:lnTo>
                  <a:lnTo>
                    <a:pt x="597916" y="1254506"/>
                  </a:lnTo>
                  <a:lnTo>
                    <a:pt x="562617" y="1214623"/>
                  </a:lnTo>
                  <a:lnTo>
                    <a:pt x="533552" y="1173501"/>
                  </a:lnTo>
                  <a:lnTo>
                    <a:pt x="508935" y="1129282"/>
                  </a:lnTo>
                  <a:lnTo>
                    <a:pt x="489139" y="1082269"/>
                  </a:lnTo>
                  <a:lnTo>
                    <a:pt x="474536" y="1032762"/>
                  </a:lnTo>
                  <a:lnTo>
                    <a:pt x="465501" y="981066"/>
                  </a:lnTo>
                  <a:lnTo>
                    <a:pt x="462406" y="927480"/>
                  </a:lnTo>
                  <a:lnTo>
                    <a:pt x="464787" y="880068"/>
                  </a:lnTo>
                  <a:lnTo>
                    <a:pt x="471774" y="833999"/>
                  </a:lnTo>
                  <a:lnTo>
                    <a:pt x="483140" y="789510"/>
                  </a:lnTo>
                  <a:lnTo>
                    <a:pt x="498653" y="746839"/>
                  </a:lnTo>
                  <a:lnTo>
                    <a:pt x="518085" y="706221"/>
                  </a:lnTo>
                  <a:lnTo>
                    <a:pt x="541207" y="667894"/>
                  </a:lnTo>
                  <a:lnTo>
                    <a:pt x="567787" y="632095"/>
                  </a:lnTo>
                  <a:lnTo>
                    <a:pt x="597598" y="599059"/>
                  </a:lnTo>
                  <a:lnTo>
                    <a:pt x="630409" y="569023"/>
                  </a:lnTo>
                  <a:lnTo>
                    <a:pt x="665991" y="542224"/>
                  </a:lnTo>
                  <a:lnTo>
                    <a:pt x="704114" y="518899"/>
                  </a:lnTo>
                  <a:lnTo>
                    <a:pt x="744549" y="499284"/>
                  </a:lnTo>
                  <a:lnTo>
                    <a:pt x="787066" y="483616"/>
                  </a:lnTo>
                  <a:lnTo>
                    <a:pt x="831435" y="472132"/>
                  </a:lnTo>
                  <a:lnTo>
                    <a:pt x="877428" y="465068"/>
                  </a:lnTo>
                  <a:lnTo>
                    <a:pt x="924813" y="462661"/>
                  </a:lnTo>
                  <a:lnTo>
                    <a:pt x="1726708" y="462661"/>
                  </a:lnTo>
                  <a:lnTo>
                    <a:pt x="1717460" y="446567"/>
                  </a:lnTo>
                  <a:lnTo>
                    <a:pt x="1693350" y="408936"/>
                  </a:lnTo>
                  <a:lnTo>
                    <a:pt x="1667507" y="372572"/>
                  </a:lnTo>
                  <a:lnTo>
                    <a:pt x="1639989" y="337534"/>
                  </a:lnTo>
                  <a:lnTo>
                    <a:pt x="1610856" y="303880"/>
                  </a:lnTo>
                  <a:lnTo>
                    <a:pt x="1580165" y="271668"/>
                  </a:lnTo>
                  <a:lnTo>
                    <a:pt x="1547975" y="240957"/>
                  </a:lnTo>
                  <a:lnTo>
                    <a:pt x="1514343" y="211805"/>
                  </a:lnTo>
                  <a:lnTo>
                    <a:pt x="1479329" y="184270"/>
                  </a:lnTo>
                  <a:lnTo>
                    <a:pt x="1442990" y="158410"/>
                  </a:lnTo>
                  <a:lnTo>
                    <a:pt x="1405384" y="134284"/>
                  </a:lnTo>
                  <a:lnTo>
                    <a:pt x="1366571" y="111950"/>
                  </a:lnTo>
                  <a:lnTo>
                    <a:pt x="1326608" y="91466"/>
                  </a:lnTo>
                  <a:lnTo>
                    <a:pt x="1285553" y="72892"/>
                  </a:lnTo>
                  <a:lnTo>
                    <a:pt x="1243465" y="56284"/>
                  </a:lnTo>
                  <a:lnTo>
                    <a:pt x="1200402" y="41701"/>
                  </a:lnTo>
                  <a:lnTo>
                    <a:pt x="1156422" y="29202"/>
                  </a:lnTo>
                  <a:lnTo>
                    <a:pt x="1111584" y="18844"/>
                  </a:lnTo>
                  <a:lnTo>
                    <a:pt x="1065946" y="10687"/>
                  </a:lnTo>
                  <a:lnTo>
                    <a:pt x="1019566" y="4788"/>
                  </a:lnTo>
                  <a:lnTo>
                    <a:pt x="972502" y="1206"/>
                  </a:lnTo>
                  <a:lnTo>
                    <a:pt x="924813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88451" y="5765291"/>
              <a:ext cx="1853564" cy="1851660"/>
            </a:xfrm>
            <a:custGeom>
              <a:avLst/>
              <a:gdLst/>
              <a:ahLst/>
              <a:cxnLst/>
              <a:rect l="l" t="t" r="r" b="b"/>
              <a:pathLst>
                <a:path w="1853565" h="1851659">
                  <a:moveTo>
                    <a:pt x="952373" y="0"/>
                  </a:moveTo>
                  <a:lnTo>
                    <a:pt x="948498" y="51355"/>
                  </a:lnTo>
                  <a:lnTo>
                    <a:pt x="942073" y="102128"/>
                  </a:lnTo>
                  <a:lnTo>
                    <a:pt x="933123" y="152253"/>
                  </a:lnTo>
                  <a:lnTo>
                    <a:pt x="921673" y="201665"/>
                  </a:lnTo>
                  <a:lnTo>
                    <a:pt x="907748" y="250301"/>
                  </a:lnTo>
                  <a:lnTo>
                    <a:pt x="891373" y="298094"/>
                  </a:lnTo>
                  <a:lnTo>
                    <a:pt x="872573" y="344980"/>
                  </a:lnTo>
                  <a:lnTo>
                    <a:pt x="851374" y="390895"/>
                  </a:lnTo>
                  <a:lnTo>
                    <a:pt x="827800" y="435774"/>
                  </a:lnTo>
                  <a:lnTo>
                    <a:pt x="801877" y="479552"/>
                  </a:lnTo>
                  <a:lnTo>
                    <a:pt x="831651" y="472372"/>
                  </a:lnTo>
                  <a:lnTo>
                    <a:pt x="862615" y="466979"/>
                  </a:lnTo>
                  <a:lnTo>
                    <a:pt x="894389" y="463585"/>
                  </a:lnTo>
                  <a:lnTo>
                    <a:pt x="926592" y="462407"/>
                  </a:lnTo>
                  <a:lnTo>
                    <a:pt x="973934" y="464787"/>
                  </a:lnTo>
                  <a:lnTo>
                    <a:pt x="1019891" y="471774"/>
                  </a:lnTo>
                  <a:lnTo>
                    <a:pt x="1064233" y="483140"/>
                  </a:lnTo>
                  <a:lnTo>
                    <a:pt x="1106729" y="498653"/>
                  </a:lnTo>
                  <a:lnTo>
                    <a:pt x="1147149" y="518085"/>
                  </a:lnTo>
                  <a:lnTo>
                    <a:pt x="1185262" y="541207"/>
                  </a:lnTo>
                  <a:lnTo>
                    <a:pt x="1220839" y="567787"/>
                  </a:lnTo>
                  <a:lnTo>
                    <a:pt x="1253648" y="597598"/>
                  </a:lnTo>
                  <a:lnTo>
                    <a:pt x="1283460" y="630409"/>
                  </a:lnTo>
                  <a:lnTo>
                    <a:pt x="1310045" y="665991"/>
                  </a:lnTo>
                  <a:lnTo>
                    <a:pt x="1333171" y="704114"/>
                  </a:lnTo>
                  <a:lnTo>
                    <a:pt x="1352609" y="744549"/>
                  </a:lnTo>
                  <a:lnTo>
                    <a:pt x="1368128" y="787066"/>
                  </a:lnTo>
                  <a:lnTo>
                    <a:pt x="1379499" y="831435"/>
                  </a:lnTo>
                  <a:lnTo>
                    <a:pt x="1386490" y="877428"/>
                  </a:lnTo>
                  <a:lnTo>
                    <a:pt x="1388872" y="924814"/>
                  </a:lnTo>
                  <a:lnTo>
                    <a:pt x="1386490" y="972177"/>
                  </a:lnTo>
                  <a:lnTo>
                    <a:pt x="1379499" y="1018150"/>
                  </a:lnTo>
                  <a:lnTo>
                    <a:pt x="1368128" y="1062502"/>
                  </a:lnTo>
                  <a:lnTo>
                    <a:pt x="1352609" y="1105005"/>
                  </a:lnTo>
                  <a:lnTo>
                    <a:pt x="1333171" y="1145427"/>
                  </a:lnTo>
                  <a:lnTo>
                    <a:pt x="1310045" y="1183540"/>
                  </a:lnTo>
                  <a:lnTo>
                    <a:pt x="1283460" y="1219114"/>
                  </a:lnTo>
                  <a:lnTo>
                    <a:pt x="1253648" y="1251918"/>
                  </a:lnTo>
                  <a:lnTo>
                    <a:pt x="1220839" y="1281723"/>
                  </a:lnTo>
                  <a:lnTo>
                    <a:pt x="1185262" y="1308300"/>
                  </a:lnTo>
                  <a:lnTo>
                    <a:pt x="1147149" y="1331419"/>
                  </a:lnTo>
                  <a:lnTo>
                    <a:pt x="1106729" y="1350849"/>
                  </a:lnTo>
                  <a:lnTo>
                    <a:pt x="1064233" y="1366361"/>
                  </a:lnTo>
                  <a:lnTo>
                    <a:pt x="1019891" y="1377726"/>
                  </a:lnTo>
                  <a:lnTo>
                    <a:pt x="973934" y="1384713"/>
                  </a:lnTo>
                  <a:lnTo>
                    <a:pt x="926592" y="1387094"/>
                  </a:lnTo>
                  <a:lnTo>
                    <a:pt x="879249" y="1384713"/>
                  </a:lnTo>
                  <a:lnTo>
                    <a:pt x="833292" y="1377726"/>
                  </a:lnTo>
                  <a:lnTo>
                    <a:pt x="788950" y="1366361"/>
                  </a:lnTo>
                  <a:lnTo>
                    <a:pt x="746454" y="1350849"/>
                  </a:lnTo>
                  <a:lnTo>
                    <a:pt x="706034" y="1331419"/>
                  </a:lnTo>
                  <a:lnTo>
                    <a:pt x="667921" y="1308300"/>
                  </a:lnTo>
                  <a:lnTo>
                    <a:pt x="632344" y="1281723"/>
                  </a:lnTo>
                  <a:lnTo>
                    <a:pt x="599535" y="1251918"/>
                  </a:lnTo>
                  <a:lnTo>
                    <a:pt x="569723" y="1219114"/>
                  </a:lnTo>
                  <a:lnTo>
                    <a:pt x="543138" y="1183540"/>
                  </a:lnTo>
                  <a:lnTo>
                    <a:pt x="520012" y="1145427"/>
                  </a:lnTo>
                  <a:lnTo>
                    <a:pt x="500574" y="1105005"/>
                  </a:lnTo>
                  <a:lnTo>
                    <a:pt x="485055" y="1062502"/>
                  </a:lnTo>
                  <a:lnTo>
                    <a:pt x="473684" y="1018150"/>
                  </a:lnTo>
                  <a:lnTo>
                    <a:pt x="466693" y="972177"/>
                  </a:lnTo>
                  <a:lnTo>
                    <a:pt x="464312" y="924814"/>
                  </a:lnTo>
                  <a:lnTo>
                    <a:pt x="467479" y="869820"/>
                  </a:lnTo>
                  <a:lnTo>
                    <a:pt x="476743" y="816925"/>
                  </a:lnTo>
                  <a:lnTo>
                    <a:pt x="491744" y="766429"/>
                  </a:lnTo>
                  <a:lnTo>
                    <a:pt x="512120" y="718631"/>
                  </a:lnTo>
                  <a:lnTo>
                    <a:pt x="537513" y="673833"/>
                  </a:lnTo>
                  <a:lnTo>
                    <a:pt x="567563" y="632333"/>
                  </a:lnTo>
                  <a:lnTo>
                    <a:pt x="227838" y="316103"/>
                  </a:lnTo>
                  <a:lnTo>
                    <a:pt x="196106" y="354687"/>
                  </a:lnTo>
                  <a:lnTo>
                    <a:pt x="166442" y="394947"/>
                  </a:lnTo>
                  <a:lnTo>
                    <a:pt x="138925" y="436801"/>
                  </a:lnTo>
                  <a:lnTo>
                    <a:pt x="113639" y="480166"/>
                  </a:lnTo>
                  <a:lnTo>
                    <a:pt x="90665" y="524959"/>
                  </a:lnTo>
                  <a:lnTo>
                    <a:pt x="70087" y="571097"/>
                  </a:lnTo>
                  <a:lnTo>
                    <a:pt x="51985" y="618499"/>
                  </a:lnTo>
                  <a:lnTo>
                    <a:pt x="36443" y="667081"/>
                  </a:lnTo>
                  <a:lnTo>
                    <a:pt x="23543" y="716762"/>
                  </a:lnTo>
                  <a:lnTo>
                    <a:pt x="13366" y="767458"/>
                  </a:lnTo>
                  <a:lnTo>
                    <a:pt x="5995" y="819087"/>
                  </a:lnTo>
                  <a:lnTo>
                    <a:pt x="1512" y="871566"/>
                  </a:lnTo>
                  <a:lnTo>
                    <a:pt x="0" y="924814"/>
                  </a:lnTo>
                  <a:lnTo>
                    <a:pt x="1205" y="972502"/>
                  </a:lnTo>
                  <a:lnTo>
                    <a:pt x="4784" y="1019566"/>
                  </a:lnTo>
                  <a:lnTo>
                    <a:pt x="10677" y="1065946"/>
                  </a:lnTo>
                  <a:lnTo>
                    <a:pt x="18827" y="1111584"/>
                  </a:lnTo>
                  <a:lnTo>
                    <a:pt x="29175" y="1156422"/>
                  </a:lnTo>
                  <a:lnTo>
                    <a:pt x="41662" y="1200402"/>
                  </a:lnTo>
                  <a:lnTo>
                    <a:pt x="56232" y="1243465"/>
                  </a:lnTo>
                  <a:lnTo>
                    <a:pt x="72824" y="1285553"/>
                  </a:lnTo>
                  <a:lnTo>
                    <a:pt x="91382" y="1326608"/>
                  </a:lnTo>
                  <a:lnTo>
                    <a:pt x="111846" y="1366571"/>
                  </a:lnTo>
                  <a:lnTo>
                    <a:pt x="134159" y="1405384"/>
                  </a:lnTo>
                  <a:lnTo>
                    <a:pt x="158263" y="1442990"/>
                  </a:lnTo>
                  <a:lnTo>
                    <a:pt x="184098" y="1479329"/>
                  </a:lnTo>
                  <a:lnTo>
                    <a:pt x="211607" y="1514343"/>
                  </a:lnTo>
                  <a:lnTo>
                    <a:pt x="240732" y="1547975"/>
                  </a:lnTo>
                  <a:lnTo>
                    <a:pt x="271414" y="1580165"/>
                  </a:lnTo>
                  <a:lnTo>
                    <a:pt x="303596" y="1610856"/>
                  </a:lnTo>
                  <a:lnTo>
                    <a:pt x="337218" y="1639989"/>
                  </a:lnTo>
                  <a:lnTo>
                    <a:pt x="372222" y="1667507"/>
                  </a:lnTo>
                  <a:lnTo>
                    <a:pt x="408551" y="1693350"/>
                  </a:lnTo>
                  <a:lnTo>
                    <a:pt x="446146" y="1717460"/>
                  </a:lnTo>
                  <a:lnTo>
                    <a:pt x="484949" y="1739780"/>
                  </a:lnTo>
                  <a:lnTo>
                    <a:pt x="524902" y="1760250"/>
                  </a:lnTo>
                  <a:lnTo>
                    <a:pt x="565945" y="1778813"/>
                  </a:lnTo>
                  <a:lnTo>
                    <a:pt x="608022" y="1795411"/>
                  </a:lnTo>
                  <a:lnTo>
                    <a:pt x="651074" y="1809984"/>
                  </a:lnTo>
                  <a:lnTo>
                    <a:pt x="695042" y="1822475"/>
                  </a:lnTo>
                  <a:lnTo>
                    <a:pt x="739868" y="1832826"/>
                  </a:lnTo>
                  <a:lnTo>
                    <a:pt x="785494" y="1840978"/>
                  </a:lnTo>
                  <a:lnTo>
                    <a:pt x="831863" y="1846873"/>
                  </a:lnTo>
                  <a:lnTo>
                    <a:pt x="878914" y="1850453"/>
                  </a:lnTo>
                  <a:lnTo>
                    <a:pt x="926592" y="1851660"/>
                  </a:lnTo>
                  <a:lnTo>
                    <a:pt x="974269" y="1850453"/>
                  </a:lnTo>
                  <a:lnTo>
                    <a:pt x="1021320" y="1846873"/>
                  </a:lnTo>
                  <a:lnTo>
                    <a:pt x="1067689" y="1840978"/>
                  </a:lnTo>
                  <a:lnTo>
                    <a:pt x="1113315" y="1832826"/>
                  </a:lnTo>
                  <a:lnTo>
                    <a:pt x="1158141" y="1822475"/>
                  </a:lnTo>
                  <a:lnTo>
                    <a:pt x="1202109" y="1809984"/>
                  </a:lnTo>
                  <a:lnTo>
                    <a:pt x="1245161" y="1795411"/>
                  </a:lnTo>
                  <a:lnTo>
                    <a:pt x="1287238" y="1778813"/>
                  </a:lnTo>
                  <a:lnTo>
                    <a:pt x="1328281" y="1760250"/>
                  </a:lnTo>
                  <a:lnTo>
                    <a:pt x="1368234" y="1739780"/>
                  </a:lnTo>
                  <a:lnTo>
                    <a:pt x="1407037" y="1717460"/>
                  </a:lnTo>
                  <a:lnTo>
                    <a:pt x="1444632" y="1693350"/>
                  </a:lnTo>
                  <a:lnTo>
                    <a:pt x="1480961" y="1667507"/>
                  </a:lnTo>
                  <a:lnTo>
                    <a:pt x="1515965" y="1639989"/>
                  </a:lnTo>
                  <a:lnTo>
                    <a:pt x="1549587" y="1610856"/>
                  </a:lnTo>
                  <a:lnTo>
                    <a:pt x="1581769" y="1580165"/>
                  </a:lnTo>
                  <a:lnTo>
                    <a:pt x="1612451" y="1547975"/>
                  </a:lnTo>
                  <a:lnTo>
                    <a:pt x="1641576" y="1514343"/>
                  </a:lnTo>
                  <a:lnTo>
                    <a:pt x="1669085" y="1479329"/>
                  </a:lnTo>
                  <a:lnTo>
                    <a:pt x="1694920" y="1442990"/>
                  </a:lnTo>
                  <a:lnTo>
                    <a:pt x="1719024" y="1405384"/>
                  </a:lnTo>
                  <a:lnTo>
                    <a:pt x="1741337" y="1366571"/>
                  </a:lnTo>
                  <a:lnTo>
                    <a:pt x="1761801" y="1326608"/>
                  </a:lnTo>
                  <a:lnTo>
                    <a:pt x="1780359" y="1285553"/>
                  </a:lnTo>
                  <a:lnTo>
                    <a:pt x="1796951" y="1243465"/>
                  </a:lnTo>
                  <a:lnTo>
                    <a:pt x="1811521" y="1200402"/>
                  </a:lnTo>
                  <a:lnTo>
                    <a:pt x="1824008" y="1156422"/>
                  </a:lnTo>
                  <a:lnTo>
                    <a:pt x="1834356" y="1111584"/>
                  </a:lnTo>
                  <a:lnTo>
                    <a:pt x="1842506" y="1065946"/>
                  </a:lnTo>
                  <a:lnTo>
                    <a:pt x="1848399" y="1019566"/>
                  </a:lnTo>
                  <a:lnTo>
                    <a:pt x="1851978" y="972502"/>
                  </a:lnTo>
                  <a:lnTo>
                    <a:pt x="1853183" y="924814"/>
                  </a:lnTo>
                  <a:lnTo>
                    <a:pt x="1851939" y="876413"/>
                  </a:lnTo>
                  <a:lnTo>
                    <a:pt x="1848245" y="828664"/>
                  </a:lnTo>
                  <a:lnTo>
                    <a:pt x="1842164" y="781628"/>
                  </a:lnTo>
                  <a:lnTo>
                    <a:pt x="1833756" y="735366"/>
                  </a:lnTo>
                  <a:lnTo>
                    <a:pt x="1823085" y="689937"/>
                  </a:lnTo>
                  <a:lnTo>
                    <a:pt x="1810211" y="645403"/>
                  </a:lnTo>
                  <a:lnTo>
                    <a:pt x="1795195" y="601824"/>
                  </a:lnTo>
                  <a:lnTo>
                    <a:pt x="1778100" y="559261"/>
                  </a:lnTo>
                  <a:lnTo>
                    <a:pt x="1758987" y="517773"/>
                  </a:lnTo>
                  <a:lnTo>
                    <a:pt x="1737916" y="477423"/>
                  </a:lnTo>
                  <a:lnTo>
                    <a:pt x="1714951" y="438270"/>
                  </a:lnTo>
                  <a:lnTo>
                    <a:pt x="1690151" y="400376"/>
                  </a:lnTo>
                  <a:lnTo>
                    <a:pt x="1663580" y="363800"/>
                  </a:lnTo>
                  <a:lnTo>
                    <a:pt x="1635298" y="328603"/>
                  </a:lnTo>
                  <a:lnTo>
                    <a:pt x="1605366" y="294846"/>
                  </a:lnTo>
                  <a:lnTo>
                    <a:pt x="1573847" y="262589"/>
                  </a:lnTo>
                  <a:lnTo>
                    <a:pt x="1540802" y="231894"/>
                  </a:lnTo>
                  <a:lnTo>
                    <a:pt x="1506292" y="202820"/>
                  </a:lnTo>
                  <a:lnTo>
                    <a:pt x="1470379" y="175429"/>
                  </a:lnTo>
                  <a:lnTo>
                    <a:pt x="1433125" y="149780"/>
                  </a:lnTo>
                  <a:lnTo>
                    <a:pt x="1394590" y="125934"/>
                  </a:lnTo>
                  <a:lnTo>
                    <a:pt x="1354837" y="103953"/>
                  </a:lnTo>
                  <a:lnTo>
                    <a:pt x="1313927" y="83896"/>
                  </a:lnTo>
                  <a:lnTo>
                    <a:pt x="1271921" y="65825"/>
                  </a:lnTo>
                  <a:lnTo>
                    <a:pt x="1228881" y="49799"/>
                  </a:lnTo>
                  <a:lnTo>
                    <a:pt x="1184869" y="35880"/>
                  </a:lnTo>
                  <a:lnTo>
                    <a:pt x="1139945" y="24127"/>
                  </a:lnTo>
                  <a:lnTo>
                    <a:pt x="1094173" y="14602"/>
                  </a:lnTo>
                  <a:lnTo>
                    <a:pt x="1047612" y="7366"/>
                  </a:lnTo>
                  <a:lnTo>
                    <a:pt x="1000325" y="2478"/>
                  </a:lnTo>
                  <a:lnTo>
                    <a:pt x="952373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170679" y="1933193"/>
            <a:ext cx="83172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SMTP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services: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88" y="306451"/>
            <a:ext cx="80149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POP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(POP3S)</a:t>
            </a: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IMAP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(IMAPS)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7211" y="760476"/>
            <a:ext cx="1219657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86761" y="4495038"/>
            <a:ext cx="5654040" cy="2927985"/>
          </a:xfrm>
          <a:custGeom>
            <a:avLst/>
            <a:gdLst/>
            <a:ahLst/>
            <a:cxnLst/>
            <a:rect l="l" t="t" r="r" b="b"/>
            <a:pathLst>
              <a:path w="5654040" h="2927984">
                <a:moveTo>
                  <a:pt x="0" y="487934"/>
                </a:moveTo>
                <a:lnTo>
                  <a:pt x="2233" y="440940"/>
                </a:lnTo>
                <a:lnTo>
                  <a:pt x="8797" y="395210"/>
                </a:lnTo>
                <a:lnTo>
                  <a:pt x="19487" y="350950"/>
                </a:lnTo>
                <a:lnTo>
                  <a:pt x="34100" y="308362"/>
                </a:lnTo>
                <a:lnTo>
                  <a:pt x="52429" y="267653"/>
                </a:lnTo>
                <a:lnTo>
                  <a:pt x="74272" y="229025"/>
                </a:lnTo>
                <a:lnTo>
                  <a:pt x="99423" y="192684"/>
                </a:lnTo>
                <a:lnTo>
                  <a:pt x="127678" y="158833"/>
                </a:lnTo>
                <a:lnTo>
                  <a:pt x="158833" y="127678"/>
                </a:lnTo>
                <a:lnTo>
                  <a:pt x="192684" y="99423"/>
                </a:lnTo>
                <a:lnTo>
                  <a:pt x="229025" y="74272"/>
                </a:lnTo>
                <a:lnTo>
                  <a:pt x="267653" y="52429"/>
                </a:lnTo>
                <a:lnTo>
                  <a:pt x="308362" y="34100"/>
                </a:lnTo>
                <a:lnTo>
                  <a:pt x="350950" y="19487"/>
                </a:lnTo>
                <a:lnTo>
                  <a:pt x="395210" y="8797"/>
                </a:lnTo>
                <a:lnTo>
                  <a:pt x="440940" y="2233"/>
                </a:lnTo>
                <a:lnTo>
                  <a:pt x="487933" y="0"/>
                </a:lnTo>
                <a:lnTo>
                  <a:pt x="5166106" y="0"/>
                </a:lnTo>
                <a:lnTo>
                  <a:pt x="5213099" y="2233"/>
                </a:lnTo>
                <a:lnTo>
                  <a:pt x="5258829" y="8797"/>
                </a:lnTo>
                <a:lnTo>
                  <a:pt x="5303089" y="19487"/>
                </a:lnTo>
                <a:lnTo>
                  <a:pt x="5345677" y="34100"/>
                </a:lnTo>
                <a:lnTo>
                  <a:pt x="5386386" y="52429"/>
                </a:lnTo>
                <a:lnTo>
                  <a:pt x="5425014" y="74272"/>
                </a:lnTo>
                <a:lnTo>
                  <a:pt x="5461355" y="99423"/>
                </a:lnTo>
                <a:lnTo>
                  <a:pt x="5495206" y="127678"/>
                </a:lnTo>
                <a:lnTo>
                  <a:pt x="5526361" y="158833"/>
                </a:lnTo>
                <a:lnTo>
                  <a:pt x="5554616" y="192684"/>
                </a:lnTo>
                <a:lnTo>
                  <a:pt x="5579767" y="229025"/>
                </a:lnTo>
                <a:lnTo>
                  <a:pt x="5601610" y="267653"/>
                </a:lnTo>
                <a:lnTo>
                  <a:pt x="5619939" y="308362"/>
                </a:lnTo>
                <a:lnTo>
                  <a:pt x="5634552" y="350950"/>
                </a:lnTo>
                <a:lnTo>
                  <a:pt x="5645242" y="395210"/>
                </a:lnTo>
                <a:lnTo>
                  <a:pt x="5651806" y="440940"/>
                </a:lnTo>
                <a:lnTo>
                  <a:pt x="5654040" y="487934"/>
                </a:lnTo>
                <a:lnTo>
                  <a:pt x="5654040" y="2439670"/>
                </a:lnTo>
                <a:lnTo>
                  <a:pt x="5651806" y="2486663"/>
                </a:lnTo>
                <a:lnTo>
                  <a:pt x="5645242" y="2532393"/>
                </a:lnTo>
                <a:lnTo>
                  <a:pt x="5634552" y="2576653"/>
                </a:lnTo>
                <a:lnTo>
                  <a:pt x="5619939" y="2619241"/>
                </a:lnTo>
                <a:lnTo>
                  <a:pt x="5601610" y="2659950"/>
                </a:lnTo>
                <a:lnTo>
                  <a:pt x="5579767" y="2698578"/>
                </a:lnTo>
                <a:lnTo>
                  <a:pt x="5554616" y="2734919"/>
                </a:lnTo>
                <a:lnTo>
                  <a:pt x="5526361" y="2768770"/>
                </a:lnTo>
                <a:lnTo>
                  <a:pt x="5495206" y="2799925"/>
                </a:lnTo>
                <a:lnTo>
                  <a:pt x="5461355" y="2828180"/>
                </a:lnTo>
                <a:lnTo>
                  <a:pt x="5425014" y="2853331"/>
                </a:lnTo>
                <a:lnTo>
                  <a:pt x="5386386" y="2875174"/>
                </a:lnTo>
                <a:lnTo>
                  <a:pt x="5345677" y="2893503"/>
                </a:lnTo>
                <a:lnTo>
                  <a:pt x="5303089" y="2908116"/>
                </a:lnTo>
                <a:lnTo>
                  <a:pt x="5258829" y="2918806"/>
                </a:lnTo>
                <a:lnTo>
                  <a:pt x="5213099" y="2925370"/>
                </a:lnTo>
                <a:lnTo>
                  <a:pt x="5166106" y="2927604"/>
                </a:lnTo>
                <a:lnTo>
                  <a:pt x="487933" y="2927604"/>
                </a:lnTo>
                <a:lnTo>
                  <a:pt x="440940" y="2925370"/>
                </a:lnTo>
                <a:lnTo>
                  <a:pt x="395210" y="2918806"/>
                </a:lnTo>
                <a:lnTo>
                  <a:pt x="350950" y="2908116"/>
                </a:lnTo>
                <a:lnTo>
                  <a:pt x="308362" y="2893503"/>
                </a:lnTo>
                <a:lnTo>
                  <a:pt x="267653" y="2875174"/>
                </a:lnTo>
                <a:lnTo>
                  <a:pt x="229025" y="2853331"/>
                </a:lnTo>
                <a:lnTo>
                  <a:pt x="192684" y="2828180"/>
                </a:lnTo>
                <a:lnTo>
                  <a:pt x="158833" y="2799925"/>
                </a:lnTo>
                <a:lnTo>
                  <a:pt x="127678" y="2768770"/>
                </a:lnTo>
                <a:lnTo>
                  <a:pt x="99423" y="2734919"/>
                </a:lnTo>
                <a:lnTo>
                  <a:pt x="74272" y="2698578"/>
                </a:lnTo>
                <a:lnTo>
                  <a:pt x="52429" y="2659950"/>
                </a:lnTo>
                <a:lnTo>
                  <a:pt x="34100" y="2619241"/>
                </a:lnTo>
                <a:lnTo>
                  <a:pt x="19487" y="2576653"/>
                </a:lnTo>
                <a:lnTo>
                  <a:pt x="8797" y="2532393"/>
                </a:lnTo>
                <a:lnTo>
                  <a:pt x="2233" y="2486663"/>
                </a:lnTo>
                <a:lnTo>
                  <a:pt x="0" y="2439670"/>
                </a:lnTo>
                <a:lnTo>
                  <a:pt x="0" y="48793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98547" y="5140731"/>
            <a:ext cx="5075555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Post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Office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v3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(POP3)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mailbox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messages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delivered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SMTP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84157" y="4495038"/>
            <a:ext cx="5655945" cy="2927985"/>
          </a:xfrm>
          <a:custGeom>
            <a:avLst/>
            <a:gdLst/>
            <a:ahLst/>
            <a:cxnLst/>
            <a:rect l="l" t="t" r="r" b="b"/>
            <a:pathLst>
              <a:path w="5655944" h="2927984">
                <a:moveTo>
                  <a:pt x="0" y="487934"/>
                </a:moveTo>
                <a:lnTo>
                  <a:pt x="2233" y="440940"/>
                </a:lnTo>
                <a:lnTo>
                  <a:pt x="8797" y="395210"/>
                </a:lnTo>
                <a:lnTo>
                  <a:pt x="19487" y="350950"/>
                </a:lnTo>
                <a:lnTo>
                  <a:pt x="34100" y="308362"/>
                </a:lnTo>
                <a:lnTo>
                  <a:pt x="52429" y="267653"/>
                </a:lnTo>
                <a:lnTo>
                  <a:pt x="74272" y="229025"/>
                </a:lnTo>
                <a:lnTo>
                  <a:pt x="99423" y="192684"/>
                </a:lnTo>
                <a:lnTo>
                  <a:pt x="127678" y="158833"/>
                </a:lnTo>
                <a:lnTo>
                  <a:pt x="158833" y="127678"/>
                </a:lnTo>
                <a:lnTo>
                  <a:pt x="192684" y="99423"/>
                </a:lnTo>
                <a:lnTo>
                  <a:pt x="229025" y="74272"/>
                </a:lnTo>
                <a:lnTo>
                  <a:pt x="267653" y="52429"/>
                </a:lnTo>
                <a:lnTo>
                  <a:pt x="308362" y="34100"/>
                </a:lnTo>
                <a:lnTo>
                  <a:pt x="350950" y="19487"/>
                </a:lnTo>
                <a:lnTo>
                  <a:pt x="395210" y="8797"/>
                </a:lnTo>
                <a:lnTo>
                  <a:pt x="440940" y="2233"/>
                </a:lnTo>
                <a:lnTo>
                  <a:pt x="487934" y="0"/>
                </a:lnTo>
                <a:lnTo>
                  <a:pt x="5167630" y="0"/>
                </a:lnTo>
                <a:lnTo>
                  <a:pt x="5214623" y="2233"/>
                </a:lnTo>
                <a:lnTo>
                  <a:pt x="5260353" y="8797"/>
                </a:lnTo>
                <a:lnTo>
                  <a:pt x="5304613" y="19487"/>
                </a:lnTo>
                <a:lnTo>
                  <a:pt x="5347201" y="34100"/>
                </a:lnTo>
                <a:lnTo>
                  <a:pt x="5387910" y="52429"/>
                </a:lnTo>
                <a:lnTo>
                  <a:pt x="5426538" y="74272"/>
                </a:lnTo>
                <a:lnTo>
                  <a:pt x="5462879" y="99423"/>
                </a:lnTo>
                <a:lnTo>
                  <a:pt x="5496730" y="127678"/>
                </a:lnTo>
                <a:lnTo>
                  <a:pt x="5527885" y="158833"/>
                </a:lnTo>
                <a:lnTo>
                  <a:pt x="5556140" y="192684"/>
                </a:lnTo>
                <a:lnTo>
                  <a:pt x="5581291" y="229025"/>
                </a:lnTo>
                <a:lnTo>
                  <a:pt x="5603134" y="267653"/>
                </a:lnTo>
                <a:lnTo>
                  <a:pt x="5621463" y="308362"/>
                </a:lnTo>
                <a:lnTo>
                  <a:pt x="5636076" y="350950"/>
                </a:lnTo>
                <a:lnTo>
                  <a:pt x="5646766" y="395210"/>
                </a:lnTo>
                <a:lnTo>
                  <a:pt x="5653330" y="440940"/>
                </a:lnTo>
                <a:lnTo>
                  <a:pt x="5655563" y="487934"/>
                </a:lnTo>
                <a:lnTo>
                  <a:pt x="5655563" y="2439670"/>
                </a:lnTo>
                <a:lnTo>
                  <a:pt x="5653330" y="2486663"/>
                </a:lnTo>
                <a:lnTo>
                  <a:pt x="5646766" y="2532393"/>
                </a:lnTo>
                <a:lnTo>
                  <a:pt x="5636076" y="2576653"/>
                </a:lnTo>
                <a:lnTo>
                  <a:pt x="5621463" y="2619241"/>
                </a:lnTo>
                <a:lnTo>
                  <a:pt x="5603134" y="2659950"/>
                </a:lnTo>
                <a:lnTo>
                  <a:pt x="5581291" y="2698578"/>
                </a:lnTo>
                <a:lnTo>
                  <a:pt x="5556140" y="2734919"/>
                </a:lnTo>
                <a:lnTo>
                  <a:pt x="5527885" y="2768770"/>
                </a:lnTo>
                <a:lnTo>
                  <a:pt x="5496730" y="2799925"/>
                </a:lnTo>
                <a:lnTo>
                  <a:pt x="5462879" y="2828180"/>
                </a:lnTo>
                <a:lnTo>
                  <a:pt x="5426538" y="2853331"/>
                </a:lnTo>
                <a:lnTo>
                  <a:pt x="5387910" y="2875174"/>
                </a:lnTo>
                <a:lnTo>
                  <a:pt x="5347201" y="2893503"/>
                </a:lnTo>
                <a:lnTo>
                  <a:pt x="5304613" y="2908116"/>
                </a:lnTo>
                <a:lnTo>
                  <a:pt x="5260353" y="2918806"/>
                </a:lnTo>
                <a:lnTo>
                  <a:pt x="5214623" y="2925370"/>
                </a:lnTo>
                <a:lnTo>
                  <a:pt x="5167630" y="2927604"/>
                </a:lnTo>
                <a:lnTo>
                  <a:pt x="487934" y="2927604"/>
                </a:lnTo>
                <a:lnTo>
                  <a:pt x="440940" y="2925370"/>
                </a:lnTo>
                <a:lnTo>
                  <a:pt x="395210" y="2918806"/>
                </a:lnTo>
                <a:lnTo>
                  <a:pt x="350950" y="2908116"/>
                </a:lnTo>
                <a:lnTo>
                  <a:pt x="308362" y="2893503"/>
                </a:lnTo>
                <a:lnTo>
                  <a:pt x="267653" y="2875174"/>
                </a:lnTo>
                <a:lnTo>
                  <a:pt x="229025" y="2853331"/>
                </a:lnTo>
                <a:lnTo>
                  <a:pt x="192684" y="2828180"/>
                </a:lnTo>
                <a:lnTo>
                  <a:pt x="158833" y="2799925"/>
                </a:lnTo>
                <a:lnTo>
                  <a:pt x="127678" y="2768770"/>
                </a:lnTo>
                <a:lnTo>
                  <a:pt x="99423" y="2734919"/>
                </a:lnTo>
                <a:lnTo>
                  <a:pt x="74272" y="2698578"/>
                </a:lnTo>
                <a:lnTo>
                  <a:pt x="52429" y="2659950"/>
                </a:lnTo>
                <a:lnTo>
                  <a:pt x="34100" y="2619241"/>
                </a:lnTo>
                <a:lnTo>
                  <a:pt x="19487" y="2576653"/>
                </a:lnTo>
                <a:lnTo>
                  <a:pt x="8797" y="2532393"/>
                </a:lnTo>
                <a:lnTo>
                  <a:pt x="2233" y="2486663"/>
                </a:lnTo>
                <a:lnTo>
                  <a:pt x="0" y="2439670"/>
                </a:lnTo>
                <a:lnTo>
                  <a:pt x="0" y="487934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85909" y="4950461"/>
            <a:ext cx="504698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2540">
              <a:lnSpc>
                <a:spcPct val="113999"/>
              </a:lnSpc>
              <a:spcBef>
                <a:spcPts val="100"/>
              </a:spcBef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Compared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POP3,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Message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v4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(IMAP4)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supports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permanent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connections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mailbox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simultaneously.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83395" y="3403091"/>
            <a:ext cx="5655945" cy="1277620"/>
          </a:xfrm>
          <a:custGeom>
            <a:avLst/>
            <a:gdLst/>
            <a:ahLst/>
            <a:cxnLst/>
            <a:rect l="l" t="t" r="r" b="b"/>
            <a:pathLst>
              <a:path w="5655944" h="1277620">
                <a:moveTo>
                  <a:pt x="5442711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2"/>
                </a:lnTo>
                <a:lnTo>
                  <a:pt x="0" y="1064260"/>
                </a:lnTo>
                <a:lnTo>
                  <a:pt x="5619" y="1113079"/>
                </a:lnTo>
                <a:lnTo>
                  <a:pt x="21626" y="1157887"/>
                </a:lnTo>
                <a:lnTo>
                  <a:pt x="46746" y="1197407"/>
                </a:lnTo>
                <a:lnTo>
                  <a:pt x="79704" y="1230365"/>
                </a:lnTo>
                <a:lnTo>
                  <a:pt x="119224" y="1255485"/>
                </a:lnTo>
                <a:lnTo>
                  <a:pt x="164032" y="1271492"/>
                </a:lnTo>
                <a:lnTo>
                  <a:pt x="212851" y="1277112"/>
                </a:lnTo>
                <a:lnTo>
                  <a:pt x="5442711" y="1277112"/>
                </a:lnTo>
                <a:lnTo>
                  <a:pt x="5491531" y="1271492"/>
                </a:lnTo>
                <a:lnTo>
                  <a:pt x="5536339" y="1255485"/>
                </a:lnTo>
                <a:lnTo>
                  <a:pt x="5575859" y="1230365"/>
                </a:lnTo>
                <a:lnTo>
                  <a:pt x="5608817" y="1197407"/>
                </a:lnTo>
                <a:lnTo>
                  <a:pt x="5633937" y="1157887"/>
                </a:lnTo>
                <a:lnTo>
                  <a:pt x="5649944" y="1113079"/>
                </a:lnTo>
                <a:lnTo>
                  <a:pt x="5655563" y="1064260"/>
                </a:lnTo>
                <a:lnTo>
                  <a:pt x="5655563" y="212852"/>
                </a:lnTo>
                <a:lnTo>
                  <a:pt x="5649944" y="164032"/>
                </a:lnTo>
                <a:lnTo>
                  <a:pt x="5633937" y="119224"/>
                </a:lnTo>
                <a:lnTo>
                  <a:pt x="5608817" y="79704"/>
                </a:lnTo>
                <a:lnTo>
                  <a:pt x="5575859" y="46746"/>
                </a:lnTo>
                <a:lnTo>
                  <a:pt x="5536339" y="21626"/>
                </a:lnTo>
                <a:lnTo>
                  <a:pt x="5491531" y="5619"/>
                </a:lnTo>
                <a:lnTo>
                  <a:pt x="544271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348721" y="3846067"/>
            <a:ext cx="272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IMAP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Tahoma"/>
                <a:cs typeface="Tahoma"/>
              </a:rPr>
              <a:t>(IMAPS)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6000" y="3403091"/>
            <a:ext cx="5654040" cy="1277620"/>
          </a:xfrm>
          <a:custGeom>
            <a:avLst/>
            <a:gdLst/>
            <a:ahLst/>
            <a:cxnLst/>
            <a:rect l="l" t="t" r="r" b="b"/>
            <a:pathLst>
              <a:path w="5654040" h="1277620">
                <a:moveTo>
                  <a:pt x="5441188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2"/>
                </a:lnTo>
                <a:lnTo>
                  <a:pt x="0" y="1064260"/>
                </a:lnTo>
                <a:lnTo>
                  <a:pt x="5619" y="1113079"/>
                </a:lnTo>
                <a:lnTo>
                  <a:pt x="21626" y="1157887"/>
                </a:lnTo>
                <a:lnTo>
                  <a:pt x="46746" y="1197407"/>
                </a:lnTo>
                <a:lnTo>
                  <a:pt x="79704" y="1230365"/>
                </a:lnTo>
                <a:lnTo>
                  <a:pt x="119224" y="1255485"/>
                </a:lnTo>
                <a:lnTo>
                  <a:pt x="164032" y="1271492"/>
                </a:lnTo>
                <a:lnTo>
                  <a:pt x="212851" y="1277112"/>
                </a:lnTo>
                <a:lnTo>
                  <a:pt x="5441188" y="1277112"/>
                </a:lnTo>
                <a:lnTo>
                  <a:pt x="5490007" y="1271492"/>
                </a:lnTo>
                <a:lnTo>
                  <a:pt x="5534815" y="1255485"/>
                </a:lnTo>
                <a:lnTo>
                  <a:pt x="5574335" y="1230365"/>
                </a:lnTo>
                <a:lnTo>
                  <a:pt x="5607293" y="1197407"/>
                </a:lnTo>
                <a:lnTo>
                  <a:pt x="5632413" y="1157887"/>
                </a:lnTo>
                <a:lnTo>
                  <a:pt x="5648420" y="1113079"/>
                </a:lnTo>
                <a:lnTo>
                  <a:pt x="5654040" y="1064260"/>
                </a:lnTo>
                <a:lnTo>
                  <a:pt x="5654040" y="212852"/>
                </a:lnTo>
                <a:lnTo>
                  <a:pt x="5648420" y="164032"/>
                </a:lnTo>
                <a:lnTo>
                  <a:pt x="5632413" y="119224"/>
                </a:lnTo>
                <a:lnTo>
                  <a:pt x="5607293" y="79704"/>
                </a:lnTo>
                <a:lnTo>
                  <a:pt x="5574335" y="46746"/>
                </a:lnTo>
                <a:lnTo>
                  <a:pt x="5534815" y="21626"/>
                </a:lnTo>
                <a:lnTo>
                  <a:pt x="5490007" y="5619"/>
                </a:lnTo>
                <a:lnTo>
                  <a:pt x="544118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91458" y="3846067"/>
            <a:ext cx="26435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ahoma"/>
                <a:cs typeface="Tahoma"/>
              </a:rPr>
              <a:t>POP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(POP3S)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9042" y="1933193"/>
            <a:ext cx="35433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ports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4478" y="306451"/>
            <a:ext cx="8606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Multipurpose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5">
                <a:solidFill>
                  <a:srgbClr val="3E3E3E"/>
                </a:solidFill>
                <a:latin typeface="Arial"/>
                <a:cs typeface="Arial"/>
              </a:rPr>
              <a:t>Mail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3944" y="1756298"/>
            <a:ext cx="1095121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preventing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leaks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spoofing,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endParaRPr sz="2200">
              <a:latin typeface="Tahoma"/>
              <a:cs typeface="Tahoma"/>
            </a:endParaRPr>
          </a:p>
          <a:p>
            <a:pPr algn="ctr" marL="4445">
              <a:lnSpc>
                <a:spcPct val="100000"/>
              </a:lnSpc>
              <a:spcBef>
                <a:spcPts val="139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does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guarantee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end-to-end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encryption.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164" y="760476"/>
            <a:ext cx="1137513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91714" y="6353683"/>
            <a:ext cx="300101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254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Alice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sends 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Bob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her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digital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containing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public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ke</a:t>
            </a:r>
            <a:r>
              <a:rPr dirty="0" sz="1600" spc="5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nd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3E3E3E"/>
                </a:solidFill>
                <a:latin typeface="Tahoma"/>
                <a:cs typeface="Tahoma"/>
              </a:rPr>
              <a:t>va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16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1600" spc="10">
                <a:solidFill>
                  <a:srgbClr val="3E3E3E"/>
                </a:solidFill>
                <a:latin typeface="Tahoma"/>
                <a:cs typeface="Tahoma"/>
              </a:rPr>
              <a:t>ig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2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16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-45">
                <a:solidFill>
                  <a:srgbClr val="3E3E3E"/>
                </a:solidFill>
                <a:latin typeface="Tahoma"/>
                <a:cs typeface="Tahoma"/>
              </a:rPr>
              <a:t>ID.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3090" y="6377685"/>
            <a:ext cx="225107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dirty="0" sz="1600" spc="7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16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16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1600" spc="2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16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ke</a:t>
            </a:r>
            <a:r>
              <a:rPr dirty="0" sz="1600" spc="5">
                <a:solidFill>
                  <a:srgbClr val="3E3E3E"/>
                </a:solidFill>
                <a:latin typeface="Tahoma"/>
                <a:cs typeface="Tahoma"/>
              </a:rPr>
              <a:t>y 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decode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signature.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08283" y="6136640"/>
            <a:ext cx="291655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600" spc="75">
                <a:solidFill>
                  <a:srgbClr val="3E3E3E"/>
                </a:solidFill>
                <a:latin typeface="Tahoma"/>
                <a:cs typeface="Tahoma"/>
              </a:rPr>
              <a:t>He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responds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his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digital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certif</a:t>
            </a:r>
            <a:r>
              <a:rPr dirty="0" sz="1600" spc="2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cat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1600" spc="7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1600" spc="95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1600" spc="2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16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ke</a:t>
            </a:r>
            <a:r>
              <a:rPr dirty="0" sz="1600" spc="-30">
                <a:solidFill>
                  <a:srgbClr val="3E3E3E"/>
                </a:solidFill>
                <a:latin typeface="Tahoma"/>
                <a:cs typeface="Tahoma"/>
              </a:rPr>
              <a:t>y.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Al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1600" spc="25">
                <a:solidFill>
                  <a:srgbClr val="3E3E3E"/>
                </a:solidFill>
                <a:latin typeface="Tahoma"/>
                <a:cs typeface="Tahoma"/>
              </a:rPr>
              <a:t>ce 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follows the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same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process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decides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trust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Bob.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27982" y="4858511"/>
            <a:ext cx="10475595" cy="1153795"/>
            <a:chOff x="4427982" y="4858511"/>
            <a:chExt cx="10475595" cy="1153795"/>
          </a:xfrm>
        </p:grpSpPr>
        <p:sp>
          <p:nvSpPr>
            <p:cNvPr id="9" name="object 9"/>
            <p:cNvSpPr/>
            <p:nvPr/>
          </p:nvSpPr>
          <p:spPr>
            <a:xfrm>
              <a:off x="4427982" y="5447283"/>
              <a:ext cx="9531350" cy="85725"/>
            </a:xfrm>
            <a:custGeom>
              <a:avLst/>
              <a:gdLst/>
              <a:ahLst/>
              <a:cxnLst/>
              <a:rect l="l" t="t" r="r" b="b"/>
              <a:pathLst>
                <a:path w="9531350" h="85725">
                  <a:moveTo>
                    <a:pt x="1591945" y="42926"/>
                  </a:moveTo>
                  <a:lnTo>
                    <a:pt x="1563281" y="28575"/>
                  </a:lnTo>
                  <a:lnTo>
                    <a:pt x="1506220" y="0"/>
                  </a:lnTo>
                  <a:lnTo>
                    <a:pt x="1506220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1506220" y="57150"/>
                  </a:lnTo>
                  <a:lnTo>
                    <a:pt x="1506220" y="85725"/>
                  </a:lnTo>
                  <a:lnTo>
                    <a:pt x="1563446" y="57150"/>
                  </a:lnTo>
                  <a:lnTo>
                    <a:pt x="1591945" y="42926"/>
                  </a:lnTo>
                  <a:close/>
                </a:path>
                <a:path w="9531350" h="85725">
                  <a:moveTo>
                    <a:pt x="9531096" y="42926"/>
                  </a:moveTo>
                  <a:lnTo>
                    <a:pt x="9502432" y="28575"/>
                  </a:lnTo>
                  <a:lnTo>
                    <a:pt x="9445371" y="0"/>
                  </a:lnTo>
                  <a:lnTo>
                    <a:pt x="9445371" y="28575"/>
                  </a:lnTo>
                  <a:lnTo>
                    <a:pt x="2558796" y="28575"/>
                  </a:lnTo>
                  <a:lnTo>
                    <a:pt x="2558796" y="57150"/>
                  </a:lnTo>
                  <a:lnTo>
                    <a:pt x="9445371" y="57150"/>
                  </a:lnTo>
                  <a:lnTo>
                    <a:pt x="9445371" y="85725"/>
                  </a:lnTo>
                  <a:lnTo>
                    <a:pt x="9502597" y="57150"/>
                  </a:lnTo>
                  <a:lnTo>
                    <a:pt x="9531096" y="42926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292" y="5233415"/>
              <a:ext cx="493775" cy="495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64446" y="5109209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70" h="713739">
                  <a:moveTo>
                    <a:pt x="487679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585215" y="713231"/>
                  </a:lnTo>
                  <a:lnTo>
                    <a:pt x="585215" y="97536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64446" y="5109209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70" h="713739">
                  <a:moveTo>
                    <a:pt x="0" y="0"/>
                  </a:moveTo>
                  <a:lnTo>
                    <a:pt x="487679" y="0"/>
                  </a:lnTo>
                  <a:lnTo>
                    <a:pt x="585215" y="97536"/>
                  </a:lnTo>
                  <a:lnTo>
                    <a:pt x="585215" y="713231"/>
                  </a:lnTo>
                  <a:lnTo>
                    <a:pt x="0" y="71323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16261" y="5295137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8" y="0"/>
                  </a:lnTo>
                </a:path>
                <a:path w="463550" h="394970">
                  <a:moveTo>
                    <a:pt x="0" y="99060"/>
                  </a:moveTo>
                  <a:lnTo>
                    <a:pt x="463296" y="99060"/>
                  </a:lnTo>
                </a:path>
                <a:path w="463550" h="394970">
                  <a:moveTo>
                    <a:pt x="0" y="196596"/>
                  </a:moveTo>
                  <a:lnTo>
                    <a:pt x="463296" y="196596"/>
                  </a:lnTo>
                </a:path>
                <a:path w="463550" h="394970">
                  <a:moveTo>
                    <a:pt x="0" y="295656"/>
                  </a:moveTo>
                  <a:lnTo>
                    <a:pt x="463296" y="295656"/>
                  </a:lnTo>
                </a:path>
                <a:path w="463550" h="394970">
                  <a:moveTo>
                    <a:pt x="0" y="394715"/>
                  </a:moveTo>
                  <a:lnTo>
                    <a:pt x="463296" y="39471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6278" y="5077332"/>
              <a:ext cx="177419" cy="1761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6855" y="5532119"/>
              <a:ext cx="414527" cy="4160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00" y="5241035"/>
              <a:ext cx="495300" cy="495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460" y="5596127"/>
              <a:ext cx="358140" cy="3581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0300" y="4910327"/>
              <a:ext cx="1072896" cy="10728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020" y="4939283"/>
              <a:ext cx="1072896" cy="10728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8260" y="4858511"/>
              <a:ext cx="1072896" cy="107289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549146" y="3829253"/>
            <a:ext cx="135604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establish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emails,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both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S/MIME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certificates.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84832" y="4953000"/>
            <a:ext cx="2223770" cy="1073150"/>
            <a:chOff x="2084832" y="4953000"/>
            <a:chExt cx="2223770" cy="1073150"/>
          </a:xfrm>
        </p:grpSpPr>
        <p:sp>
          <p:nvSpPr>
            <p:cNvPr id="23" name="object 23"/>
            <p:cNvSpPr/>
            <p:nvPr/>
          </p:nvSpPr>
          <p:spPr>
            <a:xfrm>
              <a:off x="3181350" y="5162550"/>
              <a:ext cx="584200" cy="713740"/>
            </a:xfrm>
            <a:custGeom>
              <a:avLst/>
              <a:gdLst/>
              <a:ahLst/>
              <a:cxnLst/>
              <a:rect l="l" t="t" r="r" b="b"/>
              <a:pathLst>
                <a:path w="584200" h="713739">
                  <a:moveTo>
                    <a:pt x="48641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583691" y="713232"/>
                  </a:lnTo>
                  <a:lnTo>
                    <a:pt x="583691" y="97282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181350" y="5162550"/>
              <a:ext cx="584200" cy="713740"/>
            </a:xfrm>
            <a:custGeom>
              <a:avLst/>
              <a:gdLst/>
              <a:ahLst/>
              <a:cxnLst/>
              <a:rect l="l" t="t" r="r" b="b"/>
              <a:pathLst>
                <a:path w="584200" h="713739">
                  <a:moveTo>
                    <a:pt x="0" y="0"/>
                  </a:moveTo>
                  <a:lnTo>
                    <a:pt x="486410" y="0"/>
                  </a:lnTo>
                  <a:lnTo>
                    <a:pt x="583691" y="97282"/>
                  </a:lnTo>
                  <a:lnTo>
                    <a:pt x="583691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233166" y="5348477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8" y="0"/>
                  </a:lnTo>
                </a:path>
                <a:path w="463550" h="394970">
                  <a:moveTo>
                    <a:pt x="0" y="99060"/>
                  </a:moveTo>
                  <a:lnTo>
                    <a:pt x="463295" y="99060"/>
                  </a:lnTo>
                </a:path>
                <a:path w="463550" h="394970">
                  <a:moveTo>
                    <a:pt x="0" y="196596"/>
                  </a:moveTo>
                  <a:lnTo>
                    <a:pt x="463295" y="196596"/>
                  </a:lnTo>
                </a:path>
                <a:path w="463550" h="394970">
                  <a:moveTo>
                    <a:pt x="0" y="295656"/>
                  </a:moveTo>
                  <a:lnTo>
                    <a:pt x="463295" y="295656"/>
                  </a:lnTo>
                </a:path>
                <a:path w="463550" h="394970">
                  <a:moveTo>
                    <a:pt x="0" y="394716"/>
                  </a:moveTo>
                  <a:lnTo>
                    <a:pt x="463295" y="39471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2929" y="5130800"/>
              <a:ext cx="177419" cy="1761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60" y="5585459"/>
              <a:ext cx="414527" cy="4160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048" y="5245608"/>
              <a:ext cx="495300" cy="495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4832" y="4953000"/>
              <a:ext cx="1072895" cy="1072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507" y="306451"/>
            <a:ext cx="22860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Bastion</a:t>
            </a: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Host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431" y="760476"/>
            <a:ext cx="32461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84957" y="1698498"/>
            <a:ext cx="101288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Bastion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minimal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reduce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surface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1642" y="7429398"/>
            <a:ext cx="932497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2520" marR="5080" indent="-1100455">
              <a:lnSpc>
                <a:spcPct val="1141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bastion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could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risk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internal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network,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credentials.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13503" y="2791967"/>
            <a:ext cx="7050405" cy="4451985"/>
            <a:chOff x="4413503" y="2791967"/>
            <a:chExt cx="7050405" cy="44519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235" y="3061715"/>
              <a:ext cx="771144" cy="7711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87389" y="42054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787389" y="4205477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 h="0">
                  <a:moveTo>
                    <a:pt x="495300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87389" y="42054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20177" y="534847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87389" y="4205477"/>
              <a:ext cx="5386705" cy="2304415"/>
            </a:xfrm>
            <a:custGeom>
              <a:avLst/>
              <a:gdLst/>
              <a:ahLst/>
              <a:cxnLst/>
              <a:rect l="l" t="t" r="r" b="b"/>
              <a:pathLst>
                <a:path w="5386705" h="2304415">
                  <a:moveTo>
                    <a:pt x="1732788" y="0"/>
                  </a:moveTo>
                  <a:lnTo>
                    <a:pt x="1732788" y="1828800"/>
                  </a:lnTo>
                </a:path>
                <a:path w="5386705" h="2304415">
                  <a:moveTo>
                    <a:pt x="5386451" y="1808988"/>
                  </a:moveTo>
                  <a:lnTo>
                    <a:pt x="0" y="1808988"/>
                  </a:lnTo>
                </a:path>
                <a:path w="5386705" h="2304415">
                  <a:moveTo>
                    <a:pt x="381000" y="1808988"/>
                  </a:moveTo>
                  <a:lnTo>
                    <a:pt x="381000" y="2304288"/>
                  </a:lnTo>
                </a:path>
                <a:path w="5386705" h="2304415">
                  <a:moveTo>
                    <a:pt x="1487424" y="1808988"/>
                  </a:moveTo>
                  <a:lnTo>
                    <a:pt x="1487424" y="2304288"/>
                  </a:lnTo>
                </a:path>
                <a:path w="5386705" h="2304415">
                  <a:moveTo>
                    <a:pt x="3480816" y="1808988"/>
                  </a:moveTo>
                  <a:lnTo>
                    <a:pt x="3480816" y="2304288"/>
                  </a:lnTo>
                </a:path>
                <a:path w="5386705" h="2304415">
                  <a:moveTo>
                    <a:pt x="4402836" y="1808988"/>
                  </a:moveTo>
                  <a:lnTo>
                    <a:pt x="4402836" y="2304288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6327" y="4794503"/>
              <a:ext cx="647700" cy="6477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00777" y="3062477"/>
              <a:ext cx="1087120" cy="0"/>
            </a:xfrm>
            <a:custGeom>
              <a:avLst/>
              <a:gdLst/>
              <a:ahLst/>
              <a:cxnLst/>
              <a:rect l="l" t="t" r="r" b="b"/>
              <a:pathLst>
                <a:path w="1087120" h="0">
                  <a:moveTo>
                    <a:pt x="1086866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3503" y="2791967"/>
              <a:ext cx="618744" cy="6172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87389" y="3062477"/>
              <a:ext cx="0" cy="1143000"/>
            </a:xfrm>
            <a:custGeom>
              <a:avLst/>
              <a:gdLst/>
              <a:ahLst/>
              <a:cxnLst/>
              <a:rect l="l" t="t" r="r" b="b"/>
              <a:pathLst>
                <a:path w="0" h="1143000">
                  <a:moveTo>
                    <a:pt x="0" y="0"/>
                  </a:moveTo>
                  <a:lnTo>
                    <a:pt x="0" y="114300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8255" y="6438900"/>
              <a:ext cx="618744" cy="6187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4679" y="6438900"/>
              <a:ext cx="618744" cy="6187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3335" y="3201923"/>
              <a:ext cx="617220" cy="6187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3891" y="6449567"/>
              <a:ext cx="771144" cy="7711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8635" y="6472427"/>
              <a:ext cx="771144" cy="7711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860023" y="6341364"/>
              <a:ext cx="599440" cy="568960"/>
            </a:xfrm>
            <a:custGeom>
              <a:avLst/>
              <a:gdLst/>
              <a:ahLst/>
              <a:cxnLst/>
              <a:rect l="l" t="t" r="r" b="b"/>
              <a:pathLst>
                <a:path w="599440" h="568959">
                  <a:moveTo>
                    <a:pt x="299466" y="0"/>
                  </a:moveTo>
                  <a:lnTo>
                    <a:pt x="230812" y="2502"/>
                  </a:lnTo>
                  <a:lnTo>
                    <a:pt x="167784" y="9629"/>
                  </a:lnTo>
                  <a:lnTo>
                    <a:pt x="112180" y="20813"/>
                  </a:lnTo>
                  <a:lnTo>
                    <a:pt x="65800" y="35485"/>
                  </a:lnTo>
                  <a:lnTo>
                    <a:pt x="30444" y="53077"/>
                  </a:lnTo>
                  <a:lnTo>
                    <a:pt x="0" y="94742"/>
                  </a:lnTo>
                  <a:lnTo>
                    <a:pt x="0" y="473710"/>
                  </a:lnTo>
                  <a:lnTo>
                    <a:pt x="30444" y="515374"/>
                  </a:lnTo>
                  <a:lnTo>
                    <a:pt x="65800" y="532966"/>
                  </a:lnTo>
                  <a:lnTo>
                    <a:pt x="112180" y="547638"/>
                  </a:lnTo>
                  <a:lnTo>
                    <a:pt x="167784" y="558822"/>
                  </a:lnTo>
                  <a:lnTo>
                    <a:pt x="230812" y="565949"/>
                  </a:lnTo>
                  <a:lnTo>
                    <a:pt x="299466" y="568452"/>
                  </a:lnTo>
                  <a:lnTo>
                    <a:pt x="368119" y="565949"/>
                  </a:lnTo>
                  <a:lnTo>
                    <a:pt x="431147" y="558822"/>
                  </a:lnTo>
                  <a:lnTo>
                    <a:pt x="486751" y="547638"/>
                  </a:lnTo>
                  <a:lnTo>
                    <a:pt x="533131" y="532966"/>
                  </a:lnTo>
                  <a:lnTo>
                    <a:pt x="568487" y="515374"/>
                  </a:lnTo>
                  <a:lnTo>
                    <a:pt x="598931" y="473710"/>
                  </a:lnTo>
                  <a:lnTo>
                    <a:pt x="598931" y="94742"/>
                  </a:lnTo>
                  <a:lnTo>
                    <a:pt x="568487" y="53077"/>
                  </a:lnTo>
                  <a:lnTo>
                    <a:pt x="533131" y="35485"/>
                  </a:lnTo>
                  <a:lnTo>
                    <a:pt x="486751" y="20813"/>
                  </a:lnTo>
                  <a:lnTo>
                    <a:pt x="431147" y="9629"/>
                  </a:lnTo>
                  <a:lnTo>
                    <a:pt x="368119" y="2502"/>
                  </a:lnTo>
                  <a:lnTo>
                    <a:pt x="299466" y="0"/>
                  </a:lnTo>
                  <a:close/>
                </a:path>
              </a:pathLst>
            </a:custGeom>
            <a:solidFill>
              <a:srgbClr val="00D1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60023" y="6341364"/>
              <a:ext cx="599440" cy="568960"/>
            </a:xfrm>
            <a:custGeom>
              <a:avLst/>
              <a:gdLst/>
              <a:ahLst/>
              <a:cxnLst/>
              <a:rect l="l" t="t" r="r" b="b"/>
              <a:pathLst>
                <a:path w="599440" h="568959">
                  <a:moveTo>
                    <a:pt x="598931" y="94742"/>
                  </a:moveTo>
                  <a:lnTo>
                    <a:pt x="568487" y="136406"/>
                  </a:lnTo>
                  <a:lnTo>
                    <a:pt x="533131" y="153998"/>
                  </a:lnTo>
                  <a:lnTo>
                    <a:pt x="486751" y="168670"/>
                  </a:lnTo>
                  <a:lnTo>
                    <a:pt x="431147" y="179854"/>
                  </a:lnTo>
                  <a:lnTo>
                    <a:pt x="368119" y="186981"/>
                  </a:lnTo>
                  <a:lnTo>
                    <a:pt x="299466" y="189484"/>
                  </a:lnTo>
                  <a:lnTo>
                    <a:pt x="230812" y="186981"/>
                  </a:lnTo>
                  <a:lnTo>
                    <a:pt x="167784" y="179854"/>
                  </a:lnTo>
                  <a:lnTo>
                    <a:pt x="112180" y="168670"/>
                  </a:lnTo>
                  <a:lnTo>
                    <a:pt x="65800" y="153998"/>
                  </a:lnTo>
                  <a:lnTo>
                    <a:pt x="30444" y="136406"/>
                  </a:lnTo>
                  <a:lnTo>
                    <a:pt x="7911" y="116465"/>
                  </a:lnTo>
                  <a:lnTo>
                    <a:pt x="0" y="94742"/>
                  </a:lnTo>
                </a:path>
                <a:path w="599440" h="568959">
                  <a:moveTo>
                    <a:pt x="0" y="94742"/>
                  </a:moveTo>
                  <a:lnTo>
                    <a:pt x="30444" y="53077"/>
                  </a:lnTo>
                  <a:lnTo>
                    <a:pt x="65800" y="35485"/>
                  </a:lnTo>
                  <a:lnTo>
                    <a:pt x="112180" y="20813"/>
                  </a:lnTo>
                  <a:lnTo>
                    <a:pt x="167784" y="9629"/>
                  </a:lnTo>
                  <a:lnTo>
                    <a:pt x="230812" y="2502"/>
                  </a:lnTo>
                  <a:lnTo>
                    <a:pt x="299466" y="0"/>
                  </a:lnTo>
                  <a:lnTo>
                    <a:pt x="368119" y="2502"/>
                  </a:lnTo>
                  <a:lnTo>
                    <a:pt x="431147" y="9629"/>
                  </a:lnTo>
                  <a:lnTo>
                    <a:pt x="486751" y="20813"/>
                  </a:lnTo>
                  <a:lnTo>
                    <a:pt x="533131" y="35485"/>
                  </a:lnTo>
                  <a:lnTo>
                    <a:pt x="568487" y="53077"/>
                  </a:lnTo>
                  <a:lnTo>
                    <a:pt x="598931" y="94742"/>
                  </a:lnTo>
                  <a:lnTo>
                    <a:pt x="598931" y="473710"/>
                  </a:lnTo>
                  <a:lnTo>
                    <a:pt x="568487" y="515374"/>
                  </a:lnTo>
                  <a:lnTo>
                    <a:pt x="533131" y="532966"/>
                  </a:lnTo>
                  <a:lnTo>
                    <a:pt x="486751" y="547638"/>
                  </a:lnTo>
                  <a:lnTo>
                    <a:pt x="431147" y="558822"/>
                  </a:lnTo>
                  <a:lnTo>
                    <a:pt x="368119" y="565949"/>
                  </a:lnTo>
                  <a:lnTo>
                    <a:pt x="299466" y="568452"/>
                  </a:lnTo>
                  <a:lnTo>
                    <a:pt x="230812" y="565949"/>
                  </a:lnTo>
                  <a:lnTo>
                    <a:pt x="167784" y="558822"/>
                  </a:lnTo>
                  <a:lnTo>
                    <a:pt x="112180" y="547638"/>
                  </a:lnTo>
                  <a:lnTo>
                    <a:pt x="65800" y="532966"/>
                  </a:lnTo>
                  <a:lnTo>
                    <a:pt x="30444" y="515374"/>
                  </a:lnTo>
                  <a:lnTo>
                    <a:pt x="0" y="473710"/>
                  </a:lnTo>
                  <a:lnTo>
                    <a:pt x="0" y="94742"/>
                  </a:lnTo>
                  <a:close/>
                </a:path>
              </a:pathLst>
            </a:custGeom>
            <a:ln w="9525">
              <a:solidFill>
                <a:srgbClr val="009A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112757" y="3786377"/>
              <a:ext cx="2048510" cy="2723515"/>
            </a:xfrm>
            <a:custGeom>
              <a:avLst/>
              <a:gdLst/>
              <a:ahLst/>
              <a:cxnLst/>
              <a:rect l="l" t="t" r="r" b="b"/>
              <a:pathLst>
                <a:path w="2048509" h="2723515">
                  <a:moveTo>
                    <a:pt x="2048256" y="2228088"/>
                  </a:moveTo>
                  <a:lnTo>
                    <a:pt x="2048256" y="2723388"/>
                  </a:lnTo>
                </a:path>
                <a:path w="2048509" h="2723515">
                  <a:moveTo>
                    <a:pt x="0" y="0"/>
                  </a:moveTo>
                  <a:lnTo>
                    <a:pt x="0" y="41910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2803" y="3078479"/>
              <a:ext cx="771144" cy="7711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8379" y="3201923"/>
              <a:ext cx="617220" cy="6187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629138" y="3815333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w="0" h="390525">
                  <a:moveTo>
                    <a:pt x="0" y="0"/>
                  </a:moveTo>
                  <a:lnTo>
                    <a:pt x="0" y="390016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015" y="3308603"/>
              <a:ext cx="649224" cy="6477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136640" y="3294379"/>
            <a:ext cx="8432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13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rior  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firewall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57976" y="4347489"/>
            <a:ext cx="5436870" cy="145859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748155">
              <a:lnSpc>
                <a:spcPct val="100000"/>
              </a:lnSpc>
              <a:spcBef>
                <a:spcPts val="85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DMZ</a:t>
            </a:r>
            <a:r>
              <a:rPr dirty="0" sz="1600" spc="-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dirty="0" sz="1600" spc="-3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80" b="1">
                <a:solidFill>
                  <a:srgbClr val="404040"/>
                </a:solidFill>
                <a:latin typeface="Arial"/>
                <a:cs typeface="Arial"/>
              </a:rPr>
              <a:t>perimeter</a:t>
            </a:r>
            <a:r>
              <a:rPr dirty="0" sz="1600" spc="-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80" b="1">
                <a:solidFill>
                  <a:srgbClr val="404040"/>
                </a:solidFill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  <a:p>
            <a:pPr marL="13970" marR="4641850" indent="-1905">
              <a:lnSpc>
                <a:spcPct val="100000"/>
              </a:lnSpc>
              <a:spcBef>
                <a:spcPts val="75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nterior  </a:t>
            </a:r>
            <a:r>
              <a:rPr dirty="0" sz="1600" spc="75" b="1">
                <a:solidFill>
                  <a:srgbClr val="404040"/>
                </a:solidFill>
                <a:latin typeface="Arial"/>
                <a:cs typeface="Arial"/>
              </a:rPr>
              <a:t>f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rewall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90" b="1">
                <a:solidFill>
                  <a:srgbClr val="404040"/>
                </a:solidFill>
                <a:latin typeface="Arial"/>
                <a:cs typeface="Arial"/>
              </a:rPr>
              <a:t>Intranet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62745" y="2495168"/>
            <a:ext cx="14700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bastion</a:t>
            </a:r>
            <a:r>
              <a:rPr dirty="0" sz="1600" spc="-7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hosts/ </a:t>
            </a:r>
            <a:r>
              <a:rPr dirty="0" sz="1600" spc="-43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404040"/>
                </a:solidFill>
                <a:latin typeface="Arial"/>
                <a:cs typeface="Arial"/>
              </a:rPr>
              <a:t>HTTP</a:t>
            </a:r>
            <a:r>
              <a:rPr dirty="0" sz="1600" spc="-6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servers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431791" y="2449562"/>
            <a:ext cx="6068695" cy="4332605"/>
            <a:chOff x="4431791" y="2449562"/>
            <a:chExt cx="6068695" cy="433260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3849" y="6675373"/>
              <a:ext cx="106172" cy="1061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1261" y="6675373"/>
              <a:ext cx="106172" cy="1061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4057" y="6675373"/>
              <a:ext cx="106172" cy="1061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1557" y="6675373"/>
              <a:ext cx="104648" cy="1061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6297" y="6675373"/>
              <a:ext cx="104648" cy="1061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1577" y="6675373"/>
              <a:ext cx="106172" cy="10617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6777" y="3458210"/>
              <a:ext cx="106172" cy="1061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3041" y="3458210"/>
              <a:ext cx="104648" cy="10617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8321" y="3458210"/>
              <a:ext cx="104648" cy="10617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31791" y="3387852"/>
              <a:ext cx="580643" cy="2240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36863" y="3822191"/>
              <a:ext cx="580644" cy="2240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9715" y="3796283"/>
              <a:ext cx="580644" cy="22555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151292" y="2462262"/>
              <a:ext cx="1131570" cy="579120"/>
            </a:xfrm>
            <a:custGeom>
              <a:avLst/>
              <a:gdLst/>
              <a:ahLst/>
              <a:cxnLst/>
              <a:rect l="l" t="t" r="r" b="b"/>
              <a:pathLst>
                <a:path w="1131570" h="579119">
                  <a:moveTo>
                    <a:pt x="107269" y="150889"/>
                  </a:moveTo>
                  <a:lnTo>
                    <a:pt x="111536" y="111044"/>
                  </a:lnTo>
                  <a:lnTo>
                    <a:pt x="132476" y="75996"/>
                  </a:lnTo>
                  <a:lnTo>
                    <a:pt x="167436" y="47891"/>
                  </a:lnTo>
                  <a:lnTo>
                    <a:pt x="213766" y="28876"/>
                  </a:lnTo>
                  <a:lnTo>
                    <a:pt x="268813" y="21095"/>
                  </a:lnTo>
                  <a:lnTo>
                    <a:pt x="298336" y="22096"/>
                  </a:lnTo>
                  <a:lnTo>
                    <a:pt x="327265" y="26525"/>
                  </a:lnTo>
                  <a:lnTo>
                    <a:pt x="355002" y="34240"/>
                  </a:lnTo>
                  <a:lnTo>
                    <a:pt x="380954" y="45098"/>
                  </a:lnTo>
                  <a:lnTo>
                    <a:pt x="418332" y="17291"/>
                  </a:lnTo>
                  <a:lnTo>
                    <a:pt x="466901" y="2855"/>
                  </a:lnTo>
                  <a:lnTo>
                    <a:pt x="520471" y="2682"/>
                  </a:lnTo>
                  <a:lnTo>
                    <a:pt x="572851" y="17666"/>
                  </a:lnTo>
                  <a:lnTo>
                    <a:pt x="581396" y="21877"/>
                  </a:lnTo>
                  <a:lnTo>
                    <a:pt x="589488" y="26493"/>
                  </a:lnTo>
                  <a:lnTo>
                    <a:pt x="597104" y="31490"/>
                  </a:lnTo>
                  <a:lnTo>
                    <a:pt x="604220" y="36843"/>
                  </a:lnTo>
                  <a:lnTo>
                    <a:pt x="633910" y="13497"/>
                  </a:lnTo>
                  <a:lnTo>
                    <a:pt x="673149" y="950"/>
                  </a:lnTo>
                  <a:lnTo>
                    <a:pt x="716913" y="0"/>
                  </a:lnTo>
                  <a:lnTo>
                    <a:pt x="760176" y="11443"/>
                  </a:lnTo>
                  <a:lnTo>
                    <a:pt x="771185" y="16835"/>
                  </a:lnTo>
                  <a:lnTo>
                    <a:pt x="781290" y="23048"/>
                  </a:lnTo>
                  <a:lnTo>
                    <a:pt x="790394" y="29999"/>
                  </a:lnTo>
                  <a:lnTo>
                    <a:pt x="798403" y="37605"/>
                  </a:lnTo>
                  <a:lnTo>
                    <a:pt x="839634" y="18353"/>
                  </a:lnTo>
                  <a:lnTo>
                    <a:pt x="887271" y="12364"/>
                  </a:lnTo>
                  <a:lnTo>
                    <a:pt x="935527" y="19567"/>
                  </a:lnTo>
                  <a:lnTo>
                    <a:pt x="978616" y="39891"/>
                  </a:lnTo>
                  <a:lnTo>
                    <a:pt x="1013156" y="80111"/>
                  </a:lnTo>
                  <a:lnTo>
                    <a:pt x="1017859" y="95517"/>
                  </a:lnTo>
                  <a:lnTo>
                    <a:pt x="1066192" y="116595"/>
                  </a:lnTo>
                  <a:lnTo>
                    <a:pt x="1099155" y="147746"/>
                  </a:lnTo>
                  <a:lnTo>
                    <a:pt x="1113853" y="184850"/>
                  </a:lnTo>
                  <a:lnTo>
                    <a:pt x="1107394" y="223787"/>
                  </a:lnTo>
                  <a:lnTo>
                    <a:pt x="1105362" y="228105"/>
                  </a:lnTo>
                  <a:lnTo>
                    <a:pt x="1102822" y="232296"/>
                  </a:lnTo>
                  <a:lnTo>
                    <a:pt x="1100028" y="236360"/>
                  </a:lnTo>
                  <a:lnTo>
                    <a:pt x="1124538" y="273543"/>
                  </a:lnTo>
                  <a:lnTo>
                    <a:pt x="1131516" y="312323"/>
                  </a:lnTo>
                  <a:lnTo>
                    <a:pt x="1121717" y="349847"/>
                  </a:lnTo>
                  <a:lnTo>
                    <a:pt x="1095899" y="383262"/>
                  </a:lnTo>
                  <a:lnTo>
                    <a:pt x="1054816" y="409715"/>
                  </a:lnTo>
                  <a:lnTo>
                    <a:pt x="1014462" y="423019"/>
                  </a:lnTo>
                  <a:lnTo>
                    <a:pt x="970107" y="428511"/>
                  </a:lnTo>
                  <a:lnTo>
                    <a:pt x="954778" y="469145"/>
                  </a:lnTo>
                  <a:lnTo>
                    <a:pt x="919481" y="500600"/>
                  </a:lnTo>
                  <a:lnTo>
                    <a:pt x="869398" y="519791"/>
                  </a:lnTo>
                  <a:lnTo>
                    <a:pt x="809706" y="523634"/>
                  </a:lnTo>
                  <a:lnTo>
                    <a:pt x="788987" y="521025"/>
                  </a:lnTo>
                  <a:lnTo>
                    <a:pt x="768923" y="516475"/>
                  </a:lnTo>
                  <a:lnTo>
                    <a:pt x="749788" y="510043"/>
                  </a:lnTo>
                  <a:lnTo>
                    <a:pt x="731855" y="501790"/>
                  </a:lnTo>
                  <a:lnTo>
                    <a:pt x="704451" y="536094"/>
                  </a:lnTo>
                  <a:lnTo>
                    <a:pt x="664356" y="561149"/>
                  </a:lnTo>
                  <a:lnTo>
                    <a:pt x="615305" y="575848"/>
                  </a:lnTo>
                  <a:lnTo>
                    <a:pt x="561037" y="579080"/>
                  </a:lnTo>
                  <a:lnTo>
                    <a:pt x="505287" y="569735"/>
                  </a:lnTo>
                  <a:lnTo>
                    <a:pt x="477537" y="559718"/>
                  </a:lnTo>
                  <a:lnTo>
                    <a:pt x="452550" y="546653"/>
                  </a:lnTo>
                  <a:lnTo>
                    <a:pt x="430849" y="530873"/>
                  </a:lnTo>
                  <a:lnTo>
                    <a:pt x="412958" y="512712"/>
                  </a:lnTo>
                  <a:lnTo>
                    <a:pt x="362053" y="524389"/>
                  </a:lnTo>
                  <a:lnTo>
                    <a:pt x="309754" y="525944"/>
                  </a:lnTo>
                  <a:lnTo>
                    <a:pt x="258669" y="518031"/>
                  </a:lnTo>
                  <a:lnTo>
                    <a:pt x="211404" y="501301"/>
                  </a:lnTo>
                  <a:lnTo>
                    <a:pt x="170567" y="476409"/>
                  </a:lnTo>
                  <a:lnTo>
                    <a:pt x="138765" y="444005"/>
                  </a:lnTo>
                  <a:lnTo>
                    <a:pt x="138130" y="442989"/>
                  </a:lnTo>
                  <a:lnTo>
                    <a:pt x="137495" y="442100"/>
                  </a:lnTo>
                  <a:lnTo>
                    <a:pt x="136860" y="441211"/>
                  </a:lnTo>
                  <a:lnTo>
                    <a:pt x="91791" y="435397"/>
                  </a:lnTo>
                  <a:lnTo>
                    <a:pt x="53865" y="418510"/>
                  </a:lnTo>
                  <a:lnTo>
                    <a:pt x="26989" y="393098"/>
                  </a:lnTo>
                  <a:lnTo>
                    <a:pt x="15067" y="361709"/>
                  </a:lnTo>
                  <a:lnTo>
                    <a:pt x="16109" y="344181"/>
                  </a:lnTo>
                  <a:lnTo>
                    <a:pt x="22449" y="327594"/>
                  </a:lnTo>
                  <a:lnTo>
                    <a:pt x="33766" y="312507"/>
                  </a:lnTo>
                  <a:lnTo>
                    <a:pt x="49738" y="299479"/>
                  </a:lnTo>
                  <a:lnTo>
                    <a:pt x="17506" y="275705"/>
                  </a:lnTo>
                  <a:lnTo>
                    <a:pt x="573" y="246441"/>
                  </a:lnTo>
                  <a:lnTo>
                    <a:pt x="0" y="215344"/>
                  </a:lnTo>
                  <a:lnTo>
                    <a:pt x="16845" y="186068"/>
                  </a:lnTo>
                  <a:lnTo>
                    <a:pt x="34119" y="172027"/>
                  </a:lnTo>
                  <a:lnTo>
                    <a:pt x="55405" y="161557"/>
                  </a:lnTo>
                  <a:lnTo>
                    <a:pt x="79763" y="154993"/>
                  </a:lnTo>
                  <a:lnTo>
                    <a:pt x="106253" y="152667"/>
                  </a:lnTo>
                  <a:lnTo>
                    <a:pt x="107269" y="150889"/>
                  </a:lnTo>
                  <a:close/>
                </a:path>
              </a:pathLst>
            </a:custGeom>
            <a:ln w="25400">
              <a:solidFill>
                <a:srgbClr val="5597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7760" y="2978023"/>
              <a:ext cx="123316" cy="13792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02300" y="2497709"/>
              <a:ext cx="1049020" cy="474980"/>
            </a:xfrm>
            <a:custGeom>
              <a:avLst/>
              <a:gdLst/>
              <a:ahLst/>
              <a:cxnLst/>
              <a:rect l="l" t="t" r="r" b="b"/>
              <a:pathLst>
                <a:path w="1049020" h="474980">
                  <a:moveTo>
                    <a:pt x="65659" y="277368"/>
                  </a:moveTo>
                  <a:lnTo>
                    <a:pt x="48345" y="276161"/>
                  </a:lnTo>
                  <a:lnTo>
                    <a:pt x="31448" y="273145"/>
                  </a:lnTo>
                  <a:lnTo>
                    <a:pt x="15241" y="268366"/>
                  </a:lnTo>
                  <a:lnTo>
                    <a:pt x="0" y="261874"/>
                  </a:lnTo>
                </a:path>
                <a:path w="1049020" h="474980">
                  <a:moveTo>
                    <a:pt x="115824" y="400050"/>
                  </a:moveTo>
                  <a:lnTo>
                    <a:pt x="108612" y="401385"/>
                  </a:lnTo>
                  <a:lnTo>
                    <a:pt x="101282" y="402351"/>
                  </a:lnTo>
                  <a:lnTo>
                    <a:pt x="93856" y="402961"/>
                  </a:lnTo>
                  <a:lnTo>
                    <a:pt x="86360" y="403225"/>
                  </a:lnTo>
                </a:path>
                <a:path w="1049020" h="474980">
                  <a:moveTo>
                    <a:pt x="362076" y="474853"/>
                  </a:moveTo>
                  <a:lnTo>
                    <a:pt x="357435" y="468856"/>
                  </a:lnTo>
                  <a:lnTo>
                    <a:pt x="353234" y="462692"/>
                  </a:lnTo>
                  <a:lnTo>
                    <a:pt x="349486" y="456386"/>
                  </a:lnTo>
                  <a:lnTo>
                    <a:pt x="346201" y="449961"/>
                  </a:lnTo>
                </a:path>
                <a:path w="1049020" h="474980">
                  <a:moveTo>
                    <a:pt x="689863" y="438912"/>
                  </a:moveTo>
                  <a:lnTo>
                    <a:pt x="688387" y="445363"/>
                  </a:lnTo>
                  <a:lnTo>
                    <a:pt x="686435" y="451754"/>
                  </a:lnTo>
                  <a:lnTo>
                    <a:pt x="684006" y="458075"/>
                  </a:lnTo>
                  <a:lnTo>
                    <a:pt x="681101" y="464312"/>
                  </a:lnTo>
                </a:path>
                <a:path w="1049020" h="474980">
                  <a:moveTo>
                    <a:pt x="840232" y="288417"/>
                  </a:moveTo>
                  <a:lnTo>
                    <a:pt x="874603" y="307885"/>
                  </a:lnTo>
                  <a:lnTo>
                    <a:pt x="899937" y="332628"/>
                  </a:lnTo>
                  <a:lnTo>
                    <a:pt x="915009" y="361015"/>
                  </a:lnTo>
                  <a:lnTo>
                    <a:pt x="918590" y="391414"/>
                  </a:lnTo>
                </a:path>
                <a:path w="1049020" h="474980">
                  <a:moveTo>
                    <a:pt x="1048512" y="199390"/>
                  </a:moveTo>
                  <a:lnTo>
                    <a:pt x="1040628" y="209095"/>
                  </a:lnTo>
                  <a:lnTo>
                    <a:pt x="1031160" y="217979"/>
                  </a:lnTo>
                  <a:lnTo>
                    <a:pt x="1020240" y="225982"/>
                  </a:lnTo>
                  <a:lnTo>
                    <a:pt x="1007999" y="233045"/>
                  </a:lnTo>
                </a:path>
                <a:path w="1049020" h="474980">
                  <a:moveTo>
                    <a:pt x="967104" y="58039"/>
                  </a:moveTo>
                  <a:lnTo>
                    <a:pt x="968121" y="63754"/>
                  </a:lnTo>
                  <a:lnTo>
                    <a:pt x="968375" y="69596"/>
                  </a:lnTo>
                  <a:lnTo>
                    <a:pt x="967866" y="75311"/>
                  </a:lnTo>
                </a:path>
                <a:path w="1049020" h="474980">
                  <a:moveTo>
                    <a:pt x="726186" y="20700"/>
                  </a:moveTo>
                  <a:lnTo>
                    <a:pt x="730638" y="15184"/>
                  </a:lnTo>
                  <a:lnTo>
                    <a:pt x="735615" y="9906"/>
                  </a:lnTo>
                  <a:lnTo>
                    <a:pt x="741116" y="4913"/>
                  </a:lnTo>
                  <a:lnTo>
                    <a:pt x="747140" y="254"/>
                  </a:lnTo>
                </a:path>
                <a:path w="1049020" h="474980">
                  <a:moveTo>
                    <a:pt x="543687" y="18288"/>
                  </a:moveTo>
                  <a:lnTo>
                    <a:pt x="546100" y="11811"/>
                  </a:lnTo>
                  <a:lnTo>
                    <a:pt x="549783" y="5715"/>
                  </a:lnTo>
                  <a:lnTo>
                    <a:pt x="554354" y="0"/>
                  </a:lnTo>
                </a:path>
                <a:path w="1049020" h="474980">
                  <a:moveTo>
                    <a:pt x="329819" y="9525"/>
                  </a:moveTo>
                  <a:lnTo>
                    <a:pt x="338653" y="14188"/>
                  </a:lnTo>
                  <a:lnTo>
                    <a:pt x="347059" y="19208"/>
                  </a:lnTo>
                  <a:lnTo>
                    <a:pt x="355036" y="24562"/>
                  </a:lnTo>
                  <a:lnTo>
                    <a:pt x="362585" y="30225"/>
                  </a:lnTo>
                </a:path>
                <a:path w="1049020" h="474980">
                  <a:moveTo>
                    <a:pt x="60833" y="135127"/>
                  </a:moveTo>
                  <a:lnTo>
                    <a:pt x="58547" y="128650"/>
                  </a:lnTo>
                  <a:lnTo>
                    <a:pt x="57023" y="122047"/>
                  </a:lnTo>
                  <a:lnTo>
                    <a:pt x="56261" y="115443"/>
                  </a:lnTo>
                </a:path>
              </a:pathLst>
            </a:custGeom>
            <a:ln w="25400">
              <a:solidFill>
                <a:srgbClr val="5597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325871" y="2603373"/>
            <a:ext cx="7658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 b="1">
                <a:solidFill>
                  <a:srgbClr val="404040"/>
                </a:solidFill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4478" y="306451"/>
            <a:ext cx="8606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Multipurpose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5">
                <a:solidFill>
                  <a:srgbClr val="3E3E3E"/>
                </a:solidFill>
                <a:latin typeface="Arial"/>
                <a:cs typeface="Arial"/>
              </a:rPr>
              <a:t>Mail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Extensions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164" y="760476"/>
            <a:ext cx="113751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66254" y="3621404"/>
            <a:ext cx="277114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Alice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3E3E3E"/>
                </a:solidFill>
                <a:latin typeface="Tahoma"/>
                <a:cs typeface="Tahoma"/>
              </a:rPr>
              <a:t>now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3E3E3E"/>
                </a:solidFill>
                <a:latin typeface="Tahoma"/>
                <a:cs typeface="Tahoma"/>
              </a:rPr>
              <a:t>both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their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certificates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their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trusted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stores.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1726" y="6162294"/>
            <a:ext cx="313245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5720">
              <a:lnSpc>
                <a:spcPct val="100000"/>
              </a:lnSpc>
              <a:spcBef>
                <a:spcPts val="95"/>
              </a:spcBef>
            </a:pP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dirty="0" sz="16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Alice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wants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send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confidential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message,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she</a:t>
            </a:r>
            <a:r>
              <a:rPr dirty="0" sz="16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makes </a:t>
            </a:r>
            <a:r>
              <a:rPr dirty="0" sz="1600" spc="-4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dirty="0" sz="16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signs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16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78108" y="6160134"/>
            <a:ext cx="27565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2540">
              <a:lnSpc>
                <a:spcPct val="100000"/>
              </a:lnSpc>
              <a:spcBef>
                <a:spcPts val="95"/>
              </a:spcBef>
            </a:pP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Bob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receives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message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decrypts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attachment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his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0141" y="4960873"/>
            <a:ext cx="709930" cy="926465"/>
            <a:chOff x="5200141" y="4960873"/>
            <a:chExt cx="709930" cy="926465"/>
          </a:xfrm>
        </p:grpSpPr>
        <p:sp>
          <p:nvSpPr>
            <p:cNvPr id="8" name="object 8"/>
            <p:cNvSpPr/>
            <p:nvPr/>
          </p:nvSpPr>
          <p:spPr>
            <a:xfrm>
              <a:off x="5212841" y="4973573"/>
              <a:ext cx="684530" cy="901065"/>
            </a:xfrm>
            <a:custGeom>
              <a:avLst/>
              <a:gdLst/>
              <a:ahLst/>
              <a:cxnLst/>
              <a:rect l="l" t="t" r="r" b="b"/>
              <a:pathLst>
                <a:path w="684529" h="901064">
                  <a:moveTo>
                    <a:pt x="570230" y="0"/>
                  </a:moveTo>
                  <a:lnTo>
                    <a:pt x="0" y="0"/>
                  </a:lnTo>
                  <a:lnTo>
                    <a:pt x="0" y="900684"/>
                  </a:lnTo>
                  <a:lnTo>
                    <a:pt x="684276" y="900684"/>
                  </a:lnTo>
                  <a:lnTo>
                    <a:pt x="684276" y="114046"/>
                  </a:lnTo>
                  <a:lnTo>
                    <a:pt x="5702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841" y="4973573"/>
              <a:ext cx="684530" cy="901065"/>
            </a:xfrm>
            <a:custGeom>
              <a:avLst/>
              <a:gdLst/>
              <a:ahLst/>
              <a:cxnLst/>
              <a:rect l="l" t="t" r="r" b="b"/>
              <a:pathLst>
                <a:path w="684529" h="901064">
                  <a:moveTo>
                    <a:pt x="0" y="0"/>
                  </a:moveTo>
                  <a:lnTo>
                    <a:pt x="570230" y="0"/>
                  </a:lnTo>
                  <a:lnTo>
                    <a:pt x="684276" y="114046"/>
                  </a:lnTo>
                  <a:lnTo>
                    <a:pt x="68427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67654" y="5264911"/>
            <a:ext cx="3733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30" b="1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1367" y="5430011"/>
            <a:ext cx="568451" cy="56845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433439" y="5447538"/>
            <a:ext cx="5042535" cy="85725"/>
          </a:xfrm>
          <a:custGeom>
            <a:avLst/>
            <a:gdLst/>
            <a:ahLst/>
            <a:cxnLst/>
            <a:rect l="l" t="t" r="r" b="b"/>
            <a:pathLst>
              <a:path w="5042534" h="85725">
                <a:moveTo>
                  <a:pt x="4956937" y="0"/>
                </a:moveTo>
                <a:lnTo>
                  <a:pt x="4956767" y="28630"/>
                </a:lnTo>
                <a:lnTo>
                  <a:pt x="4971034" y="28701"/>
                </a:lnTo>
                <a:lnTo>
                  <a:pt x="4970907" y="57276"/>
                </a:lnTo>
                <a:lnTo>
                  <a:pt x="4956597" y="57276"/>
                </a:lnTo>
                <a:lnTo>
                  <a:pt x="4956429" y="85725"/>
                </a:lnTo>
                <a:lnTo>
                  <a:pt x="5014091" y="57276"/>
                </a:lnTo>
                <a:lnTo>
                  <a:pt x="4970907" y="57276"/>
                </a:lnTo>
                <a:lnTo>
                  <a:pt x="5014236" y="57205"/>
                </a:lnTo>
                <a:lnTo>
                  <a:pt x="5042408" y="43307"/>
                </a:lnTo>
                <a:lnTo>
                  <a:pt x="4956937" y="0"/>
                </a:lnTo>
                <a:close/>
              </a:path>
              <a:path w="5042534" h="85725">
                <a:moveTo>
                  <a:pt x="4956767" y="28630"/>
                </a:moveTo>
                <a:lnTo>
                  <a:pt x="4956598" y="57205"/>
                </a:lnTo>
                <a:lnTo>
                  <a:pt x="4970907" y="57276"/>
                </a:lnTo>
                <a:lnTo>
                  <a:pt x="4971034" y="28701"/>
                </a:lnTo>
                <a:lnTo>
                  <a:pt x="4956767" y="28630"/>
                </a:lnTo>
                <a:close/>
              </a:path>
              <a:path w="5042534" h="85725">
                <a:moveTo>
                  <a:pt x="253" y="3937"/>
                </a:moveTo>
                <a:lnTo>
                  <a:pt x="0" y="32512"/>
                </a:lnTo>
                <a:lnTo>
                  <a:pt x="4956598" y="57205"/>
                </a:lnTo>
                <a:lnTo>
                  <a:pt x="4956767" y="28630"/>
                </a:lnTo>
                <a:lnTo>
                  <a:pt x="253" y="3937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7363968" y="2324100"/>
            <a:ext cx="2773680" cy="1089660"/>
            <a:chOff x="7363968" y="2324100"/>
            <a:chExt cx="2773680" cy="10896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8472" y="2609088"/>
              <a:ext cx="804672" cy="8046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3968" y="2340864"/>
              <a:ext cx="1072896" cy="10728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4752" y="2324100"/>
              <a:ext cx="1072896" cy="107289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0040" y="4832603"/>
            <a:ext cx="1072896" cy="107289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1542776" y="4722876"/>
            <a:ext cx="2086610" cy="1135380"/>
            <a:chOff x="11542776" y="4722876"/>
            <a:chExt cx="2086610" cy="1135380"/>
          </a:xfrm>
        </p:grpSpPr>
        <p:sp>
          <p:nvSpPr>
            <p:cNvPr id="19" name="object 19"/>
            <p:cNvSpPr/>
            <p:nvPr/>
          </p:nvSpPr>
          <p:spPr>
            <a:xfrm>
              <a:off x="12616434" y="4879086"/>
              <a:ext cx="753110" cy="917575"/>
            </a:xfrm>
            <a:custGeom>
              <a:avLst/>
              <a:gdLst/>
              <a:ahLst/>
              <a:cxnLst/>
              <a:rect l="l" t="t" r="r" b="b"/>
              <a:pathLst>
                <a:path w="753109" h="917575">
                  <a:moveTo>
                    <a:pt x="627252" y="0"/>
                  </a:moveTo>
                  <a:lnTo>
                    <a:pt x="0" y="0"/>
                  </a:lnTo>
                  <a:lnTo>
                    <a:pt x="0" y="917448"/>
                  </a:lnTo>
                  <a:lnTo>
                    <a:pt x="752729" y="917448"/>
                  </a:lnTo>
                  <a:lnTo>
                    <a:pt x="752729" y="125475"/>
                  </a:lnTo>
                  <a:lnTo>
                    <a:pt x="627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616434" y="4879086"/>
              <a:ext cx="753110" cy="917575"/>
            </a:xfrm>
            <a:custGeom>
              <a:avLst/>
              <a:gdLst/>
              <a:ahLst/>
              <a:cxnLst/>
              <a:rect l="l" t="t" r="r" b="b"/>
              <a:pathLst>
                <a:path w="753109" h="917575">
                  <a:moveTo>
                    <a:pt x="0" y="0"/>
                  </a:moveTo>
                  <a:lnTo>
                    <a:pt x="627252" y="0"/>
                  </a:lnTo>
                  <a:lnTo>
                    <a:pt x="752729" y="125475"/>
                  </a:lnTo>
                  <a:lnTo>
                    <a:pt x="752729" y="917448"/>
                  </a:lnTo>
                  <a:lnTo>
                    <a:pt x="0" y="91744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681966" y="5118354"/>
              <a:ext cx="596900" cy="506095"/>
            </a:xfrm>
            <a:custGeom>
              <a:avLst/>
              <a:gdLst/>
              <a:ahLst/>
              <a:cxnLst/>
              <a:rect l="l" t="t" r="r" b="b"/>
              <a:pathLst>
                <a:path w="596900" h="506095">
                  <a:moveTo>
                    <a:pt x="0" y="0"/>
                  </a:moveTo>
                  <a:lnTo>
                    <a:pt x="479678" y="0"/>
                  </a:lnTo>
                </a:path>
                <a:path w="596900" h="506095">
                  <a:moveTo>
                    <a:pt x="0" y="126492"/>
                  </a:moveTo>
                  <a:lnTo>
                    <a:pt x="596391" y="126492"/>
                  </a:lnTo>
                </a:path>
                <a:path w="596900" h="506095">
                  <a:moveTo>
                    <a:pt x="0" y="252984"/>
                  </a:moveTo>
                  <a:lnTo>
                    <a:pt x="596391" y="252984"/>
                  </a:lnTo>
                </a:path>
                <a:path w="596900" h="506095">
                  <a:moveTo>
                    <a:pt x="0" y="379475"/>
                  </a:moveTo>
                  <a:lnTo>
                    <a:pt x="596391" y="379475"/>
                  </a:lnTo>
                </a:path>
                <a:path w="596900" h="506095">
                  <a:moveTo>
                    <a:pt x="0" y="505968"/>
                  </a:moveTo>
                  <a:lnTo>
                    <a:pt x="596391" y="505968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8823" y="4841113"/>
              <a:ext cx="221107" cy="2194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0680" y="5289804"/>
              <a:ext cx="568451" cy="5684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2776" y="4722876"/>
              <a:ext cx="1072896" cy="107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0611" y="306451"/>
            <a:ext cx="5955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Voice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Video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1789" y="1882292"/>
            <a:ext cx="1113663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21790" marR="5080" indent="-1609725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Voice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(VoIP),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conferencing,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video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teleconferencing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(VTC)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solutions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standard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communications.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708" y="760476"/>
            <a:ext cx="8065008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1247" y="3163823"/>
            <a:ext cx="5903975" cy="51084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53639" y="4078223"/>
            <a:ext cx="5050790" cy="2540635"/>
          </a:xfrm>
          <a:custGeom>
            <a:avLst/>
            <a:gdLst/>
            <a:ahLst/>
            <a:cxnLst/>
            <a:rect l="l" t="t" r="r" b="b"/>
            <a:pathLst>
              <a:path w="5050790" h="2540634">
                <a:moveTo>
                  <a:pt x="3780282" y="0"/>
                </a:moveTo>
                <a:lnTo>
                  <a:pt x="0" y="0"/>
                </a:lnTo>
                <a:lnTo>
                  <a:pt x="0" y="2540508"/>
                </a:lnTo>
                <a:lnTo>
                  <a:pt x="3780282" y="2540508"/>
                </a:lnTo>
                <a:lnTo>
                  <a:pt x="5050536" y="1270253"/>
                </a:lnTo>
                <a:lnTo>
                  <a:pt x="378028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8729" y="4780940"/>
            <a:ext cx="4242435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Screenshot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shows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how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enable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ahoma"/>
                <a:cs typeface="Tahoma"/>
              </a:rPr>
              <a:t>SIP/TLS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3CX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PBX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VoIP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softphone.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0611" y="306451"/>
            <a:ext cx="5955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Voice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Video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5573" y="1933193"/>
            <a:ext cx="128079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real-time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cover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functions: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708" y="760476"/>
            <a:ext cx="806500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33765" y="4872482"/>
            <a:ext cx="2838450" cy="1752600"/>
            <a:chOff x="1933765" y="4872482"/>
            <a:chExt cx="2838450" cy="1752600"/>
          </a:xfrm>
        </p:grpSpPr>
        <p:sp>
          <p:nvSpPr>
            <p:cNvPr id="6" name="object 6"/>
            <p:cNvSpPr/>
            <p:nvPr/>
          </p:nvSpPr>
          <p:spPr>
            <a:xfrm>
              <a:off x="1938527" y="5740908"/>
              <a:ext cx="1416050" cy="879475"/>
            </a:xfrm>
            <a:custGeom>
              <a:avLst/>
              <a:gdLst/>
              <a:ahLst/>
              <a:cxnLst/>
              <a:rect l="l" t="t" r="r" b="b"/>
              <a:pathLst>
                <a:path w="1416050" h="879475">
                  <a:moveTo>
                    <a:pt x="0" y="0"/>
                  </a:moveTo>
                  <a:lnTo>
                    <a:pt x="0" y="548004"/>
                  </a:lnTo>
                  <a:lnTo>
                    <a:pt x="1415796" y="879347"/>
                  </a:lnTo>
                  <a:lnTo>
                    <a:pt x="1415796" y="330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38527" y="5740908"/>
              <a:ext cx="1416050" cy="879475"/>
            </a:xfrm>
            <a:custGeom>
              <a:avLst/>
              <a:gdLst/>
              <a:ahLst/>
              <a:cxnLst/>
              <a:rect l="l" t="t" r="r" b="b"/>
              <a:pathLst>
                <a:path w="1416050" h="879475">
                  <a:moveTo>
                    <a:pt x="1415796" y="879347"/>
                  </a:moveTo>
                  <a:lnTo>
                    <a:pt x="0" y="548004"/>
                  </a:lnTo>
                  <a:lnTo>
                    <a:pt x="0" y="0"/>
                  </a:lnTo>
                  <a:lnTo>
                    <a:pt x="1415796" y="330199"/>
                  </a:lnTo>
                  <a:lnTo>
                    <a:pt x="1415796" y="879347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52800" y="5740908"/>
              <a:ext cx="1414780" cy="879475"/>
            </a:xfrm>
            <a:custGeom>
              <a:avLst/>
              <a:gdLst/>
              <a:ahLst/>
              <a:cxnLst/>
              <a:rect l="l" t="t" r="r" b="b"/>
              <a:pathLst>
                <a:path w="1414779" h="879475">
                  <a:moveTo>
                    <a:pt x="1414272" y="0"/>
                  </a:moveTo>
                  <a:lnTo>
                    <a:pt x="0" y="330199"/>
                  </a:lnTo>
                  <a:lnTo>
                    <a:pt x="0" y="879347"/>
                  </a:lnTo>
                  <a:lnTo>
                    <a:pt x="1414272" y="548004"/>
                  </a:lnTo>
                  <a:lnTo>
                    <a:pt x="141427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800" y="5740908"/>
              <a:ext cx="1414780" cy="879475"/>
            </a:xfrm>
            <a:custGeom>
              <a:avLst/>
              <a:gdLst/>
              <a:ahLst/>
              <a:cxnLst/>
              <a:rect l="l" t="t" r="r" b="b"/>
              <a:pathLst>
                <a:path w="1414779" h="879475">
                  <a:moveTo>
                    <a:pt x="1414272" y="548004"/>
                  </a:moveTo>
                  <a:lnTo>
                    <a:pt x="0" y="879347"/>
                  </a:lnTo>
                  <a:lnTo>
                    <a:pt x="0" y="330199"/>
                  </a:lnTo>
                  <a:lnTo>
                    <a:pt x="1414272" y="0"/>
                  </a:lnTo>
                  <a:lnTo>
                    <a:pt x="1414272" y="548004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38527" y="5402580"/>
              <a:ext cx="2828925" cy="669290"/>
            </a:xfrm>
            <a:custGeom>
              <a:avLst/>
              <a:gdLst/>
              <a:ahLst/>
              <a:cxnLst/>
              <a:rect l="l" t="t" r="r" b="b"/>
              <a:pathLst>
                <a:path w="2828925" h="669289">
                  <a:moveTo>
                    <a:pt x="1416304" y="0"/>
                  </a:moveTo>
                  <a:lnTo>
                    <a:pt x="0" y="331724"/>
                  </a:lnTo>
                  <a:lnTo>
                    <a:pt x="0" y="338455"/>
                  </a:lnTo>
                  <a:lnTo>
                    <a:pt x="1413637" y="669036"/>
                  </a:lnTo>
                  <a:lnTo>
                    <a:pt x="2828544" y="338455"/>
                  </a:lnTo>
                  <a:lnTo>
                    <a:pt x="2828544" y="331724"/>
                  </a:lnTo>
                  <a:lnTo>
                    <a:pt x="141630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38527" y="5402580"/>
              <a:ext cx="2828925" cy="669290"/>
            </a:xfrm>
            <a:custGeom>
              <a:avLst/>
              <a:gdLst/>
              <a:ahLst/>
              <a:cxnLst/>
              <a:rect l="l" t="t" r="r" b="b"/>
              <a:pathLst>
                <a:path w="2828925" h="669289">
                  <a:moveTo>
                    <a:pt x="2828544" y="338455"/>
                  </a:moveTo>
                  <a:lnTo>
                    <a:pt x="1413637" y="669036"/>
                  </a:lnTo>
                  <a:lnTo>
                    <a:pt x="0" y="338455"/>
                  </a:lnTo>
                  <a:lnTo>
                    <a:pt x="0" y="331724"/>
                  </a:lnTo>
                  <a:lnTo>
                    <a:pt x="1416304" y="0"/>
                  </a:lnTo>
                  <a:lnTo>
                    <a:pt x="2828544" y="331724"/>
                  </a:lnTo>
                  <a:lnTo>
                    <a:pt x="2828544" y="33845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19222" y="4885182"/>
              <a:ext cx="868680" cy="800100"/>
            </a:xfrm>
            <a:custGeom>
              <a:avLst/>
              <a:gdLst/>
              <a:ahLst/>
              <a:cxnLst/>
              <a:rect l="l" t="t" r="r" b="b"/>
              <a:pathLst>
                <a:path w="868679" h="800100">
                  <a:moveTo>
                    <a:pt x="434339" y="0"/>
                  </a:moveTo>
                  <a:lnTo>
                    <a:pt x="383682" y="2690"/>
                  </a:lnTo>
                  <a:lnTo>
                    <a:pt x="334742" y="10563"/>
                  </a:lnTo>
                  <a:lnTo>
                    <a:pt x="287845" y="23318"/>
                  </a:lnTo>
                  <a:lnTo>
                    <a:pt x="243317" y="40654"/>
                  </a:lnTo>
                  <a:lnTo>
                    <a:pt x="201484" y="62273"/>
                  </a:lnTo>
                  <a:lnTo>
                    <a:pt x="162672" y="87874"/>
                  </a:lnTo>
                  <a:lnTo>
                    <a:pt x="127206" y="117157"/>
                  </a:lnTo>
                  <a:lnTo>
                    <a:pt x="95412" y="149822"/>
                  </a:lnTo>
                  <a:lnTo>
                    <a:pt x="67615" y="185570"/>
                  </a:lnTo>
                  <a:lnTo>
                    <a:pt x="44142" y="224101"/>
                  </a:lnTo>
                  <a:lnTo>
                    <a:pt x="25318" y="265114"/>
                  </a:lnTo>
                  <a:lnTo>
                    <a:pt x="11469" y="308310"/>
                  </a:lnTo>
                  <a:lnTo>
                    <a:pt x="2921" y="353388"/>
                  </a:lnTo>
                  <a:lnTo>
                    <a:pt x="0" y="400050"/>
                  </a:lnTo>
                  <a:lnTo>
                    <a:pt x="2921" y="446711"/>
                  </a:lnTo>
                  <a:lnTo>
                    <a:pt x="11469" y="491789"/>
                  </a:lnTo>
                  <a:lnTo>
                    <a:pt x="25318" y="534985"/>
                  </a:lnTo>
                  <a:lnTo>
                    <a:pt x="44142" y="575998"/>
                  </a:lnTo>
                  <a:lnTo>
                    <a:pt x="67615" y="614529"/>
                  </a:lnTo>
                  <a:lnTo>
                    <a:pt x="95412" y="650277"/>
                  </a:lnTo>
                  <a:lnTo>
                    <a:pt x="127206" y="682942"/>
                  </a:lnTo>
                  <a:lnTo>
                    <a:pt x="162672" y="712225"/>
                  </a:lnTo>
                  <a:lnTo>
                    <a:pt x="201484" y="737826"/>
                  </a:lnTo>
                  <a:lnTo>
                    <a:pt x="243317" y="759445"/>
                  </a:lnTo>
                  <a:lnTo>
                    <a:pt x="287845" y="776781"/>
                  </a:lnTo>
                  <a:lnTo>
                    <a:pt x="334742" y="789536"/>
                  </a:lnTo>
                  <a:lnTo>
                    <a:pt x="383682" y="797409"/>
                  </a:lnTo>
                  <a:lnTo>
                    <a:pt x="434339" y="800100"/>
                  </a:lnTo>
                  <a:lnTo>
                    <a:pt x="484997" y="797409"/>
                  </a:lnTo>
                  <a:lnTo>
                    <a:pt x="533937" y="789536"/>
                  </a:lnTo>
                  <a:lnTo>
                    <a:pt x="580834" y="776781"/>
                  </a:lnTo>
                  <a:lnTo>
                    <a:pt x="625362" y="759445"/>
                  </a:lnTo>
                  <a:lnTo>
                    <a:pt x="667195" y="737826"/>
                  </a:lnTo>
                  <a:lnTo>
                    <a:pt x="706007" y="712225"/>
                  </a:lnTo>
                  <a:lnTo>
                    <a:pt x="741473" y="682942"/>
                  </a:lnTo>
                  <a:lnTo>
                    <a:pt x="773267" y="650277"/>
                  </a:lnTo>
                  <a:lnTo>
                    <a:pt x="801064" y="614529"/>
                  </a:lnTo>
                  <a:lnTo>
                    <a:pt x="824537" y="575998"/>
                  </a:lnTo>
                  <a:lnTo>
                    <a:pt x="843361" y="534985"/>
                  </a:lnTo>
                  <a:lnTo>
                    <a:pt x="857210" y="491789"/>
                  </a:lnTo>
                  <a:lnTo>
                    <a:pt x="865758" y="446711"/>
                  </a:lnTo>
                  <a:lnTo>
                    <a:pt x="868679" y="400050"/>
                  </a:lnTo>
                  <a:lnTo>
                    <a:pt x="865758" y="353388"/>
                  </a:lnTo>
                  <a:lnTo>
                    <a:pt x="857210" y="308310"/>
                  </a:lnTo>
                  <a:lnTo>
                    <a:pt x="843361" y="265114"/>
                  </a:lnTo>
                  <a:lnTo>
                    <a:pt x="824537" y="224101"/>
                  </a:lnTo>
                  <a:lnTo>
                    <a:pt x="801064" y="185570"/>
                  </a:lnTo>
                  <a:lnTo>
                    <a:pt x="773267" y="149822"/>
                  </a:lnTo>
                  <a:lnTo>
                    <a:pt x="741473" y="117157"/>
                  </a:lnTo>
                  <a:lnTo>
                    <a:pt x="706007" y="87874"/>
                  </a:lnTo>
                  <a:lnTo>
                    <a:pt x="667195" y="62273"/>
                  </a:lnTo>
                  <a:lnTo>
                    <a:pt x="625362" y="40654"/>
                  </a:lnTo>
                  <a:lnTo>
                    <a:pt x="580834" y="23318"/>
                  </a:lnTo>
                  <a:lnTo>
                    <a:pt x="533937" y="10563"/>
                  </a:lnTo>
                  <a:lnTo>
                    <a:pt x="484997" y="2690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19222" y="4885182"/>
              <a:ext cx="868680" cy="800100"/>
            </a:xfrm>
            <a:custGeom>
              <a:avLst/>
              <a:gdLst/>
              <a:ahLst/>
              <a:cxnLst/>
              <a:rect l="l" t="t" r="r" b="b"/>
              <a:pathLst>
                <a:path w="868679" h="800100">
                  <a:moveTo>
                    <a:pt x="0" y="400050"/>
                  </a:moveTo>
                  <a:lnTo>
                    <a:pt x="2921" y="353388"/>
                  </a:lnTo>
                  <a:lnTo>
                    <a:pt x="11469" y="308310"/>
                  </a:lnTo>
                  <a:lnTo>
                    <a:pt x="25318" y="265114"/>
                  </a:lnTo>
                  <a:lnTo>
                    <a:pt x="44142" y="224101"/>
                  </a:lnTo>
                  <a:lnTo>
                    <a:pt x="67615" y="185570"/>
                  </a:lnTo>
                  <a:lnTo>
                    <a:pt x="95412" y="149822"/>
                  </a:lnTo>
                  <a:lnTo>
                    <a:pt x="127206" y="117157"/>
                  </a:lnTo>
                  <a:lnTo>
                    <a:pt x="162672" y="87874"/>
                  </a:lnTo>
                  <a:lnTo>
                    <a:pt x="201484" y="62273"/>
                  </a:lnTo>
                  <a:lnTo>
                    <a:pt x="243317" y="40654"/>
                  </a:lnTo>
                  <a:lnTo>
                    <a:pt x="287845" y="23318"/>
                  </a:lnTo>
                  <a:lnTo>
                    <a:pt x="334742" y="10563"/>
                  </a:lnTo>
                  <a:lnTo>
                    <a:pt x="383682" y="2690"/>
                  </a:lnTo>
                  <a:lnTo>
                    <a:pt x="434339" y="0"/>
                  </a:lnTo>
                  <a:lnTo>
                    <a:pt x="484997" y="2690"/>
                  </a:lnTo>
                  <a:lnTo>
                    <a:pt x="533937" y="10563"/>
                  </a:lnTo>
                  <a:lnTo>
                    <a:pt x="580834" y="23318"/>
                  </a:lnTo>
                  <a:lnTo>
                    <a:pt x="625362" y="40654"/>
                  </a:lnTo>
                  <a:lnTo>
                    <a:pt x="667195" y="62273"/>
                  </a:lnTo>
                  <a:lnTo>
                    <a:pt x="706007" y="87874"/>
                  </a:lnTo>
                  <a:lnTo>
                    <a:pt x="741473" y="117157"/>
                  </a:lnTo>
                  <a:lnTo>
                    <a:pt x="773267" y="149822"/>
                  </a:lnTo>
                  <a:lnTo>
                    <a:pt x="801064" y="185570"/>
                  </a:lnTo>
                  <a:lnTo>
                    <a:pt x="824537" y="224101"/>
                  </a:lnTo>
                  <a:lnTo>
                    <a:pt x="843361" y="265114"/>
                  </a:lnTo>
                  <a:lnTo>
                    <a:pt x="857210" y="308310"/>
                  </a:lnTo>
                  <a:lnTo>
                    <a:pt x="865758" y="353388"/>
                  </a:lnTo>
                  <a:lnTo>
                    <a:pt x="868679" y="400050"/>
                  </a:lnTo>
                  <a:lnTo>
                    <a:pt x="865758" y="446711"/>
                  </a:lnTo>
                  <a:lnTo>
                    <a:pt x="857210" y="491789"/>
                  </a:lnTo>
                  <a:lnTo>
                    <a:pt x="843361" y="534985"/>
                  </a:lnTo>
                  <a:lnTo>
                    <a:pt x="824537" y="575998"/>
                  </a:lnTo>
                  <a:lnTo>
                    <a:pt x="801064" y="614529"/>
                  </a:lnTo>
                  <a:lnTo>
                    <a:pt x="773267" y="650277"/>
                  </a:lnTo>
                  <a:lnTo>
                    <a:pt x="741473" y="682942"/>
                  </a:lnTo>
                  <a:lnTo>
                    <a:pt x="706007" y="712225"/>
                  </a:lnTo>
                  <a:lnTo>
                    <a:pt x="667195" y="737826"/>
                  </a:lnTo>
                  <a:lnTo>
                    <a:pt x="625362" y="759445"/>
                  </a:lnTo>
                  <a:lnTo>
                    <a:pt x="580834" y="776781"/>
                  </a:lnTo>
                  <a:lnTo>
                    <a:pt x="533937" y="789536"/>
                  </a:lnTo>
                  <a:lnTo>
                    <a:pt x="484997" y="797409"/>
                  </a:lnTo>
                  <a:lnTo>
                    <a:pt x="434339" y="800100"/>
                  </a:lnTo>
                  <a:lnTo>
                    <a:pt x="383682" y="797409"/>
                  </a:lnTo>
                  <a:lnTo>
                    <a:pt x="334742" y="789536"/>
                  </a:lnTo>
                  <a:lnTo>
                    <a:pt x="287845" y="776781"/>
                  </a:lnTo>
                  <a:lnTo>
                    <a:pt x="243317" y="759445"/>
                  </a:lnTo>
                  <a:lnTo>
                    <a:pt x="201484" y="737826"/>
                  </a:lnTo>
                  <a:lnTo>
                    <a:pt x="162672" y="712225"/>
                  </a:lnTo>
                  <a:lnTo>
                    <a:pt x="127206" y="682942"/>
                  </a:lnTo>
                  <a:lnTo>
                    <a:pt x="95412" y="650277"/>
                  </a:lnTo>
                  <a:lnTo>
                    <a:pt x="67615" y="614529"/>
                  </a:lnTo>
                  <a:lnTo>
                    <a:pt x="44142" y="575998"/>
                  </a:lnTo>
                  <a:lnTo>
                    <a:pt x="25318" y="534985"/>
                  </a:lnTo>
                  <a:lnTo>
                    <a:pt x="11469" y="491789"/>
                  </a:lnTo>
                  <a:lnTo>
                    <a:pt x="2921" y="446711"/>
                  </a:lnTo>
                  <a:lnTo>
                    <a:pt x="0" y="400050"/>
                  </a:lnTo>
                  <a:close/>
                </a:path>
              </a:pathLst>
            </a:custGeom>
            <a:ln w="253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1602021" y="4813046"/>
            <a:ext cx="2838450" cy="1783080"/>
            <a:chOff x="11602021" y="4813046"/>
            <a:chExt cx="2838450" cy="1783080"/>
          </a:xfrm>
        </p:grpSpPr>
        <p:sp>
          <p:nvSpPr>
            <p:cNvPr id="15" name="object 15"/>
            <p:cNvSpPr/>
            <p:nvPr/>
          </p:nvSpPr>
          <p:spPr>
            <a:xfrm>
              <a:off x="11606783" y="5711952"/>
              <a:ext cx="1416050" cy="879475"/>
            </a:xfrm>
            <a:custGeom>
              <a:avLst/>
              <a:gdLst/>
              <a:ahLst/>
              <a:cxnLst/>
              <a:rect l="l" t="t" r="r" b="b"/>
              <a:pathLst>
                <a:path w="1416050" h="879475">
                  <a:moveTo>
                    <a:pt x="0" y="0"/>
                  </a:moveTo>
                  <a:lnTo>
                    <a:pt x="0" y="548005"/>
                  </a:lnTo>
                  <a:lnTo>
                    <a:pt x="1415796" y="879348"/>
                  </a:lnTo>
                  <a:lnTo>
                    <a:pt x="1415796" y="33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606783" y="5711952"/>
              <a:ext cx="1416050" cy="879475"/>
            </a:xfrm>
            <a:custGeom>
              <a:avLst/>
              <a:gdLst/>
              <a:ahLst/>
              <a:cxnLst/>
              <a:rect l="l" t="t" r="r" b="b"/>
              <a:pathLst>
                <a:path w="1416050" h="879475">
                  <a:moveTo>
                    <a:pt x="1415796" y="879348"/>
                  </a:moveTo>
                  <a:lnTo>
                    <a:pt x="0" y="548005"/>
                  </a:lnTo>
                  <a:lnTo>
                    <a:pt x="0" y="0"/>
                  </a:lnTo>
                  <a:lnTo>
                    <a:pt x="1415796" y="330200"/>
                  </a:lnTo>
                  <a:lnTo>
                    <a:pt x="1415796" y="87934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21055" y="5711952"/>
              <a:ext cx="1414780" cy="879475"/>
            </a:xfrm>
            <a:custGeom>
              <a:avLst/>
              <a:gdLst/>
              <a:ahLst/>
              <a:cxnLst/>
              <a:rect l="l" t="t" r="r" b="b"/>
              <a:pathLst>
                <a:path w="1414780" h="879475">
                  <a:moveTo>
                    <a:pt x="1414272" y="0"/>
                  </a:moveTo>
                  <a:lnTo>
                    <a:pt x="0" y="330200"/>
                  </a:lnTo>
                  <a:lnTo>
                    <a:pt x="0" y="879348"/>
                  </a:lnTo>
                  <a:lnTo>
                    <a:pt x="1414272" y="548005"/>
                  </a:lnTo>
                  <a:lnTo>
                    <a:pt x="14142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021055" y="5711952"/>
              <a:ext cx="1414780" cy="879475"/>
            </a:xfrm>
            <a:custGeom>
              <a:avLst/>
              <a:gdLst/>
              <a:ahLst/>
              <a:cxnLst/>
              <a:rect l="l" t="t" r="r" b="b"/>
              <a:pathLst>
                <a:path w="1414780" h="879475">
                  <a:moveTo>
                    <a:pt x="1414272" y="548005"/>
                  </a:moveTo>
                  <a:lnTo>
                    <a:pt x="0" y="879348"/>
                  </a:lnTo>
                  <a:lnTo>
                    <a:pt x="0" y="330200"/>
                  </a:lnTo>
                  <a:lnTo>
                    <a:pt x="1414272" y="0"/>
                  </a:lnTo>
                  <a:lnTo>
                    <a:pt x="1414272" y="54800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606783" y="5373624"/>
              <a:ext cx="2828925" cy="668020"/>
            </a:xfrm>
            <a:custGeom>
              <a:avLst/>
              <a:gdLst/>
              <a:ahLst/>
              <a:cxnLst/>
              <a:rect l="l" t="t" r="r" b="b"/>
              <a:pathLst>
                <a:path w="2828925" h="668020">
                  <a:moveTo>
                    <a:pt x="1416304" y="0"/>
                  </a:moveTo>
                  <a:lnTo>
                    <a:pt x="0" y="330962"/>
                  </a:lnTo>
                  <a:lnTo>
                    <a:pt x="0" y="337692"/>
                  </a:lnTo>
                  <a:lnTo>
                    <a:pt x="1413637" y="667512"/>
                  </a:lnTo>
                  <a:lnTo>
                    <a:pt x="2828544" y="337692"/>
                  </a:lnTo>
                  <a:lnTo>
                    <a:pt x="2828544" y="330962"/>
                  </a:lnTo>
                  <a:lnTo>
                    <a:pt x="141630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606783" y="5373624"/>
              <a:ext cx="2828925" cy="668020"/>
            </a:xfrm>
            <a:custGeom>
              <a:avLst/>
              <a:gdLst/>
              <a:ahLst/>
              <a:cxnLst/>
              <a:rect l="l" t="t" r="r" b="b"/>
              <a:pathLst>
                <a:path w="2828925" h="668020">
                  <a:moveTo>
                    <a:pt x="2828544" y="337692"/>
                  </a:moveTo>
                  <a:lnTo>
                    <a:pt x="1413637" y="667512"/>
                  </a:lnTo>
                  <a:lnTo>
                    <a:pt x="0" y="337692"/>
                  </a:lnTo>
                  <a:lnTo>
                    <a:pt x="0" y="330962"/>
                  </a:lnTo>
                  <a:lnTo>
                    <a:pt x="1416304" y="0"/>
                  </a:lnTo>
                  <a:lnTo>
                    <a:pt x="2828544" y="330962"/>
                  </a:lnTo>
                  <a:lnTo>
                    <a:pt x="2828544" y="337692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587477" y="4825746"/>
              <a:ext cx="868680" cy="829310"/>
            </a:xfrm>
            <a:custGeom>
              <a:avLst/>
              <a:gdLst/>
              <a:ahLst/>
              <a:cxnLst/>
              <a:rect l="l" t="t" r="r" b="b"/>
              <a:pathLst>
                <a:path w="868680" h="829310">
                  <a:moveTo>
                    <a:pt x="434339" y="0"/>
                  </a:moveTo>
                  <a:lnTo>
                    <a:pt x="387009" y="2431"/>
                  </a:lnTo>
                  <a:lnTo>
                    <a:pt x="341156" y="9558"/>
                  </a:lnTo>
                  <a:lnTo>
                    <a:pt x="297045" y="21128"/>
                  </a:lnTo>
                  <a:lnTo>
                    <a:pt x="254941" y="36888"/>
                  </a:lnTo>
                  <a:lnTo>
                    <a:pt x="215109" y="56585"/>
                  </a:lnTo>
                  <a:lnTo>
                    <a:pt x="177814" y="79967"/>
                  </a:lnTo>
                  <a:lnTo>
                    <a:pt x="143320" y="106781"/>
                  </a:lnTo>
                  <a:lnTo>
                    <a:pt x="111892" y="136774"/>
                  </a:lnTo>
                  <a:lnTo>
                    <a:pt x="83795" y="169694"/>
                  </a:lnTo>
                  <a:lnTo>
                    <a:pt x="59294" y="205288"/>
                  </a:lnTo>
                  <a:lnTo>
                    <a:pt x="38654" y="243304"/>
                  </a:lnTo>
                  <a:lnTo>
                    <a:pt x="22140" y="283488"/>
                  </a:lnTo>
                  <a:lnTo>
                    <a:pt x="10016" y="325588"/>
                  </a:lnTo>
                  <a:lnTo>
                    <a:pt x="2548" y="369353"/>
                  </a:lnTo>
                  <a:lnTo>
                    <a:pt x="0" y="414527"/>
                  </a:lnTo>
                  <a:lnTo>
                    <a:pt x="2548" y="459702"/>
                  </a:lnTo>
                  <a:lnTo>
                    <a:pt x="10016" y="503467"/>
                  </a:lnTo>
                  <a:lnTo>
                    <a:pt x="22140" y="545567"/>
                  </a:lnTo>
                  <a:lnTo>
                    <a:pt x="38654" y="585751"/>
                  </a:lnTo>
                  <a:lnTo>
                    <a:pt x="59294" y="623767"/>
                  </a:lnTo>
                  <a:lnTo>
                    <a:pt x="83795" y="659361"/>
                  </a:lnTo>
                  <a:lnTo>
                    <a:pt x="111892" y="692281"/>
                  </a:lnTo>
                  <a:lnTo>
                    <a:pt x="143320" y="722274"/>
                  </a:lnTo>
                  <a:lnTo>
                    <a:pt x="177814" y="749088"/>
                  </a:lnTo>
                  <a:lnTo>
                    <a:pt x="215109" y="772470"/>
                  </a:lnTo>
                  <a:lnTo>
                    <a:pt x="254941" y="792167"/>
                  </a:lnTo>
                  <a:lnTo>
                    <a:pt x="297045" y="807927"/>
                  </a:lnTo>
                  <a:lnTo>
                    <a:pt x="341156" y="819497"/>
                  </a:lnTo>
                  <a:lnTo>
                    <a:pt x="387009" y="826624"/>
                  </a:lnTo>
                  <a:lnTo>
                    <a:pt x="434339" y="829055"/>
                  </a:lnTo>
                  <a:lnTo>
                    <a:pt x="481670" y="826624"/>
                  </a:lnTo>
                  <a:lnTo>
                    <a:pt x="527523" y="819497"/>
                  </a:lnTo>
                  <a:lnTo>
                    <a:pt x="571634" y="807927"/>
                  </a:lnTo>
                  <a:lnTo>
                    <a:pt x="613738" y="792167"/>
                  </a:lnTo>
                  <a:lnTo>
                    <a:pt x="653570" y="772470"/>
                  </a:lnTo>
                  <a:lnTo>
                    <a:pt x="690865" y="749088"/>
                  </a:lnTo>
                  <a:lnTo>
                    <a:pt x="725359" y="722274"/>
                  </a:lnTo>
                  <a:lnTo>
                    <a:pt x="756787" y="692281"/>
                  </a:lnTo>
                  <a:lnTo>
                    <a:pt x="784884" y="659361"/>
                  </a:lnTo>
                  <a:lnTo>
                    <a:pt x="809385" y="623767"/>
                  </a:lnTo>
                  <a:lnTo>
                    <a:pt x="830025" y="585751"/>
                  </a:lnTo>
                  <a:lnTo>
                    <a:pt x="846539" y="545567"/>
                  </a:lnTo>
                  <a:lnTo>
                    <a:pt x="858663" y="503467"/>
                  </a:lnTo>
                  <a:lnTo>
                    <a:pt x="866131" y="459702"/>
                  </a:lnTo>
                  <a:lnTo>
                    <a:pt x="868679" y="414527"/>
                  </a:lnTo>
                  <a:lnTo>
                    <a:pt x="866131" y="369353"/>
                  </a:lnTo>
                  <a:lnTo>
                    <a:pt x="858663" y="325588"/>
                  </a:lnTo>
                  <a:lnTo>
                    <a:pt x="846539" y="283488"/>
                  </a:lnTo>
                  <a:lnTo>
                    <a:pt x="830025" y="243304"/>
                  </a:lnTo>
                  <a:lnTo>
                    <a:pt x="809385" y="205288"/>
                  </a:lnTo>
                  <a:lnTo>
                    <a:pt x="784884" y="169694"/>
                  </a:lnTo>
                  <a:lnTo>
                    <a:pt x="756787" y="136774"/>
                  </a:lnTo>
                  <a:lnTo>
                    <a:pt x="725359" y="106781"/>
                  </a:lnTo>
                  <a:lnTo>
                    <a:pt x="690865" y="79967"/>
                  </a:lnTo>
                  <a:lnTo>
                    <a:pt x="653570" y="56585"/>
                  </a:lnTo>
                  <a:lnTo>
                    <a:pt x="613738" y="36888"/>
                  </a:lnTo>
                  <a:lnTo>
                    <a:pt x="571634" y="21128"/>
                  </a:lnTo>
                  <a:lnTo>
                    <a:pt x="527523" y="9558"/>
                  </a:lnTo>
                  <a:lnTo>
                    <a:pt x="481670" y="2431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587477" y="4825746"/>
              <a:ext cx="868680" cy="829310"/>
            </a:xfrm>
            <a:custGeom>
              <a:avLst/>
              <a:gdLst/>
              <a:ahLst/>
              <a:cxnLst/>
              <a:rect l="l" t="t" r="r" b="b"/>
              <a:pathLst>
                <a:path w="868680" h="829310">
                  <a:moveTo>
                    <a:pt x="0" y="414527"/>
                  </a:moveTo>
                  <a:lnTo>
                    <a:pt x="2548" y="369353"/>
                  </a:lnTo>
                  <a:lnTo>
                    <a:pt x="10016" y="325588"/>
                  </a:lnTo>
                  <a:lnTo>
                    <a:pt x="22140" y="283488"/>
                  </a:lnTo>
                  <a:lnTo>
                    <a:pt x="38654" y="243304"/>
                  </a:lnTo>
                  <a:lnTo>
                    <a:pt x="59294" y="205288"/>
                  </a:lnTo>
                  <a:lnTo>
                    <a:pt x="83795" y="169694"/>
                  </a:lnTo>
                  <a:lnTo>
                    <a:pt x="111892" y="136774"/>
                  </a:lnTo>
                  <a:lnTo>
                    <a:pt x="143320" y="106781"/>
                  </a:lnTo>
                  <a:lnTo>
                    <a:pt x="177814" y="79967"/>
                  </a:lnTo>
                  <a:lnTo>
                    <a:pt x="215109" y="56585"/>
                  </a:lnTo>
                  <a:lnTo>
                    <a:pt x="254941" y="36888"/>
                  </a:lnTo>
                  <a:lnTo>
                    <a:pt x="297045" y="21128"/>
                  </a:lnTo>
                  <a:lnTo>
                    <a:pt x="341156" y="9558"/>
                  </a:lnTo>
                  <a:lnTo>
                    <a:pt x="387009" y="2431"/>
                  </a:lnTo>
                  <a:lnTo>
                    <a:pt x="434339" y="0"/>
                  </a:lnTo>
                  <a:lnTo>
                    <a:pt x="481670" y="2431"/>
                  </a:lnTo>
                  <a:lnTo>
                    <a:pt x="527523" y="9558"/>
                  </a:lnTo>
                  <a:lnTo>
                    <a:pt x="571634" y="21128"/>
                  </a:lnTo>
                  <a:lnTo>
                    <a:pt x="613738" y="36888"/>
                  </a:lnTo>
                  <a:lnTo>
                    <a:pt x="653570" y="56585"/>
                  </a:lnTo>
                  <a:lnTo>
                    <a:pt x="690865" y="79967"/>
                  </a:lnTo>
                  <a:lnTo>
                    <a:pt x="725359" y="106781"/>
                  </a:lnTo>
                  <a:lnTo>
                    <a:pt x="756787" y="136774"/>
                  </a:lnTo>
                  <a:lnTo>
                    <a:pt x="784884" y="169694"/>
                  </a:lnTo>
                  <a:lnTo>
                    <a:pt x="809385" y="205288"/>
                  </a:lnTo>
                  <a:lnTo>
                    <a:pt x="830025" y="243304"/>
                  </a:lnTo>
                  <a:lnTo>
                    <a:pt x="846539" y="283488"/>
                  </a:lnTo>
                  <a:lnTo>
                    <a:pt x="858663" y="325588"/>
                  </a:lnTo>
                  <a:lnTo>
                    <a:pt x="866131" y="369353"/>
                  </a:lnTo>
                  <a:lnTo>
                    <a:pt x="868679" y="414527"/>
                  </a:lnTo>
                  <a:lnTo>
                    <a:pt x="866131" y="459702"/>
                  </a:lnTo>
                  <a:lnTo>
                    <a:pt x="858663" y="503467"/>
                  </a:lnTo>
                  <a:lnTo>
                    <a:pt x="846539" y="545567"/>
                  </a:lnTo>
                  <a:lnTo>
                    <a:pt x="830025" y="585751"/>
                  </a:lnTo>
                  <a:lnTo>
                    <a:pt x="809385" y="623767"/>
                  </a:lnTo>
                  <a:lnTo>
                    <a:pt x="784884" y="659361"/>
                  </a:lnTo>
                  <a:lnTo>
                    <a:pt x="756787" y="692281"/>
                  </a:lnTo>
                  <a:lnTo>
                    <a:pt x="725359" y="722274"/>
                  </a:lnTo>
                  <a:lnTo>
                    <a:pt x="690865" y="749088"/>
                  </a:lnTo>
                  <a:lnTo>
                    <a:pt x="653570" y="772470"/>
                  </a:lnTo>
                  <a:lnTo>
                    <a:pt x="613738" y="792167"/>
                  </a:lnTo>
                  <a:lnTo>
                    <a:pt x="571634" y="807927"/>
                  </a:lnTo>
                  <a:lnTo>
                    <a:pt x="527523" y="819497"/>
                  </a:lnTo>
                  <a:lnTo>
                    <a:pt x="481670" y="826624"/>
                  </a:lnTo>
                  <a:lnTo>
                    <a:pt x="434339" y="829055"/>
                  </a:lnTo>
                  <a:lnTo>
                    <a:pt x="387009" y="826624"/>
                  </a:lnTo>
                  <a:lnTo>
                    <a:pt x="341156" y="819497"/>
                  </a:lnTo>
                  <a:lnTo>
                    <a:pt x="297045" y="807927"/>
                  </a:lnTo>
                  <a:lnTo>
                    <a:pt x="254941" y="792167"/>
                  </a:lnTo>
                  <a:lnTo>
                    <a:pt x="215109" y="772470"/>
                  </a:lnTo>
                  <a:lnTo>
                    <a:pt x="177814" y="749088"/>
                  </a:lnTo>
                  <a:lnTo>
                    <a:pt x="143320" y="722274"/>
                  </a:lnTo>
                  <a:lnTo>
                    <a:pt x="111892" y="692281"/>
                  </a:lnTo>
                  <a:lnTo>
                    <a:pt x="83795" y="659361"/>
                  </a:lnTo>
                  <a:lnTo>
                    <a:pt x="59294" y="623767"/>
                  </a:lnTo>
                  <a:lnTo>
                    <a:pt x="38654" y="585751"/>
                  </a:lnTo>
                  <a:lnTo>
                    <a:pt x="22140" y="545567"/>
                  </a:lnTo>
                  <a:lnTo>
                    <a:pt x="10016" y="503467"/>
                  </a:lnTo>
                  <a:lnTo>
                    <a:pt x="2548" y="459702"/>
                  </a:lnTo>
                  <a:lnTo>
                    <a:pt x="0" y="414527"/>
                  </a:lnTo>
                  <a:close/>
                </a:path>
              </a:pathLst>
            </a:custGeom>
            <a:ln w="253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09241" y="4146296"/>
            <a:ext cx="21399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3E3E3E"/>
                </a:solidFill>
                <a:latin typeface="Arial"/>
                <a:cs typeface="Arial"/>
              </a:rPr>
              <a:t>Session</a:t>
            </a:r>
            <a:r>
              <a:rPr dirty="0" sz="2200" spc="-8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09231" y="5265547"/>
            <a:ext cx="20955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 b="1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2200" spc="-9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85" b="1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61105" y="509142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29996" y="504604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08457" y="6137402"/>
            <a:ext cx="2838450" cy="1751330"/>
            <a:chOff x="6708457" y="6137402"/>
            <a:chExt cx="2838450" cy="1751330"/>
          </a:xfrm>
        </p:grpSpPr>
        <p:sp>
          <p:nvSpPr>
            <p:cNvPr id="28" name="object 28"/>
            <p:cNvSpPr/>
            <p:nvPr/>
          </p:nvSpPr>
          <p:spPr>
            <a:xfrm>
              <a:off x="6713219" y="7004304"/>
              <a:ext cx="1417320" cy="879475"/>
            </a:xfrm>
            <a:custGeom>
              <a:avLst/>
              <a:gdLst/>
              <a:ahLst/>
              <a:cxnLst/>
              <a:rect l="l" t="t" r="r" b="b"/>
              <a:pathLst>
                <a:path w="1417320" h="879475">
                  <a:moveTo>
                    <a:pt x="0" y="0"/>
                  </a:moveTo>
                  <a:lnTo>
                    <a:pt x="0" y="548005"/>
                  </a:lnTo>
                  <a:lnTo>
                    <a:pt x="1417320" y="879348"/>
                  </a:lnTo>
                  <a:lnTo>
                    <a:pt x="1417320" y="33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713219" y="7004304"/>
              <a:ext cx="1417320" cy="879475"/>
            </a:xfrm>
            <a:custGeom>
              <a:avLst/>
              <a:gdLst/>
              <a:ahLst/>
              <a:cxnLst/>
              <a:rect l="l" t="t" r="r" b="b"/>
              <a:pathLst>
                <a:path w="1417320" h="879475">
                  <a:moveTo>
                    <a:pt x="1417320" y="879348"/>
                  </a:moveTo>
                  <a:lnTo>
                    <a:pt x="0" y="548005"/>
                  </a:lnTo>
                  <a:lnTo>
                    <a:pt x="0" y="0"/>
                  </a:lnTo>
                  <a:lnTo>
                    <a:pt x="1417320" y="330200"/>
                  </a:lnTo>
                  <a:lnTo>
                    <a:pt x="1417320" y="87934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127491" y="7004304"/>
              <a:ext cx="1414780" cy="879475"/>
            </a:xfrm>
            <a:custGeom>
              <a:avLst/>
              <a:gdLst/>
              <a:ahLst/>
              <a:cxnLst/>
              <a:rect l="l" t="t" r="r" b="b"/>
              <a:pathLst>
                <a:path w="1414779" h="879475">
                  <a:moveTo>
                    <a:pt x="1414272" y="0"/>
                  </a:moveTo>
                  <a:lnTo>
                    <a:pt x="0" y="330200"/>
                  </a:lnTo>
                  <a:lnTo>
                    <a:pt x="0" y="879348"/>
                  </a:lnTo>
                  <a:lnTo>
                    <a:pt x="1414272" y="548005"/>
                  </a:lnTo>
                  <a:lnTo>
                    <a:pt x="141427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127491" y="7004304"/>
              <a:ext cx="1414780" cy="879475"/>
            </a:xfrm>
            <a:custGeom>
              <a:avLst/>
              <a:gdLst/>
              <a:ahLst/>
              <a:cxnLst/>
              <a:rect l="l" t="t" r="r" b="b"/>
              <a:pathLst>
                <a:path w="1414779" h="879475">
                  <a:moveTo>
                    <a:pt x="1414272" y="548005"/>
                  </a:moveTo>
                  <a:lnTo>
                    <a:pt x="0" y="879348"/>
                  </a:lnTo>
                  <a:lnTo>
                    <a:pt x="0" y="330200"/>
                  </a:lnTo>
                  <a:lnTo>
                    <a:pt x="1414272" y="0"/>
                  </a:lnTo>
                  <a:lnTo>
                    <a:pt x="1414272" y="54800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713219" y="6667500"/>
              <a:ext cx="2828925" cy="668020"/>
            </a:xfrm>
            <a:custGeom>
              <a:avLst/>
              <a:gdLst/>
              <a:ahLst/>
              <a:cxnLst/>
              <a:rect l="l" t="t" r="r" b="b"/>
              <a:pathLst>
                <a:path w="2828925" h="668020">
                  <a:moveTo>
                    <a:pt x="1416303" y="0"/>
                  </a:moveTo>
                  <a:lnTo>
                    <a:pt x="0" y="330962"/>
                  </a:lnTo>
                  <a:lnTo>
                    <a:pt x="0" y="337693"/>
                  </a:lnTo>
                  <a:lnTo>
                    <a:pt x="1413636" y="667512"/>
                  </a:lnTo>
                  <a:lnTo>
                    <a:pt x="2828544" y="337693"/>
                  </a:lnTo>
                  <a:lnTo>
                    <a:pt x="2828544" y="330962"/>
                  </a:lnTo>
                  <a:lnTo>
                    <a:pt x="141630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13219" y="6667500"/>
              <a:ext cx="2828925" cy="668020"/>
            </a:xfrm>
            <a:custGeom>
              <a:avLst/>
              <a:gdLst/>
              <a:ahLst/>
              <a:cxnLst/>
              <a:rect l="l" t="t" r="r" b="b"/>
              <a:pathLst>
                <a:path w="2828925" h="668020">
                  <a:moveTo>
                    <a:pt x="2828544" y="337693"/>
                  </a:moveTo>
                  <a:lnTo>
                    <a:pt x="1413636" y="667512"/>
                  </a:lnTo>
                  <a:lnTo>
                    <a:pt x="0" y="337693"/>
                  </a:lnTo>
                  <a:lnTo>
                    <a:pt x="0" y="330962"/>
                  </a:lnTo>
                  <a:lnTo>
                    <a:pt x="1416303" y="0"/>
                  </a:lnTo>
                  <a:lnTo>
                    <a:pt x="2828544" y="330962"/>
                  </a:lnTo>
                  <a:lnTo>
                    <a:pt x="2828544" y="337693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693913" y="6150102"/>
              <a:ext cx="868680" cy="798830"/>
            </a:xfrm>
            <a:custGeom>
              <a:avLst/>
              <a:gdLst/>
              <a:ahLst/>
              <a:cxnLst/>
              <a:rect l="l" t="t" r="r" b="b"/>
              <a:pathLst>
                <a:path w="868679" h="798829">
                  <a:moveTo>
                    <a:pt x="434339" y="0"/>
                  </a:moveTo>
                  <a:lnTo>
                    <a:pt x="383682" y="2686"/>
                  </a:lnTo>
                  <a:lnTo>
                    <a:pt x="334742" y="10548"/>
                  </a:lnTo>
                  <a:lnTo>
                    <a:pt x="287845" y="23283"/>
                  </a:lnTo>
                  <a:lnTo>
                    <a:pt x="243317" y="40592"/>
                  </a:lnTo>
                  <a:lnTo>
                    <a:pt x="201484" y="62176"/>
                  </a:lnTo>
                  <a:lnTo>
                    <a:pt x="162672" y="87734"/>
                  </a:lnTo>
                  <a:lnTo>
                    <a:pt x="127206" y="116967"/>
                  </a:lnTo>
                  <a:lnTo>
                    <a:pt x="95412" y="149574"/>
                  </a:lnTo>
                  <a:lnTo>
                    <a:pt x="67615" y="185255"/>
                  </a:lnTo>
                  <a:lnTo>
                    <a:pt x="44142" y="223712"/>
                  </a:lnTo>
                  <a:lnTo>
                    <a:pt x="25318" y="264643"/>
                  </a:lnTo>
                  <a:lnTo>
                    <a:pt x="11469" y="307750"/>
                  </a:lnTo>
                  <a:lnTo>
                    <a:pt x="2921" y="352731"/>
                  </a:lnTo>
                  <a:lnTo>
                    <a:pt x="0" y="399288"/>
                  </a:lnTo>
                  <a:lnTo>
                    <a:pt x="2921" y="445844"/>
                  </a:lnTo>
                  <a:lnTo>
                    <a:pt x="11469" y="490825"/>
                  </a:lnTo>
                  <a:lnTo>
                    <a:pt x="25318" y="533932"/>
                  </a:lnTo>
                  <a:lnTo>
                    <a:pt x="44142" y="574863"/>
                  </a:lnTo>
                  <a:lnTo>
                    <a:pt x="67615" y="613320"/>
                  </a:lnTo>
                  <a:lnTo>
                    <a:pt x="95412" y="649001"/>
                  </a:lnTo>
                  <a:lnTo>
                    <a:pt x="127206" y="681609"/>
                  </a:lnTo>
                  <a:lnTo>
                    <a:pt x="162672" y="710841"/>
                  </a:lnTo>
                  <a:lnTo>
                    <a:pt x="201484" y="736399"/>
                  </a:lnTo>
                  <a:lnTo>
                    <a:pt x="243317" y="757983"/>
                  </a:lnTo>
                  <a:lnTo>
                    <a:pt x="287845" y="775292"/>
                  </a:lnTo>
                  <a:lnTo>
                    <a:pt x="334742" y="788027"/>
                  </a:lnTo>
                  <a:lnTo>
                    <a:pt x="383682" y="795889"/>
                  </a:lnTo>
                  <a:lnTo>
                    <a:pt x="434339" y="798576"/>
                  </a:lnTo>
                  <a:lnTo>
                    <a:pt x="484997" y="795889"/>
                  </a:lnTo>
                  <a:lnTo>
                    <a:pt x="533937" y="788027"/>
                  </a:lnTo>
                  <a:lnTo>
                    <a:pt x="580834" y="775292"/>
                  </a:lnTo>
                  <a:lnTo>
                    <a:pt x="625362" y="757983"/>
                  </a:lnTo>
                  <a:lnTo>
                    <a:pt x="667195" y="736399"/>
                  </a:lnTo>
                  <a:lnTo>
                    <a:pt x="706007" y="710841"/>
                  </a:lnTo>
                  <a:lnTo>
                    <a:pt x="741473" y="681608"/>
                  </a:lnTo>
                  <a:lnTo>
                    <a:pt x="773267" y="649001"/>
                  </a:lnTo>
                  <a:lnTo>
                    <a:pt x="801064" y="613320"/>
                  </a:lnTo>
                  <a:lnTo>
                    <a:pt x="824537" y="574863"/>
                  </a:lnTo>
                  <a:lnTo>
                    <a:pt x="843361" y="533932"/>
                  </a:lnTo>
                  <a:lnTo>
                    <a:pt x="857210" y="490825"/>
                  </a:lnTo>
                  <a:lnTo>
                    <a:pt x="865758" y="445844"/>
                  </a:lnTo>
                  <a:lnTo>
                    <a:pt x="868679" y="399288"/>
                  </a:lnTo>
                  <a:lnTo>
                    <a:pt x="865758" y="352731"/>
                  </a:lnTo>
                  <a:lnTo>
                    <a:pt x="857210" y="307750"/>
                  </a:lnTo>
                  <a:lnTo>
                    <a:pt x="843361" y="264643"/>
                  </a:lnTo>
                  <a:lnTo>
                    <a:pt x="824537" y="223712"/>
                  </a:lnTo>
                  <a:lnTo>
                    <a:pt x="801064" y="185255"/>
                  </a:lnTo>
                  <a:lnTo>
                    <a:pt x="773267" y="149574"/>
                  </a:lnTo>
                  <a:lnTo>
                    <a:pt x="741473" y="116966"/>
                  </a:lnTo>
                  <a:lnTo>
                    <a:pt x="706007" y="87734"/>
                  </a:lnTo>
                  <a:lnTo>
                    <a:pt x="667195" y="62176"/>
                  </a:lnTo>
                  <a:lnTo>
                    <a:pt x="625362" y="40592"/>
                  </a:lnTo>
                  <a:lnTo>
                    <a:pt x="580834" y="23283"/>
                  </a:lnTo>
                  <a:lnTo>
                    <a:pt x="533937" y="10548"/>
                  </a:lnTo>
                  <a:lnTo>
                    <a:pt x="484997" y="2686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693913" y="6150102"/>
              <a:ext cx="868680" cy="798830"/>
            </a:xfrm>
            <a:custGeom>
              <a:avLst/>
              <a:gdLst/>
              <a:ahLst/>
              <a:cxnLst/>
              <a:rect l="l" t="t" r="r" b="b"/>
              <a:pathLst>
                <a:path w="868679" h="798829">
                  <a:moveTo>
                    <a:pt x="0" y="399288"/>
                  </a:moveTo>
                  <a:lnTo>
                    <a:pt x="2921" y="352731"/>
                  </a:lnTo>
                  <a:lnTo>
                    <a:pt x="11469" y="307750"/>
                  </a:lnTo>
                  <a:lnTo>
                    <a:pt x="25318" y="264643"/>
                  </a:lnTo>
                  <a:lnTo>
                    <a:pt x="44142" y="223712"/>
                  </a:lnTo>
                  <a:lnTo>
                    <a:pt x="67615" y="185255"/>
                  </a:lnTo>
                  <a:lnTo>
                    <a:pt x="95412" y="149574"/>
                  </a:lnTo>
                  <a:lnTo>
                    <a:pt x="127206" y="116967"/>
                  </a:lnTo>
                  <a:lnTo>
                    <a:pt x="162672" y="87734"/>
                  </a:lnTo>
                  <a:lnTo>
                    <a:pt x="201484" y="62176"/>
                  </a:lnTo>
                  <a:lnTo>
                    <a:pt x="243317" y="40592"/>
                  </a:lnTo>
                  <a:lnTo>
                    <a:pt x="287845" y="23283"/>
                  </a:lnTo>
                  <a:lnTo>
                    <a:pt x="334742" y="10548"/>
                  </a:lnTo>
                  <a:lnTo>
                    <a:pt x="383682" y="2686"/>
                  </a:lnTo>
                  <a:lnTo>
                    <a:pt x="434339" y="0"/>
                  </a:lnTo>
                  <a:lnTo>
                    <a:pt x="484997" y="2686"/>
                  </a:lnTo>
                  <a:lnTo>
                    <a:pt x="533937" y="10548"/>
                  </a:lnTo>
                  <a:lnTo>
                    <a:pt x="580834" y="23283"/>
                  </a:lnTo>
                  <a:lnTo>
                    <a:pt x="625362" y="40592"/>
                  </a:lnTo>
                  <a:lnTo>
                    <a:pt x="667195" y="62176"/>
                  </a:lnTo>
                  <a:lnTo>
                    <a:pt x="706007" y="87734"/>
                  </a:lnTo>
                  <a:lnTo>
                    <a:pt x="741473" y="116966"/>
                  </a:lnTo>
                  <a:lnTo>
                    <a:pt x="773267" y="149574"/>
                  </a:lnTo>
                  <a:lnTo>
                    <a:pt x="801064" y="185255"/>
                  </a:lnTo>
                  <a:lnTo>
                    <a:pt x="824537" y="223712"/>
                  </a:lnTo>
                  <a:lnTo>
                    <a:pt x="843361" y="264643"/>
                  </a:lnTo>
                  <a:lnTo>
                    <a:pt x="857210" y="307750"/>
                  </a:lnTo>
                  <a:lnTo>
                    <a:pt x="865758" y="352731"/>
                  </a:lnTo>
                  <a:lnTo>
                    <a:pt x="868679" y="399288"/>
                  </a:lnTo>
                  <a:lnTo>
                    <a:pt x="865758" y="445844"/>
                  </a:lnTo>
                  <a:lnTo>
                    <a:pt x="857210" y="490825"/>
                  </a:lnTo>
                  <a:lnTo>
                    <a:pt x="843361" y="533932"/>
                  </a:lnTo>
                  <a:lnTo>
                    <a:pt x="824537" y="574863"/>
                  </a:lnTo>
                  <a:lnTo>
                    <a:pt x="801064" y="613320"/>
                  </a:lnTo>
                  <a:lnTo>
                    <a:pt x="773267" y="649001"/>
                  </a:lnTo>
                  <a:lnTo>
                    <a:pt x="741473" y="681608"/>
                  </a:lnTo>
                  <a:lnTo>
                    <a:pt x="706007" y="710841"/>
                  </a:lnTo>
                  <a:lnTo>
                    <a:pt x="667195" y="736399"/>
                  </a:lnTo>
                  <a:lnTo>
                    <a:pt x="625362" y="757983"/>
                  </a:lnTo>
                  <a:lnTo>
                    <a:pt x="580834" y="775292"/>
                  </a:lnTo>
                  <a:lnTo>
                    <a:pt x="533937" y="788027"/>
                  </a:lnTo>
                  <a:lnTo>
                    <a:pt x="484997" y="795889"/>
                  </a:lnTo>
                  <a:lnTo>
                    <a:pt x="434339" y="798576"/>
                  </a:lnTo>
                  <a:lnTo>
                    <a:pt x="383682" y="795889"/>
                  </a:lnTo>
                  <a:lnTo>
                    <a:pt x="334742" y="788027"/>
                  </a:lnTo>
                  <a:lnTo>
                    <a:pt x="287845" y="775292"/>
                  </a:lnTo>
                  <a:lnTo>
                    <a:pt x="243317" y="757983"/>
                  </a:lnTo>
                  <a:lnTo>
                    <a:pt x="201484" y="736399"/>
                  </a:lnTo>
                  <a:lnTo>
                    <a:pt x="162672" y="710841"/>
                  </a:lnTo>
                  <a:lnTo>
                    <a:pt x="127206" y="681609"/>
                  </a:lnTo>
                  <a:lnTo>
                    <a:pt x="95412" y="649001"/>
                  </a:lnTo>
                  <a:lnTo>
                    <a:pt x="67615" y="613320"/>
                  </a:lnTo>
                  <a:lnTo>
                    <a:pt x="44142" y="574863"/>
                  </a:lnTo>
                  <a:lnTo>
                    <a:pt x="25318" y="533932"/>
                  </a:lnTo>
                  <a:lnTo>
                    <a:pt x="11469" y="490825"/>
                  </a:lnTo>
                  <a:lnTo>
                    <a:pt x="2921" y="445844"/>
                  </a:lnTo>
                  <a:lnTo>
                    <a:pt x="0" y="399288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36432" y="635584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40794" y="4146296"/>
            <a:ext cx="32118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 b="1">
                <a:solidFill>
                  <a:srgbClr val="3E3E3E"/>
                </a:solidFill>
                <a:latin typeface="Arial"/>
                <a:cs typeface="Arial"/>
              </a:rPr>
              <a:t>Quality</a:t>
            </a:r>
            <a:r>
              <a:rPr dirty="0" sz="2200" spc="-5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60" b="1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z="2200" spc="-6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15" b="1">
                <a:solidFill>
                  <a:srgbClr val="3E3E3E"/>
                </a:solidFill>
                <a:latin typeface="Arial"/>
                <a:cs typeface="Arial"/>
              </a:rPr>
              <a:t>Service(QoS)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9864" y="306451"/>
            <a:ext cx="72574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Session </a:t>
            </a:r>
            <a:r>
              <a:rPr dirty="0" spc="125">
                <a:solidFill>
                  <a:srgbClr val="3E3E3E"/>
                </a:solidFill>
                <a:latin typeface="Arial"/>
                <a:cs typeface="Arial"/>
              </a:rPr>
              <a:t>Initiation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(SIP)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80">
                <a:solidFill>
                  <a:srgbClr val="3E3E3E"/>
                </a:solidFill>
                <a:latin typeface="Arial"/>
                <a:cs typeface="Arial"/>
              </a:rPr>
              <a:t>SRTP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0320" y="1933193"/>
            <a:ext cx="64579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SIP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widely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protocols.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3176" y="760476"/>
            <a:ext cx="1000810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95241" y="2677922"/>
            <a:ext cx="9518650" cy="1028700"/>
            <a:chOff x="4095241" y="2677922"/>
            <a:chExt cx="9518650" cy="1028700"/>
          </a:xfrm>
        </p:grpSpPr>
        <p:sp>
          <p:nvSpPr>
            <p:cNvPr id="6" name="object 6"/>
            <p:cNvSpPr/>
            <p:nvPr/>
          </p:nvSpPr>
          <p:spPr>
            <a:xfrm>
              <a:off x="4107941" y="2690622"/>
              <a:ext cx="9493250" cy="1003300"/>
            </a:xfrm>
            <a:custGeom>
              <a:avLst/>
              <a:gdLst/>
              <a:ahLst/>
              <a:cxnLst/>
              <a:rect l="l" t="t" r="r" b="b"/>
              <a:pathLst>
                <a:path w="9493250" h="1003300">
                  <a:moveTo>
                    <a:pt x="9325864" y="0"/>
                  </a:moveTo>
                  <a:lnTo>
                    <a:pt x="167132" y="0"/>
                  </a:lnTo>
                  <a:lnTo>
                    <a:pt x="122693" y="5968"/>
                  </a:lnTo>
                  <a:lnTo>
                    <a:pt x="82766" y="22812"/>
                  </a:lnTo>
                  <a:lnTo>
                    <a:pt x="48942" y="48942"/>
                  </a:lnTo>
                  <a:lnTo>
                    <a:pt x="22812" y="82766"/>
                  </a:lnTo>
                  <a:lnTo>
                    <a:pt x="5968" y="122693"/>
                  </a:lnTo>
                  <a:lnTo>
                    <a:pt x="0" y="167131"/>
                  </a:lnTo>
                  <a:lnTo>
                    <a:pt x="0" y="835660"/>
                  </a:lnTo>
                  <a:lnTo>
                    <a:pt x="5968" y="880098"/>
                  </a:lnTo>
                  <a:lnTo>
                    <a:pt x="22812" y="920025"/>
                  </a:lnTo>
                  <a:lnTo>
                    <a:pt x="48942" y="953849"/>
                  </a:lnTo>
                  <a:lnTo>
                    <a:pt x="82766" y="979979"/>
                  </a:lnTo>
                  <a:lnTo>
                    <a:pt x="122693" y="996823"/>
                  </a:lnTo>
                  <a:lnTo>
                    <a:pt x="167132" y="1002791"/>
                  </a:lnTo>
                  <a:lnTo>
                    <a:pt x="9325864" y="1002791"/>
                  </a:lnTo>
                  <a:lnTo>
                    <a:pt x="9370302" y="996823"/>
                  </a:lnTo>
                  <a:lnTo>
                    <a:pt x="9410229" y="979979"/>
                  </a:lnTo>
                  <a:lnTo>
                    <a:pt x="9444053" y="953849"/>
                  </a:lnTo>
                  <a:lnTo>
                    <a:pt x="9470183" y="920025"/>
                  </a:lnTo>
                  <a:lnTo>
                    <a:pt x="9487027" y="880098"/>
                  </a:lnTo>
                  <a:lnTo>
                    <a:pt x="9492996" y="835660"/>
                  </a:lnTo>
                  <a:lnTo>
                    <a:pt x="9492996" y="167131"/>
                  </a:lnTo>
                  <a:lnTo>
                    <a:pt x="9487027" y="122693"/>
                  </a:lnTo>
                  <a:lnTo>
                    <a:pt x="9470183" y="82766"/>
                  </a:lnTo>
                  <a:lnTo>
                    <a:pt x="9444053" y="48942"/>
                  </a:lnTo>
                  <a:lnTo>
                    <a:pt x="9410229" y="22812"/>
                  </a:lnTo>
                  <a:lnTo>
                    <a:pt x="9370302" y="5968"/>
                  </a:lnTo>
                  <a:lnTo>
                    <a:pt x="932586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07941" y="2690622"/>
              <a:ext cx="9493250" cy="1003300"/>
            </a:xfrm>
            <a:custGeom>
              <a:avLst/>
              <a:gdLst/>
              <a:ahLst/>
              <a:cxnLst/>
              <a:rect l="l" t="t" r="r" b="b"/>
              <a:pathLst>
                <a:path w="9493250" h="1003300">
                  <a:moveTo>
                    <a:pt x="0" y="167131"/>
                  </a:moveTo>
                  <a:lnTo>
                    <a:pt x="5968" y="122693"/>
                  </a:lnTo>
                  <a:lnTo>
                    <a:pt x="22812" y="82766"/>
                  </a:lnTo>
                  <a:lnTo>
                    <a:pt x="48942" y="48942"/>
                  </a:lnTo>
                  <a:lnTo>
                    <a:pt x="82766" y="22812"/>
                  </a:lnTo>
                  <a:lnTo>
                    <a:pt x="122693" y="5968"/>
                  </a:lnTo>
                  <a:lnTo>
                    <a:pt x="167132" y="0"/>
                  </a:lnTo>
                  <a:lnTo>
                    <a:pt x="9325864" y="0"/>
                  </a:lnTo>
                  <a:lnTo>
                    <a:pt x="9370302" y="5968"/>
                  </a:lnTo>
                  <a:lnTo>
                    <a:pt x="9410229" y="22812"/>
                  </a:lnTo>
                  <a:lnTo>
                    <a:pt x="9444053" y="48942"/>
                  </a:lnTo>
                  <a:lnTo>
                    <a:pt x="9470183" y="82766"/>
                  </a:lnTo>
                  <a:lnTo>
                    <a:pt x="9487027" y="122693"/>
                  </a:lnTo>
                  <a:lnTo>
                    <a:pt x="9492996" y="167131"/>
                  </a:lnTo>
                  <a:lnTo>
                    <a:pt x="9492996" y="835660"/>
                  </a:lnTo>
                  <a:lnTo>
                    <a:pt x="9487027" y="880098"/>
                  </a:lnTo>
                  <a:lnTo>
                    <a:pt x="9470183" y="920025"/>
                  </a:lnTo>
                  <a:lnTo>
                    <a:pt x="9444053" y="953849"/>
                  </a:lnTo>
                  <a:lnTo>
                    <a:pt x="9410229" y="979979"/>
                  </a:lnTo>
                  <a:lnTo>
                    <a:pt x="9370302" y="996823"/>
                  </a:lnTo>
                  <a:lnTo>
                    <a:pt x="9325864" y="1002791"/>
                  </a:lnTo>
                  <a:lnTo>
                    <a:pt x="167132" y="1002791"/>
                  </a:lnTo>
                  <a:lnTo>
                    <a:pt x="122693" y="996823"/>
                  </a:lnTo>
                  <a:lnTo>
                    <a:pt x="82766" y="979979"/>
                  </a:lnTo>
                  <a:lnTo>
                    <a:pt x="48942" y="953849"/>
                  </a:lnTo>
                  <a:lnTo>
                    <a:pt x="22812" y="920025"/>
                  </a:lnTo>
                  <a:lnTo>
                    <a:pt x="5968" y="880098"/>
                  </a:lnTo>
                  <a:lnTo>
                    <a:pt x="0" y="835660"/>
                  </a:lnTo>
                  <a:lnTo>
                    <a:pt x="0" y="167131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334759" y="2995929"/>
            <a:ext cx="50349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SIP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address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assigned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device.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95241" y="4072382"/>
            <a:ext cx="9518650" cy="1028700"/>
            <a:chOff x="4095241" y="4072382"/>
            <a:chExt cx="9518650" cy="1028700"/>
          </a:xfrm>
        </p:grpSpPr>
        <p:sp>
          <p:nvSpPr>
            <p:cNvPr id="10" name="object 10"/>
            <p:cNvSpPr/>
            <p:nvPr/>
          </p:nvSpPr>
          <p:spPr>
            <a:xfrm>
              <a:off x="4107941" y="4085082"/>
              <a:ext cx="9493250" cy="1003300"/>
            </a:xfrm>
            <a:custGeom>
              <a:avLst/>
              <a:gdLst/>
              <a:ahLst/>
              <a:cxnLst/>
              <a:rect l="l" t="t" r="r" b="b"/>
              <a:pathLst>
                <a:path w="9493250" h="1003300">
                  <a:moveTo>
                    <a:pt x="9325864" y="0"/>
                  </a:moveTo>
                  <a:lnTo>
                    <a:pt x="167132" y="0"/>
                  </a:lnTo>
                  <a:lnTo>
                    <a:pt x="122693" y="5968"/>
                  </a:lnTo>
                  <a:lnTo>
                    <a:pt x="82766" y="22812"/>
                  </a:lnTo>
                  <a:lnTo>
                    <a:pt x="48942" y="48942"/>
                  </a:lnTo>
                  <a:lnTo>
                    <a:pt x="22812" y="82766"/>
                  </a:lnTo>
                  <a:lnTo>
                    <a:pt x="5968" y="122693"/>
                  </a:lnTo>
                  <a:lnTo>
                    <a:pt x="0" y="167131"/>
                  </a:lnTo>
                  <a:lnTo>
                    <a:pt x="0" y="835659"/>
                  </a:lnTo>
                  <a:lnTo>
                    <a:pt x="5968" y="880098"/>
                  </a:lnTo>
                  <a:lnTo>
                    <a:pt x="22812" y="920025"/>
                  </a:lnTo>
                  <a:lnTo>
                    <a:pt x="48942" y="953849"/>
                  </a:lnTo>
                  <a:lnTo>
                    <a:pt x="82766" y="979979"/>
                  </a:lnTo>
                  <a:lnTo>
                    <a:pt x="122693" y="996823"/>
                  </a:lnTo>
                  <a:lnTo>
                    <a:pt x="167132" y="1002791"/>
                  </a:lnTo>
                  <a:lnTo>
                    <a:pt x="9325864" y="1002791"/>
                  </a:lnTo>
                  <a:lnTo>
                    <a:pt x="9370302" y="996823"/>
                  </a:lnTo>
                  <a:lnTo>
                    <a:pt x="9410229" y="979979"/>
                  </a:lnTo>
                  <a:lnTo>
                    <a:pt x="9444053" y="953849"/>
                  </a:lnTo>
                  <a:lnTo>
                    <a:pt x="9470183" y="920025"/>
                  </a:lnTo>
                  <a:lnTo>
                    <a:pt x="9487027" y="880098"/>
                  </a:lnTo>
                  <a:lnTo>
                    <a:pt x="9492996" y="835659"/>
                  </a:lnTo>
                  <a:lnTo>
                    <a:pt x="9492996" y="167131"/>
                  </a:lnTo>
                  <a:lnTo>
                    <a:pt x="9487027" y="122693"/>
                  </a:lnTo>
                  <a:lnTo>
                    <a:pt x="9470183" y="82766"/>
                  </a:lnTo>
                  <a:lnTo>
                    <a:pt x="9444053" y="48942"/>
                  </a:lnTo>
                  <a:lnTo>
                    <a:pt x="9410229" y="22812"/>
                  </a:lnTo>
                  <a:lnTo>
                    <a:pt x="9370302" y="5968"/>
                  </a:lnTo>
                  <a:lnTo>
                    <a:pt x="932586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07941" y="4085082"/>
              <a:ext cx="9493250" cy="1003300"/>
            </a:xfrm>
            <a:custGeom>
              <a:avLst/>
              <a:gdLst/>
              <a:ahLst/>
              <a:cxnLst/>
              <a:rect l="l" t="t" r="r" b="b"/>
              <a:pathLst>
                <a:path w="9493250" h="1003300">
                  <a:moveTo>
                    <a:pt x="0" y="167131"/>
                  </a:moveTo>
                  <a:lnTo>
                    <a:pt x="5968" y="122693"/>
                  </a:lnTo>
                  <a:lnTo>
                    <a:pt x="22812" y="82766"/>
                  </a:lnTo>
                  <a:lnTo>
                    <a:pt x="48942" y="48942"/>
                  </a:lnTo>
                  <a:lnTo>
                    <a:pt x="82766" y="22812"/>
                  </a:lnTo>
                  <a:lnTo>
                    <a:pt x="122693" y="5968"/>
                  </a:lnTo>
                  <a:lnTo>
                    <a:pt x="167132" y="0"/>
                  </a:lnTo>
                  <a:lnTo>
                    <a:pt x="9325864" y="0"/>
                  </a:lnTo>
                  <a:lnTo>
                    <a:pt x="9370302" y="5968"/>
                  </a:lnTo>
                  <a:lnTo>
                    <a:pt x="9410229" y="22812"/>
                  </a:lnTo>
                  <a:lnTo>
                    <a:pt x="9444053" y="48942"/>
                  </a:lnTo>
                  <a:lnTo>
                    <a:pt x="9470183" y="82766"/>
                  </a:lnTo>
                  <a:lnTo>
                    <a:pt x="9487027" y="122693"/>
                  </a:lnTo>
                  <a:lnTo>
                    <a:pt x="9492996" y="167131"/>
                  </a:lnTo>
                  <a:lnTo>
                    <a:pt x="9492996" y="835659"/>
                  </a:lnTo>
                  <a:lnTo>
                    <a:pt x="9487027" y="880098"/>
                  </a:lnTo>
                  <a:lnTo>
                    <a:pt x="9470183" y="920025"/>
                  </a:lnTo>
                  <a:lnTo>
                    <a:pt x="9444053" y="953849"/>
                  </a:lnTo>
                  <a:lnTo>
                    <a:pt x="9410229" y="979979"/>
                  </a:lnTo>
                  <a:lnTo>
                    <a:pt x="9370302" y="996823"/>
                  </a:lnTo>
                  <a:lnTo>
                    <a:pt x="9325864" y="1002791"/>
                  </a:lnTo>
                  <a:lnTo>
                    <a:pt x="167132" y="1002791"/>
                  </a:lnTo>
                  <a:lnTo>
                    <a:pt x="122693" y="996823"/>
                  </a:lnTo>
                  <a:lnTo>
                    <a:pt x="82766" y="979979"/>
                  </a:lnTo>
                  <a:lnTo>
                    <a:pt x="48942" y="953849"/>
                  </a:lnTo>
                  <a:lnTo>
                    <a:pt x="22812" y="920025"/>
                  </a:lnTo>
                  <a:lnTo>
                    <a:pt x="5968" y="880098"/>
                  </a:lnTo>
                  <a:lnTo>
                    <a:pt x="0" y="835659"/>
                  </a:lnTo>
                  <a:lnTo>
                    <a:pt x="0" y="167131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095241" y="5450078"/>
            <a:ext cx="9518650" cy="1028700"/>
            <a:chOff x="4095241" y="5450078"/>
            <a:chExt cx="9518650" cy="1028700"/>
          </a:xfrm>
        </p:grpSpPr>
        <p:sp>
          <p:nvSpPr>
            <p:cNvPr id="13" name="object 13"/>
            <p:cNvSpPr/>
            <p:nvPr/>
          </p:nvSpPr>
          <p:spPr>
            <a:xfrm>
              <a:off x="4107941" y="5462778"/>
              <a:ext cx="9493250" cy="1003300"/>
            </a:xfrm>
            <a:custGeom>
              <a:avLst/>
              <a:gdLst/>
              <a:ahLst/>
              <a:cxnLst/>
              <a:rect l="l" t="t" r="r" b="b"/>
              <a:pathLst>
                <a:path w="9493250" h="1003300">
                  <a:moveTo>
                    <a:pt x="9325864" y="0"/>
                  </a:moveTo>
                  <a:lnTo>
                    <a:pt x="167132" y="0"/>
                  </a:lnTo>
                  <a:lnTo>
                    <a:pt x="122693" y="5968"/>
                  </a:lnTo>
                  <a:lnTo>
                    <a:pt x="82766" y="22812"/>
                  </a:lnTo>
                  <a:lnTo>
                    <a:pt x="48942" y="48942"/>
                  </a:lnTo>
                  <a:lnTo>
                    <a:pt x="22812" y="82766"/>
                  </a:lnTo>
                  <a:lnTo>
                    <a:pt x="5968" y="122693"/>
                  </a:lnTo>
                  <a:lnTo>
                    <a:pt x="0" y="167132"/>
                  </a:lnTo>
                  <a:lnTo>
                    <a:pt x="0" y="835660"/>
                  </a:lnTo>
                  <a:lnTo>
                    <a:pt x="5968" y="880098"/>
                  </a:lnTo>
                  <a:lnTo>
                    <a:pt x="22812" y="920025"/>
                  </a:lnTo>
                  <a:lnTo>
                    <a:pt x="48942" y="953849"/>
                  </a:lnTo>
                  <a:lnTo>
                    <a:pt x="82766" y="979979"/>
                  </a:lnTo>
                  <a:lnTo>
                    <a:pt x="122693" y="996823"/>
                  </a:lnTo>
                  <a:lnTo>
                    <a:pt x="167132" y="1002792"/>
                  </a:lnTo>
                  <a:lnTo>
                    <a:pt x="9325864" y="1002792"/>
                  </a:lnTo>
                  <a:lnTo>
                    <a:pt x="9370302" y="996823"/>
                  </a:lnTo>
                  <a:lnTo>
                    <a:pt x="9410229" y="979979"/>
                  </a:lnTo>
                  <a:lnTo>
                    <a:pt x="9444053" y="953849"/>
                  </a:lnTo>
                  <a:lnTo>
                    <a:pt x="9470183" y="920025"/>
                  </a:lnTo>
                  <a:lnTo>
                    <a:pt x="9487027" y="880098"/>
                  </a:lnTo>
                  <a:lnTo>
                    <a:pt x="9492996" y="835660"/>
                  </a:lnTo>
                  <a:lnTo>
                    <a:pt x="9492996" y="167132"/>
                  </a:lnTo>
                  <a:lnTo>
                    <a:pt x="9487027" y="122693"/>
                  </a:lnTo>
                  <a:lnTo>
                    <a:pt x="9470183" y="82766"/>
                  </a:lnTo>
                  <a:lnTo>
                    <a:pt x="9444053" y="48942"/>
                  </a:lnTo>
                  <a:lnTo>
                    <a:pt x="9410229" y="22812"/>
                  </a:lnTo>
                  <a:lnTo>
                    <a:pt x="9370302" y="5968"/>
                  </a:lnTo>
                  <a:lnTo>
                    <a:pt x="932586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07941" y="5462778"/>
              <a:ext cx="9493250" cy="1003300"/>
            </a:xfrm>
            <a:custGeom>
              <a:avLst/>
              <a:gdLst/>
              <a:ahLst/>
              <a:cxnLst/>
              <a:rect l="l" t="t" r="r" b="b"/>
              <a:pathLst>
                <a:path w="9493250" h="1003300">
                  <a:moveTo>
                    <a:pt x="0" y="167132"/>
                  </a:moveTo>
                  <a:lnTo>
                    <a:pt x="5968" y="122693"/>
                  </a:lnTo>
                  <a:lnTo>
                    <a:pt x="22812" y="82766"/>
                  </a:lnTo>
                  <a:lnTo>
                    <a:pt x="48942" y="48942"/>
                  </a:lnTo>
                  <a:lnTo>
                    <a:pt x="82766" y="22812"/>
                  </a:lnTo>
                  <a:lnTo>
                    <a:pt x="122693" y="5968"/>
                  </a:lnTo>
                  <a:lnTo>
                    <a:pt x="167132" y="0"/>
                  </a:lnTo>
                  <a:lnTo>
                    <a:pt x="9325864" y="0"/>
                  </a:lnTo>
                  <a:lnTo>
                    <a:pt x="9370302" y="5968"/>
                  </a:lnTo>
                  <a:lnTo>
                    <a:pt x="9410229" y="22812"/>
                  </a:lnTo>
                  <a:lnTo>
                    <a:pt x="9444053" y="48942"/>
                  </a:lnTo>
                  <a:lnTo>
                    <a:pt x="9470183" y="82766"/>
                  </a:lnTo>
                  <a:lnTo>
                    <a:pt x="9487027" y="122693"/>
                  </a:lnTo>
                  <a:lnTo>
                    <a:pt x="9492996" y="167132"/>
                  </a:lnTo>
                  <a:lnTo>
                    <a:pt x="9492996" y="835660"/>
                  </a:lnTo>
                  <a:lnTo>
                    <a:pt x="9487027" y="880098"/>
                  </a:lnTo>
                  <a:lnTo>
                    <a:pt x="9470183" y="920025"/>
                  </a:lnTo>
                  <a:lnTo>
                    <a:pt x="9444053" y="953849"/>
                  </a:lnTo>
                  <a:lnTo>
                    <a:pt x="9410229" y="979979"/>
                  </a:lnTo>
                  <a:lnTo>
                    <a:pt x="9370302" y="996823"/>
                  </a:lnTo>
                  <a:lnTo>
                    <a:pt x="9325864" y="1002792"/>
                  </a:lnTo>
                  <a:lnTo>
                    <a:pt x="167132" y="1002792"/>
                  </a:lnTo>
                  <a:lnTo>
                    <a:pt x="122693" y="996823"/>
                  </a:lnTo>
                  <a:lnTo>
                    <a:pt x="82766" y="979979"/>
                  </a:lnTo>
                  <a:lnTo>
                    <a:pt x="48942" y="953849"/>
                  </a:lnTo>
                  <a:lnTo>
                    <a:pt x="22812" y="920025"/>
                  </a:lnTo>
                  <a:lnTo>
                    <a:pt x="5968" y="880098"/>
                  </a:lnTo>
                  <a:lnTo>
                    <a:pt x="0" y="835660"/>
                  </a:lnTo>
                  <a:lnTo>
                    <a:pt x="0" y="167132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2938272" y="6833616"/>
            <a:ext cx="10662285" cy="1004569"/>
          </a:xfrm>
          <a:custGeom>
            <a:avLst/>
            <a:gdLst/>
            <a:ahLst/>
            <a:cxnLst/>
            <a:rect l="l" t="t" r="r" b="b"/>
            <a:pathLst>
              <a:path w="10662285" h="1004570">
                <a:moveTo>
                  <a:pt x="10494518" y="0"/>
                </a:moveTo>
                <a:lnTo>
                  <a:pt x="167385" y="0"/>
                </a:lnTo>
                <a:lnTo>
                  <a:pt x="122884" y="5978"/>
                </a:lnTo>
                <a:lnTo>
                  <a:pt x="82898" y="22850"/>
                </a:lnTo>
                <a:lnTo>
                  <a:pt x="49021" y="49021"/>
                </a:lnTo>
                <a:lnTo>
                  <a:pt x="22850" y="82898"/>
                </a:lnTo>
                <a:lnTo>
                  <a:pt x="5978" y="122884"/>
                </a:lnTo>
                <a:lnTo>
                  <a:pt x="0" y="167385"/>
                </a:lnTo>
                <a:lnTo>
                  <a:pt x="0" y="836929"/>
                </a:lnTo>
                <a:lnTo>
                  <a:pt x="5978" y="881431"/>
                </a:lnTo>
                <a:lnTo>
                  <a:pt x="22850" y="921417"/>
                </a:lnTo>
                <a:lnTo>
                  <a:pt x="49021" y="955293"/>
                </a:lnTo>
                <a:lnTo>
                  <a:pt x="82898" y="981465"/>
                </a:lnTo>
                <a:lnTo>
                  <a:pt x="122884" y="998337"/>
                </a:lnTo>
                <a:lnTo>
                  <a:pt x="167385" y="1004315"/>
                </a:lnTo>
                <a:lnTo>
                  <a:pt x="10494518" y="1004315"/>
                </a:lnTo>
                <a:lnTo>
                  <a:pt x="10539019" y="998337"/>
                </a:lnTo>
                <a:lnTo>
                  <a:pt x="10579005" y="981465"/>
                </a:lnTo>
                <a:lnTo>
                  <a:pt x="10612882" y="955293"/>
                </a:lnTo>
                <a:lnTo>
                  <a:pt x="10639053" y="921417"/>
                </a:lnTo>
                <a:lnTo>
                  <a:pt x="10655925" y="881431"/>
                </a:lnTo>
                <a:lnTo>
                  <a:pt x="10661904" y="836929"/>
                </a:lnTo>
                <a:lnTo>
                  <a:pt x="10661904" y="167385"/>
                </a:lnTo>
                <a:lnTo>
                  <a:pt x="10655925" y="122884"/>
                </a:lnTo>
                <a:lnTo>
                  <a:pt x="10639053" y="82898"/>
                </a:lnTo>
                <a:lnTo>
                  <a:pt x="10612882" y="49021"/>
                </a:lnTo>
                <a:lnTo>
                  <a:pt x="10579005" y="22850"/>
                </a:lnTo>
                <a:lnTo>
                  <a:pt x="10539019" y="5978"/>
                </a:lnTo>
                <a:lnTo>
                  <a:pt x="1049451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89223" y="4223385"/>
            <a:ext cx="10231120" cy="3448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726564" marR="625475">
              <a:lnSpc>
                <a:spcPct val="100000"/>
              </a:lnSpc>
              <a:spcBef>
                <a:spcPts val="95"/>
              </a:spcBef>
              <a:tabLst>
                <a:tab pos="5081270" algn="l"/>
              </a:tabLst>
            </a:pP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port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5061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used	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authenticate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callers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encrypt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connection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setup.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algn="ctr" marL="1109345" marR="5080">
              <a:lnSpc>
                <a:spcPct val="100499"/>
              </a:lnSpc>
              <a:spcBef>
                <a:spcPts val="1935"/>
              </a:spcBef>
            </a:pP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SIP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integrates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external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networks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via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gateways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Private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Branch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Exchanges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(PBX).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4636770" marR="77470" indent="-4624705">
              <a:lnSpc>
                <a:spcPct val="100499"/>
              </a:lnSpc>
              <a:spcBef>
                <a:spcPts val="1880"/>
              </a:spcBef>
            </a:pP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actual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delivery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real-time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Real-time</a:t>
            </a:r>
            <a:r>
              <a:rPr dirty="0" sz="22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Transport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Protocol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(SRTP).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24746" y="5411914"/>
            <a:ext cx="1068070" cy="1068070"/>
            <a:chOff x="2924746" y="5411914"/>
            <a:chExt cx="1068070" cy="1068070"/>
          </a:xfrm>
        </p:grpSpPr>
        <p:sp>
          <p:nvSpPr>
            <p:cNvPr id="18" name="object 18"/>
            <p:cNvSpPr/>
            <p:nvPr/>
          </p:nvSpPr>
          <p:spPr>
            <a:xfrm>
              <a:off x="2939033" y="5426202"/>
              <a:ext cx="1039494" cy="1039494"/>
            </a:xfrm>
            <a:custGeom>
              <a:avLst/>
              <a:gdLst/>
              <a:ahLst/>
              <a:cxnLst/>
              <a:rect l="l" t="t" r="r" b="b"/>
              <a:pathLst>
                <a:path w="1039495" h="1039495">
                  <a:moveTo>
                    <a:pt x="0" y="519684"/>
                  </a:moveTo>
                  <a:lnTo>
                    <a:pt x="2123" y="472381"/>
                  </a:lnTo>
                  <a:lnTo>
                    <a:pt x="8372" y="426268"/>
                  </a:lnTo>
                  <a:lnTo>
                    <a:pt x="18563" y="381529"/>
                  </a:lnTo>
                  <a:lnTo>
                    <a:pt x="32512" y="338346"/>
                  </a:lnTo>
                  <a:lnTo>
                    <a:pt x="50035" y="296904"/>
                  </a:lnTo>
                  <a:lnTo>
                    <a:pt x="70950" y="257386"/>
                  </a:lnTo>
                  <a:lnTo>
                    <a:pt x="95073" y="219975"/>
                  </a:lnTo>
                  <a:lnTo>
                    <a:pt x="122221" y="184855"/>
                  </a:lnTo>
                  <a:lnTo>
                    <a:pt x="152209" y="152209"/>
                  </a:lnTo>
                  <a:lnTo>
                    <a:pt x="184855" y="122221"/>
                  </a:lnTo>
                  <a:lnTo>
                    <a:pt x="219975" y="95073"/>
                  </a:lnTo>
                  <a:lnTo>
                    <a:pt x="257386" y="70950"/>
                  </a:lnTo>
                  <a:lnTo>
                    <a:pt x="296904" y="50035"/>
                  </a:lnTo>
                  <a:lnTo>
                    <a:pt x="338346" y="32512"/>
                  </a:lnTo>
                  <a:lnTo>
                    <a:pt x="381529" y="18563"/>
                  </a:lnTo>
                  <a:lnTo>
                    <a:pt x="426268" y="8372"/>
                  </a:lnTo>
                  <a:lnTo>
                    <a:pt x="472381" y="2123"/>
                  </a:lnTo>
                  <a:lnTo>
                    <a:pt x="519683" y="0"/>
                  </a:lnTo>
                  <a:lnTo>
                    <a:pt x="566986" y="2123"/>
                  </a:lnTo>
                  <a:lnTo>
                    <a:pt x="613099" y="8372"/>
                  </a:lnTo>
                  <a:lnTo>
                    <a:pt x="657838" y="18563"/>
                  </a:lnTo>
                  <a:lnTo>
                    <a:pt x="701021" y="32512"/>
                  </a:lnTo>
                  <a:lnTo>
                    <a:pt x="742463" y="50035"/>
                  </a:lnTo>
                  <a:lnTo>
                    <a:pt x="781981" y="70950"/>
                  </a:lnTo>
                  <a:lnTo>
                    <a:pt x="819392" y="95073"/>
                  </a:lnTo>
                  <a:lnTo>
                    <a:pt x="854512" y="122221"/>
                  </a:lnTo>
                  <a:lnTo>
                    <a:pt x="887158" y="152209"/>
                  </a:lnTo>
                  <a:lnTo>
                    <a:pt x="917146" y="184855"/>
                  </a:lnTo>
                  <a:lnTo>
                    <a:pt x="944294" y="219975"/>
                  </a:lnTo>
                  <a:lnTo>
                    <a:pt x="968417" y="257386"/>
                  </a:lnTo>
                  <a:lnTo>
                    <a:pt x="989332" y="296904"/>
                  </a:lnTo>
                  <a:lnTo>
                    <a:pt x="1006856" y="338346"/>
                  </a:lnTo>
                  <a:lnTo>
                    <a:pt x="1020804" y="381529"/>
                  </a:lnTo>
                  <a:lnTo>
                    <a:pt x="1030995" y="426268"/>
                  </a:lnTo>
                  <a:lnTo>
                    <a:pt x="1037244" y="472381"/>
                  </a:lnTo>
                  <a:lnTo>
                    <a:pt x="1039368" y="519684"/>
                  </a:lnTo>
                  <a:lnTo>
                    <a:pt x="1037244" y="566986"/>
                  </a:lnTo>
                  <a:lnTo>
                    <a:pt x="1030995" y="613099"/>
                  </a:lnTo>
                  <a:lnTo>
                    <a:pt x="1020804" y="657838"/>
                  </a:lnTo>
                  <a:lnTo>
                    <a:pt x="1006855" y="701021"/>
                  </a:lnTo>
                  <a:lnTo>
                    <a:pt x="989332" y="742463"/>
                  </a:lnTo>
                  <a:lnTo>
                    <a:pt x="968417" y="781981"/>
                  </a:lnTo>
                  <a:lnTo>
                    <a:pt x="944294" y="819392"/>
                  </a:lnTo>
                  <a:lnTo>
                    <a:pt x="917146" y="854512"/>
                  </a:lnTo>
                  <a:lnTo>
                    <a:pt x="887158" y="887158"/>
                  </a:lnTo>
                  <a:lnTo>
                    <a:pt x="854512" y="917146"/>
                  </a:lnTo>
                  <a:lnTo>
                    <a:pt x="819392" y="944294"/>
                  </a:lnTo>
                  <a:lnTo>
                    <a:pt x="781981" y="968417"/>
                  </a:lnTo>
                  <a:lnTo>
                    <a:pt x="742463" y="989332"/>
                  </a:lnTo>
                  <a:lnTo>
                    <a:pt x="701021" y="1006856"/>
                  </a:lnTo>
                  <a:lnTo>
                    <a:pt x="657838" y="1020804"/>
                  </a:lnTo>
                  <a:lnTo>
                    <a:pt x="613099" y="1030995"/>
                  </a:lnTo>
                  <a:lnTo>
                    <a:pt x="566986" y="1037244"/>
                  </a:lnTo>
                  <a:lnTo>
                    <a:pt x="519683" y="1039368"/>
                  </a:lnTo>
                  <a:lnTo>
                    <a:pt x="472381" y="1037244"/>
                  </a:lnTo>
                  <a:lnTo>
                    <a:pt x="426268" y="1030995"/>
                  </a:lnTo>
                  <a:lnTo>
                    <a:pt x="381529" y="1020804"/>
                  </a:lnTo>
                  <a:lnTo>
                    <a:pt x="338346" y="1006856"/>
                  </a:lnTo>
                  <a:lnTo>
                    <a:pt x="296904" y="989332"/>
                  </a:lnTo>
                  <a:lnTo>
                    <a:pt x="257386" y="968417"/>
                  </a:lnTo>
                  <a:lnTo>
                    <a:pt x="219975" y="944294"/>
                  </a:lnTo>
                  <a:lnTo>
                    <a:pt x="184855" y="917146"/>
                  </a:lnTo>
                  <a:lnTo>
                    <a:pt x="152209" y="887158"/>
                  </a:lnTo>
                  <a:lnTo>
                    <a:pt x="122221" y="854512"/>
                  </a:lnTo>
                  <a:lnTo>
                    <a:pt x="95073" y="819392"/>
                  </a:lnTo>
                  <a:lnTo>
                    <a:pt x="70950" y="781981"/>
                  </a:lnTo>
                  <a:lnTo>
                    <a:pt x="50035" y="742463"/>
                  </a:lnTo>
                  <a:lnTo>
                    <a:pt x="32512" y="701021"/>
                  </a:lnTo>
                  <a:lnTo>
                    <a:pt x="18563" y="657838"/>
                  </a:lnTo>
                  <a:lnTo>
                    <a:pt x="8372" y="613099"/>
                  </a:lnTo>
                  <a:lnTo>
                    <a:pt x="2123" y="566986"/>
                  </a:lnTo>
                  <a:lnTo>
                    <a:pt x="0" y="519684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8019" y="5696712"/>
              <a:ext cx="498347" cy="49682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2909506" y="4067746"/>
            <a:ext cx="1068070" cy="1068070"/>
            <a:chOff x="2909506" y="4067746"/>
            <a:chExt cx="1068070" cy="1068070"/>
          </a:xfrm>
        </p:grpSpPr>
        <p:sp>
          <p:nvSpPr>
            <p:cNvPr id="21" name="object 21"/>
            <p:cNvSpPr/>
            <p:nvPr/>
          </p:nvSpPr>
          <p:spPr>
            <a:xfrm>
              <a:off x="2923794" y="4082034"/>
              <a:ext cx="1039494" cy="1039494"/>
            </a:xfrm>
            <a:custGeom>
              <a:avLst/>
              <a:gdLst/>
              <a:ahLst/>
              <a:cxnLst/>
              <a:rect l="l" t="t" r="r" b="b"/>
              <a:pathLst>
                <a:path w="1039495" h="1039495">
                  <a:moveTo>
                    <a:pt x="0" y="519683"/>
                  </a:moveTo>
                  <a:lnTo>
                    <a:pt x="2123" y="472381"/>
                  </a:lnTo>
                  <a:lnTo>
                    <a:pt x="8372" y="426268"/>
                  </a:lnTo>
                  <a:lnTo>
                    <a:pt x="18563" y="381529"/>
                  </a:lnTo>
                  <a:lnTo>
                    <a:pt x="32512" y="338346"/>
                  </a:lnTo>
                  <a:lnTo>
                    <a:pt x="50035" y="296904"/>
                  </a:lnTo>
                  <a:lnTo>
                    <a:pt x="70950" y="257386"/>
                  </a:lnTo>
                  <a:lnTo>
                    <a:pt x="95073" y="219975"/>
                  </a:lnTo>
                  <a:lnTo>
                    <a:pt x="122221" y="184855"/>
                  </a:lnTo>
                  <a:lnTo>
                    <a:pt x="152209" y="152209"/>
                  </a:lnTo>
                  <a:lnTo>
                    <a:pt x="184855" y="122221"/>
                  </a:lnTo>
                  <a:lnTo>
                    <a:pt x="219975" y="95073"/>
                  </a:lnTo>
                  <a:lnTo>
                    <a:pt x="257386" y="70950"/>
                  </a:lnTo>
                  <a:lnTo>
                    <a:pt x="296904" y="50035"/>
                  </a:lnTo>
                  <a:lnTo>
                    <a:pt x="338346" y="32511"/>
                  </a:lnTo>
                  <a:lnTo>
                    <a:pt x="381529" y="18563"/>
                  </a:lnTo>
                  <a:lnTo>
                    <a:pt x="426268" y="8372"/>
                  </a:lnTo>
                  <a:lnTo>
                    <a:pt x="472381" y="2123"/>
                  </a:lnTo>
                  <a:lnTo>
                    <a:pt x="519683" y="0"/>
                  </a:lnTo>
                  <a:lnTo>
                    <a:pt x="566986" y="2123"/>
                  </a:lnTo>
                  <a:lnTo>
                    <a:pt x="613099" y="8372"/>
                  </a:lnTo>
                  <a:lnTo>
                    <a:pt x="657838" y="18563"/>
                  </a:lnTo>
                  <a:lnTo>
                    <a:pt x="701021" y="32512"/>
                  </a:lnTo>
                  <a:lnTo>
                    <a:pt x="742463" y="50035"/>
                  </a:lnTo>
                  <a:lnTo>
                    <a:pt x="781981" y="70950"/>
                  </a:lnTo>
                  <a:lnTo>
                    <a:pt x="819392" y="95073"/>
                  </a:lnTo>
                  <a:lnTo>
                    <a:pt x="854512" y="122221"/>
                  </a:lnTo>
                  <a:lnTo>
                    <a:pt x="887158" y="152209"/>
                  </a:lnTo>
                  <a:lnTo>
                    <a:pt x="917146" y="184855"/>
                  </a:lnTo>
                  <a:lnTo>
                    <a:pt x="944294" y="219975"/>
                  </a:lnTo>
                  <a:lnTo>
                    <a:pt x="968417" y="257386"/>
                  </a:lnTo>
                  <a:lnTo>
                    <a:pt x="989332" y="296904"/>
                  </a:lnTo>
                  <a:lnTo>
                    <a:pt x="1006856" y="338346"/>
                  </a:lnTo>
                  <a:lnTo>
                    <a:pt x="1020804" y="381529"/>
                  </a:lnTo>
                  <a:lnTo>
                    <a:pt x="1030995" y="426268"/>
                  </a:lnTo>
                  <a:lnTo>
                    <a:pt x="1037244" y="472381"/>
                  </a:lnTo>
                  <a:lnTo>
                    <a:pt x="1039368" y="519683"/>
                  </a:lnTo>
                  <a:lnTo>
                    <a:pt x="1037244" y="566986"/>
                  </a:lnTo>
                  <a:lnTo>
                    <a:pt x="1030995" y="613099"/>
                  </a:lnTo>
                  <a:lnTo>
                    <a:pt x="1020804" y="657838"/>
                  </a:lnTo>
                  <a:lnTo>
                    <a:pt x="1006855" y="701021"/>
                  </a:lnTo>
                  <a:lnTo>
                    <a:pt x="989332" y="742463"/>
                  </a:lnTo>
                  <a:lnTo>
                    <a:pt x="968417" y="781981"/>
                  </a:lnTo>
                  <a:lnTo>
                    <a:pt x="944294" y="819392"/>
                  </a:lnTo>
                  <a:lnTo>
                    <a:pt x="917146" y="854512"/>
                  </a:lnTo>
                  <a:lnTo>
                    <a:pt x="887158" y="887158"/>
                  </a:lnTo>
                  <a:lnTo>
                    <a:pt x="854512" y="917146"/>
                  </a:lnTo>
                  <a:lnTo>
                    <a:pt x="819392" y="944294"/>
                  </a:lnTo>
                  <a:lnTo>
                    <a:pt x="781981" y="968417"/>
                  </a:lnTo>
                  <a:lnTo>
                    <a:pt x="742463" y="989332"/>
                  </a:lnTo>
                  <a:lnTo>
                    <a:pt x="701021" y="1006855"/>
                  </a:lnTo>
                  <a:lnTo>
                    <a:pt x="657838" y="1020804"/>
                  </a:lnTo>
                  <a:lnTo>
                    <a:pt x="613099" y="1030995"/>
                  </a:lnTo>
                  <a:lnTo>
                    <a:pt x="566986" y="1037244"/>
                  </a:lnTo>
                  <a:lnTo>
                    <a:pt x="519683" y="1039367"/>
                  </a:lnTo>
                  <a:lnTo>
                    <a:pt x="472381" y="1037244"/>
                  </a:lnTo>
                  <a:lnTo>
                    <a:pt x="426268" y="1030995"/>
                  </a:lnTo>
                  <a:lnTo>
                    <a:pt x="381529" y="1020804"/>
                  </a:lnTo>
                  <a:lnTo>
                    <a:pt x="338346" y="1006855"/>
                  </a:lnTo>
                  <a:lnTo>
                    <a:pt x="296904" y="989332"/>
                  </a:lnTo>
                  <a:lnTo>
                    <a:pt x="257386" y="968417"/>
                  </a:lnTo>
                  <a:lnTo>
                    <a:pt x="219975" y="944294"/>
                  </a:lnTo>
                  <a:lnTo>
                    <a:pt x="184855" y="917146"/>
                  </a:lnTo>
                  <a:lnTo>
                    <a:pt x="152209" y="887158"/>
                  </a:lnTo>
                  <a:lnTo>
                    <a:pt x="122221" y="854512"/>
                  </a:lnTo>
                  <a:lnTo>
                    <a:pt x="95073" y="819392"/>
                  </a:lnTo>
                  <a:lnTo>
                    <a:pt x="70950" y="781981"/>
                  </a:lnTo>
                  <a:lnTo>
                    <a:pt x="50035" y="742463"/>
                  </a:lnTo>
                  <a:lnTo>
                    <a:pt x="32511" y="701021"/>
                  </a:lnTo>
                  <a:lnTo>
                    <a:pt x="18563" y="657838"/>
                  </a:lnTo>
                  <a:lnTo>
                    <a:pt x="8372" y="613099"/>
                  </a:lnTo>
                  <a:lnTo>
                    <a:pt x="2123" y="566986"/>
                  </a:lnTo>
                  <a:lnTo>
                    <a:pt x="0" y="519683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636" y="4341876"/>
              <a:ext cx="516636" cy="51816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909506" y="2688526"/>
            <a:ext cx="1068070" cy="1068070"/>
            <a:chOff x="2909506" y="2688526"/>
            <a:chExt cx="1068070" cy="1068070"/>
          </a:xfrm>
        </p:grpSpPr>
        <p:sp>
          <p:nvSpPr>
            <p:cNvPr id="24" name="object 24"/>
            <p:cNvSpPr/>
            <p:nvPr/>
          </p:nvSpPr>
          <p:spPr>
            <a:xfrm>
              <a:off x="2923794" y="2702814"/>
              <a:ext cx="1039494" cy="1039494"/>
            </a:xfrm>
            <a:custGeom>
              <a:avLst/>
              <a:gdLst/>
              <a:ahLst/>
              <a:cxnLst/>
              <a:rect l="l" t="t" r="r" b="b"/>
              <a:pathLst>
                <a:path w="1039495" h="1039495">
                  <a:moveTo>
                    <a:pt x="0" y="519684"/>
                  </a:moveTo>
                  <a:lnTo>
                    <a:pt x="2123" y="472381"/>
                  </a:lnTo>
                  <a:lnTo>
                    <a:pt x="8372" y="426268"/>
                  </a:lnTo>
                  <a:lnTo>
                    <a:pt x="18563" y="381529"/>
                  </a:lnTo>
                  <a:lnTo>
                    <a:pt x="32512" y="338346"/>
                  </a:lnTo>
                  <a:lnTo>
                    <a:pt x="50035" y="296904"/>
                  </a:lnTo>
                  <a:lnTo>
                    <a:pt x="70950" y="257386"/>
                  </a:lnTo>
                  <a:lnTo>
                    <a:pt x="95073" y="219975"/>
                  </a:lnTo>
                  <a:lnTo>
                    <a:pt x="122221" y="184855"/>
                  </a:lnTo>
                  <a:lnTo>
                    <a:pt x="152209" y="152209"/>
                  </a:lnTo>
                  <a:lnTo>
                    <a:pt x="184855" y="122221"/>
                  </a:lnTo>
                  <a:lnTo>
                    <a:pt x="219975" y="95073"/>
                  </a:lnTo>
                  <a:lnTo>
                    <a:pt x="257386" y="70950"/>
                  </a:lnTo>
                  <a:lnTo>
                    <a:pt x="296904" y="50035"/>
                  </a:lnTo>
                  <a:lnTo>
                    <a:pt x="338346" y="32512"/>
                  </a:lnTo>
                  <a:lnTo>
                    <a:pt x="381529" y="18563"/>
                  </a:lnTo>
                  <a:lnTo>
                    <a:pt x="426268" y="8372"/>
                  </a:lnTo>
                  <a:lnTo>
                    <a:pt x="472381" y="2123"/>
                  </a:lnTo>
                  <a:lnTo>
                    <a:pt x="519683" y="0"/>
                  </a:lnTo>
                  <a:lnTo>
                    <a:pt x="566986" y="2123"/>
                  </a:lnTo>
                  <a:lnTo>
                    <a:pt x="613099" y="8372"/>
                  </a:lnTo>
                  <a:lnTo>
                    <a:pt x="657838" y="18563"/>
                  </a:lnTo>
                  <a:lnTo>
                    <a:pt x="701021" y="32512"/>
                  </a:lnTo>
                  <a:lnTo>
                    <a:pt x="742463" y="50035"/>
                  </a:lnTo>
                  <a:lnTo>
                    <a:pt x="781981" y="70950"/>
                  </a:lnTo>
                  <a:lnTo>
                    <a:pt x="819392" y="95073"/>
                  </a:lnTo>
                  <a:lnTo>
                    <a:pt x="854512" y="122221"/>
                  </a:lnTo>
                  <a:lnTo>
                    <a:pt x="887158" y="152209"/>
                  </a:lnTo>
                  <a:lnTo>
                    <a:pt x="917146" y="184855"/>
                  </a:lnTo>
                  <a:lnTo>
                    <a:pt x="944294" y="219975"/>
                  </a:lnTo>
                  <a:lnTo>
                    <a:pt x="968417" y="257386"/>
                  </a:lnTo>
                  <a:lnTo>
                    <a:pt x="989332" y="296904"/>
                  </a:lnTo>
                  <a:lnTo>
                    <a:pt x="1006856" y="338346"/>
                  </a:lnTo>
                  <a:lnTo>
                    <a:pt x="1020804" y="381529"/>
                  </a:lnTo>
                  <a:lnTo>
                    <a:pt x="1030995" y="426268"/>
                  </a:lnTo>
                  <a:lnTo>
                    <a:pt x="1037244" y="472381"/>
                  </a:lnTo>
                  <a:lnTo>
                    <a:pt x="1039368" y="519684"/>
                  </a:lnTo>
                  <a:lnTo>
                    <a:pt x="1037244" y="566986"/>
                  </a:lnTo>
                  <a:lnTo>
                    <a:pt x="1030995" y="613099"/>
                  </a:lnTo>
                  <a:lnTo>
                    <a:pt x="1020804" y="657838"/>
                  </a:lnTo>
                  <a:lnTo>
                    <a:pt x="1006855" y="701021"/>
                  </a:lnTo>
                  <a:lnTo>
                    <a:pt x="989332" y="742463"/>
                  </a:lnTo>
                  <a:lnTo>
                    <a:pt x="968417" y="781981"/>
                  </a:lnTo>
                  <a:lnTo>
                    <a:pt x="944294" y="819392"/>
                  </a:lnTo>
                  <a:lnTo>
                    <a:pt x="917146" y="854512"/>
                  </a:lnTo>
                  <a:lnTo>
                    <a:pt x="887158" y="887158"/>
                  </a:lnTo>
                  <a:lnTo>
                    <a:pt x="854512" y="917146"/>
                  </a:lnTo>
                  <a:lnTo>
                    <a:pt x="819392" y="944294"/>
                  </a:lnTo>
                  <a:lnTo>
                    <a:pt x="781981" y="968417"/>
                  </a:lnTo>
                  <a:lnTo>
                    <a:pt x="742463" y="989332"/>
                  </a:lnTo>
                  <a:lnTo>
                    <a:pt x="701021" y="1006856"/>
                  </a:lnTo>
                  <a:lnTo>
                    <a:pt x="657838" y="1020804"/>
                  </a:lnTo>
                  <a:lnTo>
                    <a:pt x="613099" y="1030995"/>
                  </a:lnTo>
                  <a:lnTo>
                    <a:pt x="566986" y="1037244"/>
                  </a:lnTo>
                  <a:lnTo>
                    <a:pt x="519683" y="1039368"/>
                  </a:lnTo>
                  <a:lnTo>
                    <a:pt x="472381" y="1037244"/>
                  </a:lnTo>
                  <a:lnTo>
                    <a:pt x="426268" y="1030995"/>
                  </a:lnTo>
                  <a:lnTo>
                    <a:pt x="381529" y="1020804"/>
                  </a:lnTo>
                  <a:lnTo>
                    <a:pt x="338346" y="1006855"/>
                  </a:lnTo>
                  <a:lnTo>
                    <a:pt x="296904" y="989332"/>
                  </a:lnTo>
                  <a:lnTo>
                    <a:pt x="257386" y="968417"/>
                  </a:lnTo>
                  <a:lnTo>
                    <a:pt x="219975" y="944294"/>
                  </a:lnTo>
                  <a:lnTo>
                    <a:pt x="184855" y="917146"/>
                  </a:lnTo>
                  <a:lnTo>
                    <a:pt x="152209" y="887158"/>
                  </a:lnTo>
                  <a:lnTo>
                    <a:pt x="122221" y="854512"/>
                  </a:lnTo>
                  <a:lnTo>
                    <a:pt x="95073" y="819392"/>
                  </a:lnTo>
                  <a:lnTo>
                    <a:pt x="70950" y="781981"/>
                  </a:lnTo>
                  <a:lnTo>
                    <a:pt x="50035" y="742463"/>
                  </a:lnTo>
                  <a:lnTo>
                    <a:pt x="32511" y="701021"/>
                  </a:lnTo>
                  <a:lnTo>
                    <a:pt x="18563" y="657838"/>
                  </a:lnTo>
                  <a:lnTo>
                    <a:pt x="8372" y="613099"/>
                  </a:lnTo>
                  <a:lnTo>
                    <a:pt x="2123" y="566986"/>
                  </a:lnTo>
                  <a:lnTo>
                    <a:pt x="0" y="519684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920" y="2950464"/>
              <a:ext cx="544068" cy="544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9673" y="4258436"/>
            <a:ext cx="77552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90">
                <a:latin typeface="Arial"/>
                <a:cs typeface="Arial"/>
              </a:rPr>
              <a:t>Remote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100">
                <a:latin typeface="Arial"/>
                <a:cs typeface="Arial"/>
              </a:rPr>
              <a:t>Access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Protocols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55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760476"/>
            <a:ext cx="75956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007" y="1756298"/>
            <a:ext cx="1145286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setup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no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direct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cable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algn="ctr" marL="3810">
              <a:lnSpc>
                <a:spcPct val="100000"/>
              </a:lnSpc>
              <a:spcBef>
                <a:spcPts val="13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user’s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98720" y="3913632"/>
            <a:ext cx="9532620" cy="1010919"/>
          </a:xfrm>
          <a:custGeom>
            <a:avLst/>
            <a:gdLst/>
            <a:ahLst/>
            <a:cxnLst/>
            <a:rect l="l" t="t" r="r" b="b"/>
            <a:pathLst>
              <a:path w="9532619" h="1010920">
                <a:moveTo>
                  <a:pt x="9364218" y="0"/>
                </a:moveTo>
                <a:lnTo>
                  <a:pt x="168401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1"/>
                </a:lnTo>
                <a:lnTo>
                  <a:pt x="0" y="842009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1" y="1010412"/>
                </a:lnTo>
                <a:lnTo>
                  <a:pt x="9364218" y="1010412"/>
                </a:lnTo>
                <a:lnTo>
                  <a:pt x="9408971" y="1004393"/>
                </a:lnTo>
                <a:lnTo>
                  <a:pt x="9449195" y="987410"/>
                </a:lnTo>
                <a:lnTo>
                  <a:pt x="9483280" y="961072"/>
                </a:lnTo>
                <a:lnTo>
                  <a:pt x="9509618" y="926987"/>
                </a:lnTo>
                <a:lnTo>
                  <a:pt x="9526601" y="886763"/>
                </a:lnTo>
                <a:lnTo>
                  <a:pt x="9532620" y="842009"/>
                </a:lnTo>
                <a:lnTo>
                  <a:pt x="9532620" y="168401"/>
                </a:lnTo>
                <a:lnTo>
                  <a:pt x="9526601" y="123648"/>
                </a:lnTo>
                <a:lnTo>
                  <a:pt x="9509618" y="83424"/>
                </a:lnTo>
                <a:lnTo>
                  <a:pt x="9483280" y="49339"/>
                </a:lnTo>
                <a:lnTo>
                  <a:pt x="9449195" y="23001"/>
                </a:lnTo>
                <a:lnTo>
                  <a:pt x="9408971" y="6018"/>
                </a:lnTo>
                <a:lnTo>
                  <a:pt x="936421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32145" y="4223385"/>
            <a:ext cx="80632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connection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executed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intermediate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98720" y="5512308"/>
            <a:ext cx="9532620" cy="1236345"/>
          </a:xfrm>
          <a:custGeom>
            <a:avLst/>
            <a:gdLst/>
            <a:ahLst/>
            <a:cxnLst/>
            <a:rect l="l" t="t" r="r" b="b"/>
            <a:pathLst>
              <a:path w="9532619" h="1236345">
                <a:moveTo>
                  <a:pt x="9326626" y="0"/>
                </a:moveTo>
                <a:lnTo>
                  <a:pt x="205993" y="0"/>
                </a:lnTo>
                <a:lnTo>
                  <a:pt x="158753" y="5439"/>
                </a:lnTo>
                <a:lnTo>
                  <a:pt x="115392" y="20933"/>
                </a:lnTo>
                <a:lnTo>
                  <a:pt x="77144" y="45246"/>
                </a:lnTo>
                <a:lnTo>
                  <a:pt x="45246" y="77144"/>
                </a:lnTo>
                <a:lnTo>
                  <a:pt x="20933" y="115392"/>
                </a:lnTo>
                <a:lnTo>
                  <a:pt x="5439" y="158753"/>
                </a:lnTo>
                <a:lnTo>
                  <a:pt x="0" y="205993"/>
                </a:lnTo>
                <a:lnTo>
                  <a:pt x="0" y="1029969"/>
                </a:lnTo>
                <a:lnTo>
                  <a:pt x="5439" y="1077210"/>
                </a:lnTo>
                <a:lnTo>
                  <a:pt x="20933" y="1120571"/>
                </a:lnTo>
                <a:lnTo>
                  <a:pt x="45246" y="1158819"/>
                </a:lnTo>
                <a:lnTo>
                  <a:pt x="77144" y="1190717"/>
                </a:lnTo>
                <a:lnTo>
                  <a:pt x="115392" y="1215030"/>
                </a:lnTo>
                <a:lnTo>
                  <a:pt x="158753" y="1230524"/>
                </a:lnTo>
                <a:lnTo>
                  <a:pt x="205993" y="1235964"/>
                </a:lnTo>
                <a:lnTo>
                  <a:pt x="9326626" y="1235964"/>
                </a:lnTo>
                <a:lnTo>
                  <a:pt x="9373866" y="1230524"/>
                </a:lnTo>
                <a:lnTo>
                  <a:pt x="9417227" y="1215030"/>
                </a:lnTo>
                <a:lnTo>
                  <a:pt x="9455475" y="1190717"/>
                </a:lnTo>
                <a:lnTo>
                  <a:pt x="9487373" y="1158819"/>
                </a:lnTo>
                <a:lnTo>
                  <a:pt x="9511686" y="1120571"/>
                </a:lnTo>
                <a:lnTo>
                  <a:pt x="9527180" y="1077210"/>
                </a:lnTo>
                <a:lnTo>
                  <a:pt x="9532620" y="1029969"/>
                </a:lnTo>
                <a:lnTo>
                  <a:pt x="9532620" y="205993"/>
                </a:lnTo>
                <a:lnTo>
                  <a:pt x="9527180" y="158753"/>
                </a:lnTo>
                <a:lnTo>
                  <a:pt x="9511686" y="115392"/>
                </a:lnTo>
                <a:lnTo>
                  <a:pt x="9487373" y="77144"/>
                </a:lnTo>
                <a:lnTo>
                  <a:pt x="9455475" y="45246"/>
                </a:lnTo>
                <a:lnTo>
                  <a:pt x="9417227" y="20933"/>
                </a:lnTo>
                <a:lnTo>
                  <a:pt x="9373866" y="5439"/>
                </a:lnTo>
                <a:lnTo>
                  <a:pt x="932662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55970" y="5695806"/>
            <a:ext cx="781685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VPN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establishes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tunnel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keep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things</a:t>
            </a:r>
            <a:endParaRPr sz="22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37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safe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private.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2055" y="3785615"/>
            <a:ext cx="2817875" cy="323849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6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760476"/>
            <a:ext cx="75956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17438" y="1933193"/>
            <a:ext cx="48247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VPN: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93005" y="2586227"/>
            <a:ext cx="10111740" cy="4476115"/>
            <a:chOff x="4493005" y="2586227"/>
            <a:chExt cx="10111740" cy="4476115"/>
          </a:xfrm>
        </p:grpSpPr>
        <p:sp>
          <p:nvSpPr>
            <p:cNvPr id="6" name="object 6"/>
            <p:cNvSpPr/>
            <p:nvPr/>
          </p:nvSpPr>
          <p:spPr>
            <a:xfrm>
              <a:off x="7225283" y="2590799"/>
              <a:ext cx="3566160" cy="4471670"/>
            </a:xfrm>
            <a:custGeom>
              <a:avLst/>
              <a:gdLst/>
              <a:ahLst/>
              <a:cxnLst/>
              <a:rect l="l" t="t" r="r" b="b"/>
              <a:pathLst>
                <a:path w="3566159" h="4471670">
                  <a:moveTo>
                    <a:pt x="3566160" y="0"/>
                  </a:moveTo>
                  <a:lnTo>
                    <a:pt x="0" y="0"/>
                  </a:lnTo>
                  <a:lnTo>
                    <a:pt x="0" y="4471416"/>
                  </a:lnTo>
                  <a:lnTo>
                    <a:pt x="3566160" y="4471416"/>
                  </a:lnTo>
                  <a:lnTo>
                    <a:pt x="356616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6127" y="4782311"/>
              <a:ext cx="1019555" cy="10195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039855" y="2586227"/>
              <a:ext cx="3564890" cy="4476115"/>
            </a:xfrm>
            <a:custGeom>
              <a:avLst/>
              <a:gdLst/>
              <a:ahLst/>
              <a:cxnLst/>
              <a:rect l="l" t="t" r="r" b="b"/>
              <a:pathLst>
                <a:path w="3564890" h="4476115">
                  <a:moveTo>
                    <a:pt x="3564636" y="0"/>
                  </a:moveTo>
                  <a:lnTo>
                    <a:pt x="0" y="0"/>
                  </a:lnTo>
                  <a:lnTo>
                    <a:pt x="0" y="4475988"/>
                  </a:lnTo>
                  <a:lnTo>
                    <a:pt x="3564636" y="4475988"/>
                  </a:lnTo>
                  <a:lnTo>
                    <a:pt x="356463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0699" y="5814060"/>
              <a:ext cx="931163" cy="8991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0699" y="3870960"/>
              <a:ext cx="931163" cy="8991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05705" y="4982717"/>
              <a:ext cx="2287905" cy="548640"/>
            </a:xfrm>
            <a:custGeom>
              <a:avLst/>
              <a:gdLst/>
              <a:ahLst/>
              <a:cxnLst/>
              <a:rect l="l" t="t" r="r" b="b"/>
              <a:pathLst>
                <a:path w="2287904" h="548639">
                  <a:moveTo>
                    <a:pt x="2140077" y="0"/>
                  </a:moveTo>
                  <a:lnTo>
                    <a:pt x="147447" y="0"/>
                  </a:lnTo>
                  <a:lnTo>
                    <a:pt x="100852" y="7519"/>
                  </a:lnTo>
                  <a:lnTo>
                    <a:pt x="60377" y="28456"/>
                  </a:lnTo>
                  <a:lnTo>
                    <a:pt x="28456" y="60377"/>
                  </a:lnTo>
                  <a:lnTo>
                    <a:pt x="7519" y="100852"/>
                  </a:lnTo>
                  <a:lnTo>
                    <a:pt x="0" y="147447"/>
                  </a:lnTo>
                  <a:lnTo>
                    <a:pt x="0" y="401193"/>
                  </a:lnTo>
                  <a:lnTo>
                    <a:pt x="7519" y="447787"/>
                  </a:lnTo>
                  <a:lnTo>
                    <a:pt x="28456" y="488262"/>
                  </a:lnTo>
                  <a:lnTo>
                    <a:pt x="60377" y="520183"/>
                  </a:lnTo>
                  <a:lnTo>
                    <a:pt x="100852" y="541120"/>
                  </a:lnTo>
                  <a:lnTo>
                    <a:pt x="147447" y="548640"/>
                  </a:lnTo>
                  <a:lnTo>
                    <a:pt x="2140077" y="548640"/>
                  </a:lnTo>
                  <a:lnTo>
                    <a:pt x="2186671" y="541120"/>
                  </a:lnTo>
                  <a:lnTo>
                    <a:pt x="2227146" y="520183"/>
                  </a:lnTo>
                  <a:lnTo>
                    <a:pt x="2259067" y="488262"/>
                  </a:lnTo>
                  <a:lnTo>
                    <a:pt x="2280004" y="447787"/>
                  </a:lnTo>
                  <a:lnTo>
                    <a:pt x="2287524" y="401193"/>
                  </a:lnTo>
                  <a:lnTo>
                    <a:pt x="2287524" y="147447"/>
                  </a:lnTo>
                  <a:lnTo>
                    <a:pt x="2280004" y="100852"/>
                  </a:lnTo>
                  <a:lnTo>
                    <a:pt x="2259067" y="60377"/>
                  </a:lnTo>
                  <a:lnTo>
                    <a:pt x="2227146" y="28456"/>
                  </a:lnTo>
                  <a:lnTo>
                    <a:pt x="2186671" y="7519"/>
                  </a:lnTo>
                  <a:lnTo>
                    <a:pt x="214007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05705" y="4982717"/>
              <a:ext cx="2287905" cy="548640"/>
            </a:xfrm>
            <a:custGeom>
              <a:avLst/>
              <a:gdLst/>
              <a:ahLst/>
              <a:cxnLst/>
              <a:rect l="l" t="t" r="r" b="b"/>
              <a:pathLst>
                <a:path w="2287904" h="548639">
                  <a:moveTo>
                    <a:pt x="0" y="147447"/>
                  </a:moveTo>
                  <a:lnTo>
                    <a:pt x="7519" y="100852"/>
                  </a:lnTo>
                  <a:lnTo>
                    <a:pt x="28456" y="60377"/>
                  </a:lnTo>
                  <a:lnTo>
                    <a:pt x="60377" y="28456"/>
                  </a:lnTo>
                  <a:lnTo>
                    <a:pt x="100852" y="7519"/>
                  </a:lnTo>
                  <a:lnTo>
                    <a:pt x="147447" y="0"/>
                  </a:lnTo>
                  <a:lnTo>
                    <a:pt x="2140077" y="0"/>
                  </a:lnTo>
                  <a:lnTo>
                    <a:pt x="2186671" y="7519"/>
                  </a:lnTo>
                  <a:lnTo>
                    <a:pt x="2227146" y="28456"/>
                  </a:lnTo>
                  <a:lnTo>
                    <a:pt x="2259067" y="60377"/>
                  </a:lnTo>
                  <a:lnTo>
                    <a:pt x="2280004" y="100852"/>
                  </a:lnTo>
                  <a:lnTo>
                    <a:pt x="2287524" y="147447"/>
                  </a:lnTo>
                  <a:lnTo>
                    <a:pt x="2287524" y="401193"/>
                  </a:lnTo>
                  <a:lnTo>
                    <a:pt x="2280004" y="447787"/>
                  </a:lnTo>
                  <a:lnTo>
                    <a:pt x="2259067" y="488262"/>
                  </a:lnTo>
                  <a:lnTo>
                    <a:pt x="2227146" y="520183"/>
                  </a:lnTo>
                  <a:lnTo>
                    <a:pt x="2186671" y="541120"/>
                  </a:lnTo>
                  <a:lnTo>
                    <a:pt x="2140077" y="548640"/>
                  </a:lnTo>
                  <a:lnTo>
                    <a:pt x="147447" y="548640"/>
                  </a:lnTo>
                  <a:lnTo>
                    <a:pt x="100852" y="541120"/>
                  </a:lnTo>
                  <a:lnTo>
                    <a:pt x="60377" y="520183"/>
                  </a:lnTo>
                  <a:lnTo>
                    <a:pt x="28456" y="488262"/>
                  </a:lnTo>
                  <a:lnTo>
                    <a:pt x="7519" y="447787"/>
                  </a:lnTo>
                  <a:lnTo>
                    <a:pt x="0" y="401193"/>
                  </a:lnTo>
                  <a:lnTo>
                    <a:pt x="0" y="147447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398134" y="5094859"/>
            <a:ext cx="502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45" b="1">
                <a:solidFill>
                  <a:srgbClr val="FFFFFF"/>
                </a:solidFill>
                <a:latin typeface="Arial"/>
                <a:cs typeface="Arial"/>
              </a:rPr>
              <a:t>PN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75938" y="5999353"/>
            <a:ext cx="2992120" cy="142875"/>
          </a:xfrm>
          <a:custGeom>
            <a:avLst/>
            <a:gdLst/>
            <a:ahLst/>
            <a:cxnLst/>
            <a:rect l="l" t="t" r="r" b="b"/>
            <a:pathLst>
              <a:path w="2992120" h="142875">
                <a:moveTo>
                  <a:pt x="2849244" y="0"/>
                </a:moveTo>
                <a:lnTo>
                  <a:pt x="2849244" y="142875"/>
                </a:lnTo>
                <a:lnTo>
                  <a:pt x="2963646" y="85725"/>
                </a:lnTo>
                <a:lnTo>
                  <a:pt x="2863468" y="85725"/>
                </a:lnTo>
                <a:lnTo>
                  <a:pt x="2863468" y="57150"/>
                </a:lnTo>
                <a:lnTo>
                  <a:pt x="2963443" y="57150"/>
                </a:lnTo>
                <a:lnTo>
                  <a:pt x="2849244" y="0"/>
                </a:lnTo>
                <a:close/>
              </a:path>
              <a:path w="2992120" h="142875">
                <a:moveTo>
                  <a:pt x="2849244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2849244" y="85725"/>
                </a:lnTo>
                <a:lnTo>
                  <a:pt x="2849244" y="57150"/>
                </a:lnTo>
                <a:close/>
              </a:path>
              <a:path w="2992120" h="142875">
                <a:moveTo>
                  <a:pt x="2963443" y="57150"/>
                </a:moveTo>
                <a:lnTo>
                  <a:pt x="2863468" y="57150"/>
                </a:lnTo>
                <a:lnTo>
                  <a:pt x="2863468" y="85725"/>
                </a:lnTo>
                <a:lnTo>
                  <a:pt x="2963646" y="85725"/>
                </a:lnTo>
                <a:lnTo>
                  <a:pt x="2992119" y="71501"/>
                </a:lnTo>
                <a:lnTo>
                  <a:pt x="2963443" y="5715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2804160" y="4154614"/>
            <a:ext cx="10631805" cy="3020695"/>
            <a:chOff x="2804160" y="4154614"/>
            <a:chExt cx="10631805" cy="302069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7327" y="4796028"/>
              <a:ext cx="1368552" cy="13685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3048" y="4770120"/>
              <a:ext cx="541019" cy="5410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07402" y="5985636"/>
              <a:ext cx="5166360" cy="927735"/>
            </a:xfrm>
            <a:custGeom>
              <a:avLst/>
              <a:gdLst/>
              <a:ahLst/>
              <a:cxnLst/>
              <a:rect l="l" t="t" r="r" b="b"/>
              <a:pathLst>
                <a:path w="5166359" h="927734">
                  <a:moveTo>
                    <a:pt x="2509266" y="71501"/>
                  </a:moveTo>
                  <a:lnTo>
                    <a:pt x="2480589" y="57150"/>
                  </a:lnTo>
                  <a:lnTo>
                    <a:pt x="2366391" y="0"/>
                  </a:lnTo>
                  <a:lnTo>
                    <a:pt x="2366391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2366391" y="85725"/>
                  </a:lnTo>
                  <a:lnTo>
                    <a:pt x="2366391" y="142875"/>
                  </a:lnTo>
                  <a:lnTo>
                    <a:pt x="2480792" y="85725"/>
                  </a:lnTo>
                  <a:lnTo>
                    <a:pt x="2509266" y="71501"/>
                  </a:lnTo>
                  <a:close/>
                </a:path>
                <a:path w="5166359" h="927734">
                  <a:moveTo>
                    <a:pt x="5166106" y="784606"/>
                  </a:moveTo>
                  <a:lnTo>
                    <a:pt x="5108956" y="784606"/>
                  </a:lnTo>
                  <a:lnTo>
                    <a:pt x="5108956" y="71501"/>
                  </a:lnTo>
                  <a:lnTo>
                    <a:pt x="5080381" y="71501"/>
                  </a:lnTo>
                  <a:lnTo>
                    <a:pt x="5080381" y="784606"/>
                  </a:lnTo>
                  <a:lnTo>
                    <a:pt x="5023231" y="784606"/>
                  </a:lnTo>
                  <a:lnTo>
                    <a:pt x="5094732" y="927481"/>
                  </a:lnTo>
                  <a:lnTo>
                    <a:pt x="5158930" y="798957"/>
                  </a:lnTo>
                  <a:lnTo>
                    <a:pt x="5166106" y="784606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26217" y="6057138"/>
              <a:ext cx="2376805" cy="0"/>
            </a:xfrm>
            <a:custGeom>
              <a:avLst/>
              <a:gdLst/>
              <a:ahLst/>
              <a:cxnLst/>
              <a:rect l="l" t="t" r="r" b="b"/>
              <a:pathLst>
                <a:path w="2376804" h="0">
                  <a:moveTo>
                    <a:pt x="0" y="0"/>
                  </a:moveTo>
                  <a:lnTo>
                    <a:pt x="2376424" y="0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668250" y="4168902"/>
              <a:ext cx="753745" cy="2181225"/>
            </a:xfrm>
            <a:custGeom>
              <a:avLst/>
              <a:gdLst/>
              <a:ahLst/>
              <a:cxnLst/>
              <a:rect l="l" t="t" r="r" b="b"/>
              <a:pathLst>
                <a:path w="753744" h="2181225">
                  <a:moveTo>
                    <a:pt x="0" y="2180844"/>
                  </a:moveTo>
                  <a:lnTo>
                    <a:pt x="753363" y="2180844"/>
                  </a:lnTo>
                </a:path>
                <a:path w="753744" h="2181225">
                  <a:moveTo>
                    <a:pt x="0" y="0"/>
                  </a:moveTo>
                  <a:lnTo>
                    <a:pt x="753363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64558" y="4982718"/>
              <a:ext cx="253365" cy="548640"/>
            </a:xfrm>
            <a:custGeom>
              <a:avLst/>
              <a:gdLst/>
              <a:ahLst/>
              <a:cxnLst/>
              <a:rect l="l" t="t" r="r" b="b"/>
              <a:pathLst>
                <a:path w="253364" h="548639">
                  <a:moveTo>
                    <a:pt x="126491" y="0"/>
                  </a:moveTo>
                  <a:lnTo>
                    <a:pt x="70868" y="27880"/>
                  </a:lnTo>
                  <a:lnTo>
                    <a:pt x="47381" y="60262"/>
                  </a:lnTo>
                  <a:lnTo>
                    <a:pt x="27791" y="102743"/>
                  </a:lnTo>
                  <a:lnTo>
                    <a:pt x="12858" y="153677"/>
                  </a:lnTo>
                  <a:lnTo>
                    <a:pt x="3341" y="211418"/>
                  </a:lnTo>
                  <a:lnTo>
                    <a:pt x="0" y="274320"/>
                  </a:lnTo>
                  <a:lnTo>
                    <a:pt x="3341" y="337221"/>
                  </a:lnTo>
                  <a:lnTo>
                    <a:pt x="12858" y="394962"/>
                  </a:lnTo>
                  <a:lnTo>
                    <a:pt x="27791" y="445896"/>
                  </a:lnTo>
                  <a:lnTo>
                    <a:pt x="47381" y="488377"/>
                  </a:lnTo>
                  <a:lnTo>
                    <a:pt x="70868" y="520759"/>
                  </a:lnTo>
                  <a:lnTo>
                    <a:pt x="126491" y="548640"/>
                  </a:lnTo>
                  <a:lnTo>
                    <a:pt x="155492" y="541395"/>
                  </a:lnTo>
                  <a:lnTo>
                    <a:pt x="205602" y="488377"/>
                  </a:lnTo>
                  <a:lnTo>
                    <a:pt x="225192" y="445896"/>
                  </a:lnTo>
                  <a:lnTo>
                    <a:pt x="240125" y="394962"/>
                  </a:lnTo>
                  <a:lnTo>
                    <a:pt x="249642" y="337221"/>
                  </a:lnTo>
                  <a:lnTo>
                    <a:pt x="252983" y="274320"/>
                  </a:lnTo>
                  <a:lnTo>
                    <a:pt x="249642" y="211418"/>
                  </a:lnTo>
                  <a:lnTo>
                    <a:pt x="240125" y="153677"/>
                  </a:lnTo>
                  <a:lnTo>
                    <a:pt x="225192" y="102743"/>
                  </a:lnTo>
                  <a:lnTo>
                    <a:pt x="205602" y="60262"/>
                  </a:lnTo>
                  <a:lnTo>
                    <a:pt x="182115" y="27880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64558" y="4982718"/>
              <a:ext cx="253365" cy="548640"/>
            </a:xfrm>
            <a:custGeom>
              <a:avLst/>
              <a:gdLst/>
              <a:ahLst/>
              <a:cxnLst/>
              <a:rect l="l" t="t" r="r" b="b"/>
              <a:pathLst>
                <a:path w="253364" h="548639">
                  <a:moveTo>
                    <a:pt x="0" y="274320"/>
                  </a:moveTo>
                  <a:lnTo>
                    <a:pt x="3341" y="211418"/>
                  </a:lnTo>
                  <a:lnTo>
                    <a:pt x="12858" y="153677"/>
                  </a:lnTo>
                  <a:lnTo>
                    <a:pt x="27791" y="102743"/>
                  </a:lnTo>
                  <a:lnTo>
                    <a:pt x="47381" y="60262"/>
                  </a:lnTo>
                  <a:lnTo>
                    <a:pt x="70868" y="27880"/>
                  </a:lnTo>
                  <a:lnTo>
                    <a:pt x="126491" y="0"/>
                  </a:lnTo>
                  <a:lnTo>
                    <a:pt x="155492" y="7244"/>
                  </a:lnTo>
                  <a:lnTo>
                    <a:pt x="205602" y="60262"/>
                  </a:lnTo>
                  <a:lnTo>
                    <a:pt x="225192" y="102743"/>
                  </a:lnTo>
                  <a:lnTo>
                    <a:pt x="240125" y="153677"/>
                  </a:lnTo>
                  <a:lnTo>
                    <a:pt x="249642" y="211418"/>
                  </a:lnTo>
                  <a:lnTo>
                    <a:pt x="252983" y="274320"/>
                  </a:lnTo>
                  <a:lnTo>
                    <a:pt x="249642" y="337221"/>
                  </a:lnTo>
                  <a:lnTo>
                    <a:pt x="240125" y="394962"/>
                  </a:lnTo>
                  <a:lnTo>
                    <a:pt x="225192" y="445896"/>
                  </a:lnTo>
                  <a:lnTo>
                    <a:pt x="205602" y="488377"/>
                  </a:lnTo>
                  <a:lnTo>
                    <a:pt x="182115" y="520759"/>
                  </a:lnTo>
                  <a:lnTo>
                    <a:pt x="126491" y="548640"/>
                  </a:lnTo>
                  <a:lnTo>
                    <a:pt x="97491" y="541395"/>
                  </a:lnTo>
                  <a:lnTo>
                    <a:pt x="47381" y="488377"/>
                  </a:lnTo>
                  <a:lnTo>
                    <a:pt x="27791" y="445896"/>
                  </a:lnTo>
                  <a:lnTo>
                    <a:pt x="12858" y="394962"/>
                  </a:lnTo>
                  <a:lnTo>
                    <a:pt x="3341" y="337221"/>
                  </a:lnTo>
                  <a:lnTo>
                    <a:pt x="0" y="274320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4160" y="4887468"/>
              <a:ext cx="809243" cy="8092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9960" y="4887468"/>
              <a:ext cx="809243" cy="8092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75938" y="4299966"/>
              <a:ext cx="3138170" cy="716280"/>
            </a:xfrm>
            <a:custGeom>
              <a:avLst/>
              <a:gdLst/>
              <a:ahLst/>
              <a:cxnLst/>
              <a:rect l="l" t="t" r="r" b="b"/>
              <a:pathLst>
                <a:path w="3138170" h="716279">
                  <a:moveTo>
                    <a:pt x="0" y="681736"/>
                  </a:moveTo>
                  <a:lnTo>
                    <a:pt x="1197483" y="65532"/>
                  </a:lnTo>
                </a:path>
                <a:path w="3138170" h="716279">
                  <a:moveTo>
                    <a:pt x="3138169" y="716026"/>
                  </a:moveTo>
                  <a:lnTo>
                    <a:pt x="1962912" y="0"/>
                  </a:lnTo>
                </a:path>
              </a:pathLst>
            </a:custGeom>
            <a:ln w="28575">
              <a:solidFill>
                <a:srgbClr val="EE636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2088" y="4796028"/>
              <a:ext cx="1019555" cy="10210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27748" y="6704076"/>
              <a:ext cx="449580" cy="471170"/>
            </a:xfrm>
            <a:custGeom>
              <a:avLst/>
              <a:gdLst/>
              <a:ahLst/>
              <a:cxnLst/>
              <a:rect l="l" t="t" r="r" b="b"/>
              <a:pathLst>
                <a:path w="449579" h="471170">
                  <a:moveTo>
                    <a:pt x="374650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395986"/>
                  </a:lnTo>
                  <a:lnTo>
                    <a:pt x="5885" y="425160"/>
                  </a:lnTo>
                  <a:lnTo>
                    <a:pt x="21939" y="448976"/>
                  </a:lnTo>
                  <a:lnTo>
                    <a:pt x="45755" y="465030"/>
                  </a:lnTo>
                  <a:lnTo>
                    <a:pt x="74929" y="470916"/>
                  </a:lnTo>
                  <a:lnTo>
                    <a:pt x="374650" y="470916"/>
                  </a:lnTo>
                  <a:lnTo>
                    <a:pt x="403824" y="465030"/>
                  </a:lnTo>
                  <a:lnTo>
                    <a:pt x="427640" y="448976"/>
                  </a:lnTo>
                  <a:lnTo>
                    <a:pt x="443694" y="425160"/>
                  </a:lnTo>
                  <a:lnTo>
                    <a:pt x="449579" y="395986"/>
                  </a:lnTo>
                  <a:lnTo>
                    <a:pt x="449579" y="74930"/>
                  </a:lnTo>
                  <a:lnTo>
                    <a:pt x="443694" y="45755"/>
                  </a:lnTo>
                  <a:lnTo>
                    <a:pt x="427640" y="21939"/>
                  </a:lnTo>
                  <a:lnTo>
                    <a:pt x="403824" y="5885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728966" y="2812160"/>
            <a:ext cx="19373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55" b="1">
                <a:latin typeface="Arial"/>
                <a:cs typeface="Arial"/>
              </a:rPr>
              <a:t>Remote </a:t>
            </a:r>
            <a:r>
              <a:rPr dirty="0" sz="1800" spc="-65" b="1">
                <a:latin typeface="Arial"/>
                <a:cs typeface="Arial"/>
              </a:rPr>
              <a:t>Access 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30" b="1">
                <a:latin typeface="Arial"/>
                <a:cs typeface="Arial"/>
              </a:rPr>
              <a:t>Scre</a:t>
            </a:r>
            <a:r>
              <a:rPr dirty="0" sz="1800" spc="65" b="1">
                <a:latin typeface="Arial"/>
                <a:cs typeface="Arial"/>
              </a:rPr>
              <a:t>e</a:t>
            </a:r>
            <a:r>
              <a:rPr dirty="0" sz="1800" spc="80" b="1">
                <a:latin typeface="Arial"/>
                <a:cs typeface="Arial"/>
              </a:rPr>
              <a:t>n</a:t>
            </a:r>
            <a:r>
              <a:rPr dirty="0" sz="1800" spc="50" b="1">
                <a:latin typeface="Arial"/>
                <a:cs typeface="Arial"/>
              </a:rPr>
              <a:t>ed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70" b="1">
                <a:latin typeface="Arial"/>
                <a:cs typeface="Arial"/>
              </a:rPr>
              <a:t>S</a:t>
            </a:r>
            <a:r>
              <a:rPr dirty="0" sz="1800" spc="-60" b="1">
                <a:latin typeface="Arial"/>
                <a:cs typeface="Arial"/>
              </a:rPr>
              <a:t>u</a:t>
            </a:r>
            <a:r>
              <a:rPr dirty="0" sz="1800" spc="60" b="1">
                <a:latin typeface="Arial"/>
                <a:cs typeface="Arial"/>
              </a:rPr>
              <a:t>bn</a:t>
            </a:r>
            <a:r>
              <a:rPr dirty="0" sz="1800" spc="120" b="1">
                <a:latin typeface="Arial"/>
                <a:cs typeface="Arial"/>
              </a:rPr>
              <a:t>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22869" y="3973195"/>
            <a:ext cx="1028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800" spc="15" b="1">
                <a:latin typeface="Arial"/>
                <a:cs typeface="Arial"/>
              </a:rPr>
              <a:t>VPN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65" b="1">
                <a:latin typeface="Arial"/>
                <a:cs typeface="Arial"/>
              </a:rPr>
              <a:t>Gateway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11385" y="3973195"/>
            <a:ext cx="11099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Ro</a:t>
            </a:r>
            <a:r>
              <a:rPr dirty="0" sz="1800" b="1">
                <a:latin typeface="Arial"/>
                <a:cs typeface="Arial"/>
              </a:rPr>
              <a:t>u</a:t>
            </a:r>
            <a:r>
              <a:rPr dirty="0" sz="1800" spc="120" b="1">
                <a:latin typeface="Arial"/>
                <a:cs typeface="Arial"/>
              </a:rPr>
              <a:t>te</a:t>
            </a:r>
            <a:r>
              <a:rPr dirty="0" sz="1800" spc="110" b="1">
                <a:latin typeface="Arial"/>
                <a:cs typeface="Arial"/>
              </a:rPr>
              <a:t>r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45" b="1">
                <a:latin typeface="Arial"/>
                <a:cs typeface="Arial"/>
              </a:rPr>
              <a:t>or  </a:t>
            </a:r>
            <a:r>
              <a:rPr dirty="0" sz="1800" spc="55" b="1">
                <a:latin typeface="Arial"/>
                <a:cs typeface="Arial"/>
              </a:rPr>
              <a:t>Firewall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73739" y="3973195"/>
            <a:ext cx="11099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Ro</a:t>
            </a:r>
            <a:r>
              <a:rPr dirty="0" sz="1800" b="1">
                <a:latin typeface="Arial"/>
                <a:cs typeface="Arial"/>
              </a:rPr>
              <a:t>u</a:t>
            </a:r>
            <a:r>
              <a:rPr dirty="0" sz="1800" spc="120" b="1">
                <a:latin typeface="Arial"/>
                <a:cs typeface="Arial"/>
              </a:rPr>
              <a:t>te</a:t>
            </a:r>
            <a:r>
              <a:rPr dirty="0" sz="1800" spc="110" b="1">
                <a:latin typeface="Arial"/>
                <a:cs typeface="Arial"/>
              </a:rPr>
              <a:t>r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45" b="1">
                <a:latin typeface="Arial"/>
                <a:cs typeface="Arial"/>
              </a:rPr>
              <a:t>or  </a:t>
            </a:r>
            <a:r>
              <a:rPr dirty="0" sz="1800" spc="55" b="1">
                <a:latin typeface="Arial"/>
                <a:cs typeface="Arial"/>
              </a:rPr>
              <a:t>Firewall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02792" y="4906771"/>
            <a:ext cx="970280" cy="637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latin typeface="Arial"/>
                <a:cs typeface="Arial"/>
              </a:rPr>
              <a:t>LAN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2000" spc="10" b="1">
                <a:latin typeface="Arial"/>
                <a:cs typeface="Arial"/>
              </a:rPr>
              <a:t>Servers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23464" y="5734939"/>
            <a:ext cx="770890" cy="637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9380">
              <a:lnSpc>
                <a:spcPct val="100000"/>
              </a:lnSpc>
              <a:spcBef>
                <a:spcPts val="105"/>
              </a:spcBef>
            </a:pPr>
            <a:r>
              <a:rPr dirty="0" sz="2000" spc="25" b="1">
                <a:latin typeface="Arial"/>
                <a:cs typeface="Arial"/>
              </a:rPr>
              <a:t>VPN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000" spc="45" b="1">
                <a:latin typeface="Arial"/>
                <a:cs typeface="Arial"/>
              </a:rPr>
              <a:t>Client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23778" y="7349108"/>
            <a:ext cx="295275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client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35">
                <a:latin typeface="Tahoma"/>
                <a:cs typeface="Tahoma"/>
              </a:rPr>
              <a:t>traffic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is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routed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over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 network </a:t>
            </a:r>
            <a:r>
              <a:rPr dirty="0" sz="1600" spc="70">
                <a:latin typeface="Tahoma"/>
                <a:cs typeface="Tahoma"/>
              </a:rPr>
              <a:t>and </a:t>
            </a:r>
            <a:r>
              <a:rPr dirty="0" sz="1600" spc="50">
                <a:latin typeface="Tahoma"/>
                <a:cs typeface="Tahoma"/>
              </a:rPr>
              <a:t>can </a:t>
            </a:r>
            <a:r>
              <a:rPr dirty="0" sz="1600" spc="35">
                <a:latin typeface="Tahoma"/>
                <a:cs typeface="Tahoma"/>
              </a:rPr>
              <a:t>access </a:t>
            </a:r>
            <a:r>
              <a:rPr dirty="0" sz="1600" spc="4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authorized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services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82688" y="6795643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75841" y="3460242"/>
            <a:ext cx="256857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713105">
              <a:lnSpc>
                <a:spcPct val="100000"/>
              </a:lnSpc>
              <a:spcBef>
                <a:spcPts val="95"/>
              </a:spcBef>
            </a:pPr>
            <a:r>
              <a:rPr dirty="0" sz="1600" spc="25">
                <a:latin typeface="Tahoma"/>
                <a:cs typeface="Tahoma"/>
              </a:rPr>
              <a:t>The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client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host </a:t>
            </a:r>
            <a:r>
              <a:rPr dirty="0" sz="1600" spc="-490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connects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to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gateway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using </a:t>
            </a:r>
            <a:r>
              <a:rPr dirty="0" sz="1600" spc="40">
                <a:latin typeface="Tahoma"/>
                <a:cs typeface="Tahoma"/>
              </a:rPr>
              <a:t>any </a:t>
            </a:r>
            <a:r>
              <a:rPr dirty="0" sz="1600" spc="45">
                <a:latin typeface="Tahoma"/>
                <a:cs typeface="Tahoma"/>
              </a:rPr>
              <a:t>type </a:t>
            </a:r>
            <a:r>
              <a:rPr dirty="0" sz="1600" spc="55">
                <a:latin typeface="Tahoma"/>
                <a:cs typeface="Tahoma"/>
              </a:rPr>
              <a:t>of </a:t>
            </a:r>
            <a:r>
              <a:rPr dirty="0" sz="1600" spc="30">
                <a:latin typeface="Tahoma"/>
                <a:cs typeface="Tahoma"/>
              </a:rPr>
              <a:t>Internet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subscriber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access</a:t>
            </a:r>
            <a:r>
              <a:rPr dirty="0" sz="1600" spc="-75">
                <a:latin typeface="Tahoma"/>
                <a:cs typeface="Tahoma"/>
              </a:rPr>
              <a:t> </a:t>
            </a:r>
            <a:r>
              <a:rPr dirty="0" sz="1600" spc="80">
                <a:latin typeface="Tahoma"/>
                <a:cs typeface="Tahoma"/>
              </a:rPr>
              <a:t>method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96383" y="3013710"/>
            <a:ext cx="10826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14" b="1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501896" y="3497579"/>
            <a:ext cx="1644650" cy="1019810"/>
            <a:chOff x="4501896" y="3497579"/>
            <a:chExt cx="1644650" cy="101981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6736" y="3497579"/>
              <a:ext cx="1019556" cy="10195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501896" y="3739895"/>
              <a:ext cx="449580" cy="472440"/>
            </a:xfrm>
            <a:custGeom>
              <a:avLst/>
              <a:gdLst/>
              <a:ahLst/>
              <a:cxnLst/>
              <a:rect l="l" t="t" r="r" b="b"/>
              <a:pathLst>
                <a:path w="449579" h="472439">
                  <a:moveTo>
                    <a:pt x="374650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29"/>
                  </a:lnTo>
                  <a:lnTo>
                    <a:pt x="0" y="397509"/>
                  </a:lnTo>
                  <a:lnTo>
                    <a:pt x="5885" y="426684"/>
                  </a:lnTo>
                  <a:lnTo>
                    <a:pt x="21939" y="450500"/>
                  </a:lnTo>
                  <a:lnTo>
                    <a:pt x="45755" y="466554"/>
                  </a:lnTo>
                  <a:lnTo>
                    <a:pt x="74929" y="472439"/>
                  </a:lnTo>
                  <a:lnTo>
                    <a:pt x="374650" y="472439"/>
                  </a:lnTo>
                  <a:lnTo>
                    <a:pt x="403824" y="466554"/>
                  </a:lnTo>
                  <a:lnTo>
                    <a:pt x="427640" y="450500"/>
                  </a:lnTo>
                  <a:lnTo>
                    <a:pt x="443694" y="426684"/>
                  </a:lnTo>
                  <a:lnTo>
                    <a:pt x="449579" y="397509"/>
                  </a:lnTo>
                  <a:lnTo>
                    <a:pt x="449579" y="74929"/>
                  </a:lnTo>
                  <a:lnTo>
                    <a:pt x="443694" y="45755"/>
                  </a:lnTo>
                  <a:lnTo>
                    <a:pt x="427640" y="21939"/>
                  </a:lnTo>
                  <a:lnTo>
                    <a:pt x="403824" y="5885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656582" y="3831082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091178" y="3655314"/>
            <a:ext cx="8591550" cy="3519804"/>
            <a:chOff x="4091178" y="3655314"/>
            <a:chExt cx="8591550" cy="3519804"/>
          </a:xfrm>
        </p:grpSpPr>
        <p:sp>
          <p:nvSpPr>
            <p:cNvPr id="43" name="object 43"/>
            <p:cNvSpPr/>
            <p:nvPr/>
          </p:nvSpPr>
          <p:spPr>
            <a:xfrm>
              <a:off x="4091178" y="3655314"/>
              <a:ext cx="8577580" cy="3155950"/>
            </a:xfrm>
            <a:custGeom>
              <a:avLst/>
              <a:gdLst/>
              <a:ahLst/>
              <a:cxnLst/>
              <a:rect l="l" t="t" r="r" b="b"/>
              <a:pathLst>
                <a:path w="8577580" h="3155950">
                  <a:moveTo>
                    <a:pt x="8577072" y="0"/>
                  </a:moveTo>
                  <a:lnTo>
                    <a:pt x="8577072" y="3155950"/>
                  </a:lnTo>
                </a:path>
                <a:path w="8577580" h="3155950">
                  <a:moveTo>
                    <a:pt x="0" y="1601724"/>
                  </a:moveTo>
                  <a:lnTo>
                    <a:pt x="626363" y="1601724"/>
                  </a:lnTo>
                </a:path>
                <a:path w="8577580" h="3155950">
                  <a:moveTo>
                    <a:pt x="4613148" y="1601724"/>
                  </a:moveTo>
                  <a:lnTo>
                    <a:pt x="5289169" y="1601724"/>
                  </a:lnTo>
                </a:path>
                <a:path w="8577580" h="3155950">
                  <a:moveTo>
                    <a:pt x="8349996" y="1601724"/>
                  </a:moveTo>
                  <a:lnTo>
                    <a:pt x="8577199" y="1601724"/>
                  </a:lnTo>
                </a:path>
                <a:path w="8577580" h="3155950">
                  <a:moveTo>
                    <a:pt x="2702052" y="1601724"/>
                  </a:moveTo>
                  <a:lnTo>
                    <a:pt x="3682111" y="1612773"/>
                  </a:lnTo>
                </a:path>
                <a:path w="8577580" h="3155950">
                  <a:moveTo>
                    <a:pt x="6280404" y="1601724"/>
                  </a:moveTo>
                  <a:lnTo>
                    <a:pt x="7397496" y="1601724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344656" y="6704076"/>
              <a:ext cx="449580" cy="471170"/>
            </a:xfrm>
            <a:custGeom>
              <a:avLst/>
              <a:gdLst/>
              <a:ahLst/>
              <a:cxnLst/>
              <a:rect l="l" t="t" r="r" b="b"/>
              <a:pathLst>
                <a:path w="449579" h="471170">
                  <a:moveTo>
                    <a:pt x="374650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395986"/>
                  </a:lnTo>
                  <a:lnTo>
                    <a:pt x="5885" y="425160"/>
                  </a:lnTo>
                  <a:lnTo>
                    <a:pt x="21939" y="448976"/>
                  </a:lnTo>
                  <a:lnTo>
                    <a:pt x="45755" y="465030"/>
                  </a:lnTo>
                  <a:lnTo>
                    <a:pt x="74929" y="470916"/>
                  </a:lnTo>
                  <a:lnTo>
                    <a:pt x="374650" y="470916"/>
                  </a:lnTo>
                  <a:lnTo>
                    <a:pt x="403824" y="465030"/>
                  </a:lnTo>
                  <a:lnTo>
                    <a:pt x="427640" y="448976"/>
                  </a:lnTo>
                  <a:lnTo>
                    <a:pt x="443694" y="425160"/>
                  </a:lnTo>
                  <a:lnTo>
                    <a:pt x="449579" y="395986"/>
                  </a:lnTo>
                  <a:lnTo>
                    <a:pt x="449579" y="74930"/>
                  </a:lnTo>
                  <a:lnTo>
                    <a:pt x="443694" y="45755"/>
                  </a:lnTo>
                  <a:lnTo>
                    <a:pt x="427640" y="21939"/>
                  </a:lnTo>
                  <a:lnTo>
                    <a:pt x="403824" y="5885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1500231" y="6795643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78629" y="6343650"/>
            <a:ext cx="256921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909319">
              <a:lnSpc>
                <a:spcPct val="100000"/>
              </a:lnSpc>
              <a:spcBef>
                <a:spcPts val="95"/>
              </a:spcBef>
            </a:pPr>
            <a:r>
              <a:rPr dirty="0" sz="1600" spc="-55">
                <a:latin typeface="Tahoma"/>
                <a:cs typeface="Tahoma"/>
              </a:rPr>
              <a:t>T</a:t>
            </a:r>
            <a:r>
              <a:rPr dirty="0" sz="1600" spc="70">
                <a:latin typeface="Tahoma"/>
                <a:cs typeface="Tahoma"/>
              </a:rPr>
              <a:t>he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VP</a:t>
            </a:r>
            <a:r>
              <a:rPr dirty="0" sz="1600" spc="75">
                <a:latin typeface="Tahoma"/>
                <a:cs typeface="Tahoma"/>
              </a:rPr>
              <a:t>N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25">
                <a:latin typeface="Tahoma"/>
                <a:cs typeface="Tahoma"/>
              </a:rPr>
              <a:t>gat</a:t>
            </a:r>
            <a:r>
              <a:rPr dirty="0" sz="1600" spc="35">
                <a:latin typeface="Tahoma"/>
                <a:cs typeface="Tahoma"/>
              </a:rPr>
              <a:t>e</a:t>
            </a:r>
            <a:r>
              <a:rPr dirty="0" sz="1600" spc="40">
                <a:latin typeface="Tahoma"/>
                <a:cs typeface="Tahoma"/>
              </a:rPr>
              <a:t>w</a:t>
            </a:r>
            <a:r>
              <a:rPr dirty="0" sz="1600" spc="15">
                <a:latin typeface="Tahoma"/>
                <a:cs typeface="Tahoma"/>
              </a:rPr>
              <a:t>ay  </a:t>
            </a:r>
            <a:r>
              <a:rPr dirty="0" sz="1600" spc="45">
                <a:latin typeface="Tahoma"/>
                <a:cs typeface="Tahoma"/>
              </a:rPr>
              <a:t>authenticates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user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and </a:t>
            </a:r>
            <a:r>
              <a:rPr dirty="0" sz="1600" spc="-49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creates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secure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encrypted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11061" y="7075423"/>
            <a:ext cx="6369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0">
                <a:latin typeface="Tahoma"/>
                <a:cs typeface="Tahoma"/>
              </a:rPr>
              <a:t>tu</a:t>
            </a:r>
            <a:r>
              <a:rPr dirty="0" sz="1600" spc="80">
                <a:latin typeface="Tahoma"/>
                <a:cs typeface="Tahoma"/>
              </a:rPr>
              <a:t>n</a:t>
            </a:r>
            <a:r>
              <a:rPr dirty="0" sz="1600" spc="70">
                <a:latin typeface="Tahoma"/>
                <a:cs typeface="Tahoma"/>
              </a:rPr>
              <a:t>n</a:t>
            </a:r>
            <a:r>
              <a:rPr dirty="0" sz="1600" spc="70">
                <a:latin typeface="Tahoma"/>
                <a:cs typeface="Tahoma"/>
              </a:rPr>
              <a:t>e</a:t>
            </a:r>
            <a:r>
              <a:rPr dirty="0" sz="1600" spc="35">
                <a:latin typeface="Tahoma"/>
                <a:cs typeface="Tahoma"/>
              </a:rPr>
              <a:t>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321033" y="2968574"/>
            <a:ext cx="16827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Local</a:t>
            </a:r>
            <a:r>
              <a:rPr dirty="0" sz="1800" spc="-110" b="1">
                <a:latin typeface="Arial"/>
                <a:cs typeface="Arial"/>
              </a:rPr>
              <a:t> </a:t>
            </a:r>
            <a:r>
              <a:rPr dirty="0" sz="1800" spc="110" b="1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6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284" y="760476"/>
            <a:ext cx="7164323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60057" y="3078479"/>
            <a:ext cx="7677150" cy="4097020"/>
            <a:chOff x="6560057" y="3078479"/>
            <a:chExt cx="7677150" cy="4097020"/>
          </a:xfrm>
        </p:grpSpPr>
        <p:sp>
          <p:nvSpPr>
            <p:cNvPr id="5" name="object 5"/>
            <p:cNvSpPr/>
            <p:nvPr/>
          </p:nvSpPr>
          <p:spPr>
            <a:xfrm>
              <a:off x="7184135" y="3078479"/>
              <a:ext cx="3408045" cy="4097020"/>
            </a:xfrm>
            <a:custGeom>
              <a:avLst/>
              <a:gdLst/>
              <a:ahLst/>
              <a:cxnLst/>
              <a:rect l="l" t="t" r="r" b="b"/>
              <a:pathLst>
                <a:path w="3408045" h="4097020">
                  <a:moveTo>
                    <a:pt x="3407664" y="0"/>
                  </a:moveTo>
                  <a:lnTo>
                    <a:pt x="0" y="0"/>
                  </a:lnTo>
                  <a:lnTo>
                    <a:pt x="0" y="4096512"/>
                  </a:lnTo>
                  <a:lnTo>
                    <a:pt x="3407664" y="4096512"/>
                  </a:lnTo>
                  <a:lnTo>
                    <a:pt x="340766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7443" y="5180075"/>
              <a:ext cx="975359" cy="8930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0939" y="5192267"/>
              <a:ext cx="1307592" cy="1196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611" y="5169407"/>
              <a:ext cx="518159" cy="4739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60057" y="6223380"/>
              <a:ext cx="2269490" cy="142875"/>
            </a:xfrm>
            <a:custGeom>
              <a:avLst/>
              <a:gdLst/>
              <a:ahLst/>
              <a:cxnLst/>
              <a:rect l="l" t="t" r="r" b="b"/>
              <a:pathLst>
                <a:path w="2269490" h="142875">
                  <a:moveTo>
                    <a:pt x="142875" y="0"/>
                  </a:moveTo>
                  <a:lnTo>
                    <a:pt x="0" y="71501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128524" y="85725"/>
                  </a:lnTo>
                  <a:lnTo>
                    <a:pt x="128524" y="57150"/>
                  </a:lnTo>
                  <a:lnTo>
                    <a:pt x="142875" y="57150"/>
                  </a:lnTo>
                  <a:lnTo>
                    <a:pt x="142875" y="0"/>
                  </a:lnTo>
                  <a:close/>
                </a:path>
                <a:path w="2269490" h="142875">
                  <a:moveTo>
                    <a:pt x="142875" y="57150"/>
                  </a:moveTo>
                  <a:lnTo>
                    <a:pt x="128524" y="57150"/>
                  </a:lnTo>
                  <a:lnTo>
                    <a:pt x="128524" y="85725"/>
                  </a:lnTo>
                  <a:lnTo>
                    <a:pt x="142875" y="85725"/>
                  </a:lnTo>
                  <a:lnTo>
                    <a:pt x="142875" y="57150"/>
                  </a:lnTo>
                  <a:close/>
                </a:path>
                <a:path w="2269490" h="142875">
                  <a:moveTo>
                    <a:pt x="2269109" y="57150"/>
                  </a:moveTo>
                  <a:lnTo>
                    <a:pt x="142875" y="57150"/>
                  </a:lnTo>
                  <a:lnTo>
                    <a:pt x="142875" y="85725"/>
                  </a:lnTo>
                  <a:lnTo>
                    <a:pt x="2269109" y="85725"/>
                  </a:lnTo>
                  <a:lnTo>
                    <a:pt x="2269109" y="5715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29543" y="3078479"/>
              <a:ext cx="3408045" cy="4097020"/>
            </a:xfrm>
            <a:custGeom>
              <a:avLst/>
              <a:gdLst/>
              <a:ahLst/>
              <a:cxnLst/>
              <a:rect l="l" t="t" r="r" b="b"/>
              <a:pathLst>
                <a:path w="3408044" h="4097020">
                  <a:moveTo>
                    <a:pt x="3407663" y="0"/>
                  </a:moveTo>
                  <a:lnTo>
                    <a:pt x="0" y="0"/>
                  </a:lnTo>
                  <a:lnTo>
                    <a:pt x="0" y="4096512"/>
                  </a:lnTo>
                  <a:lnTo>
                    <a:pt x="3407663" y="4096512"/>
                  </a:lnTo>
                  <a:lnTo>
                    <a:pt x="340766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15899" y="6082283"/>
              <a:ext cx="890015" cy="78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15899" y="4384547"/>
              <a:ext cx="890015" cy="7848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156312" y="6294881"/>
              <a:ext cx="142875" cy="412115"/>
            </a:xfrm>
            <a:custGeom>
              <a:avLst/>
              <a:gdLst/>
              <a:ahLst/>
              <a:cxnLst/>
              <a:rect l="l" t="t" r="r" b="b"/>
              <a:pathLst>
                <a:path w="142875" h="412115">
                  <a:moveTo>
                    <a:pt x="57150" y="269240"/>
                  </a:moveTo>
                  <a:lnTo>
                    <a:pt x="0" y="269240"/>
                  </a:lnTo>
                  <a:lnTo>
                    <a:pt x="71500" y="412115"/>
                  </a:lnTo>
                  <a:lnTo>
                    <a:pt x="135769" y="283464"/>
                  </a:lnTo>
                  <a:lnTo>
                    <a:pt x="57150" y="283464"/>
                  </a:lnTo>
                  <a:lnTo>
                    <a:pt x="57150" y="269240"/>
                  </a:lnTo>
                  <a:close/>
                </a:path>
                <a:path w="142875" h="412115">
                  <a:moveTo>
                    <a:pt x="85725" y="0"/>
                  </a:moveTo>
                  <a:lnTo>
                    <a:pt x="57150" y="0"/>
                  </a:lnTo>
                  <a:lnTo>
                    <a:pt x="57150" y="283464"/>
                  </a:lnTo>
                  <a:lnTo>
                    <a:pt x="85725" y="283464"/>
                  </a:lnTo>
                  <a:lnTo>
                    <a:pt x="85725" y="0"/>
                  </a:lnTo>
                  <a:close/>
                </a:path>
                <a:path w="142875" h="412115">
                  <a:moveTo>
                    <a:pt x="142875" y="269240"/>
                  </a:moveTo>
                  <a:lnTo>
                    <a:pt x="85725" y="269240"/>
                  </a:lnTo>
                  <a:lnTo>
                    <a:pt x="85725" y="283464"/>
                  </a:lnTo>
                  <a:lnTo>
                    <a:pt x="135769" y="283464"/>
                  </a:lnTo>
                  <a:lnTo>
                    <a:pt x="142875" y="26924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957053" y="6294881"/>
              <a:ext cx="2272030" cy="0"/>
            </a:xfrm>
            <a:custGeom>
              <a:avLst/>
              <a:gdLst/>
              <a:ahLst/>
              <a:cxnLst/>
              <a:rect l="l" t="t" r="r" b="b"/>
              <a:pathLst>
                <a:path w="2272029" h="0">
                  <a:moveTo>
                    <a:pt x="0" y="0"/>
                  </a:moveTo>
                  <a:lnTo>
                    <a:pt x="2271649" y="0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387833" y="4644389"/>
              <a:ext cx="720725" cy="1906905"/>
            </a:xfrm>
            <a:custGeom>
              <a:avLst/>
              <a:gdLst/>
              <a:ahLst/>
              <a:cxnLst/>
              <a:rect l="l" t="t" r="r" b="b"/>
              <a:pathLst>
                <a:path w="720725" h="1906904">
                  <a:moveTo>
                    <a:pt x="0" y="1906524"/>
                  </a:moveTo>
                  <a:lnTo>
                    <a:pt x="720217" y="1906524"/>
                  </a:lnTo>
                </a:path>
                <a:path w="720725" h="1906904">
                  <a:moveTo>
                    <a:pt x="0" y="0"/>
                  </a:moveTo>
                  <a:lnTo>
                    <a:pt x="720217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520685" y="3357117"/>
            <a:ext cx="172338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latin typeface="Arial"/>
                <a:cs typeface="Arial"/>
              </a:rPr>
              <a:t>Head </a:t>
            </a:r>
            <a:r>
              <a:rPr dirty="0" sz="1600" spc="30" b="1">
                <a:latin typeface="Arial"/>
                <a:cs typeface="Arial"/>
              </a:rPr>
              <a:t>Office 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spc="5" b="1">
                <a:latin typeface="Arial"/>
                <a:cs typeface="Arial"/>
              </a:rPr>
              <a:t>Screened</a:t>
            </a:r>
            <a:r>
              <a:rPr dirty="0" sz="1600" spc="-55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Subnet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93914" y="4477258"/>
            <a:ext cx="9137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1600" spc="10" b="1">
                <a:latin typeface="Arial"/>
                <a:cs typeface="Arial"/>
              </a:rPr>
              <a:t>VPN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55" b="1">
                <a:latin typeface="Arial"/>
                <a:cs typeface="Arial"/>
              </a:rPr>
              <a:t>Gateway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57741" y="4477258"/>
            <a:ext cx="8305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Arial"/>
                <a:cs typeface="Arial"/>
              </a:rPr>
              <a:t>Router/ </a:t>
            </a:r>
            <a:r>
              <a:rPr dirty="0" sz="1600" spc="-430" b="1">
                <a:latin typeface="Arial"/>
                <a:cs typeface="Arial"/>
              </a:rPr>
              <a:t> </a:t>
            </a:r>
            <a:r>
              <a:rPr dirty="0" sz="1600" spc="-30" b="1">
                <a:latin typeface="Arial"/>
                <a:cs typeface="Arial"/>
              </a:rPr>
              <a:t>Fi</a:t>
            </a:r>
            <a:r>
              <a:rPr dirty="0" sz="1600" spc="65" b="1">
                <a:latin typeface="Arial"/>
                <a:cs typeface="Arial"/>
              </a:rPr>
              <a:t>rewall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0003" y="4477258"/>
            <a:ext cx="8305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Arial"/>
                <a:cs typeface="Arial"/>
              </a:rPr>
              <a:t>Router/ </a:t>
            </a:r>
            <a:r>
              <a:rPr dirty="0" sz="1600" spc="-430" b="1">
                <a:latin typeface="Arial"/>
                <a:cs typeface="Arial"/>
              </a:rPr>
              <a:t> </a:t>
            </a:r>
            <a:r>
              <a:rPr dirty="0" sz="1600" spc="-30" b="1">
                <a:latin typeface="Arial"/>
                <a:cs typeface="Arial"/>
              </a:rPr>
              <a:t>Fi</a:t>
            </a:r>
            <a:r>
              <a:rPr dirty="0" sz="1600" spc="65" b="1">
                <a:latin typeface="Arial"/>
                <a:cs typeface="Arial"/>
              </a:rPr>
              <a:t>rewall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56082" y="4180522"/>
            <a:ext cx="5646420" cy="3214370"/>
            <a:chOff x="6756082" y="4180522"/>
            <a:chExt cx="5646420" cy="321437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8059" y="5193791"/>
              <a:ext cx="975359" cy="8915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45679" y="6981443"/>
              <a:ext cx="431800" cy="413384"/>
            </a:xfrm>
            <a:custGeom>
              <a:avLst/>
              <a:gdLst/>
              <a:ahLst/>
              <a:cxnLst/>
              <a:rect l="l" t="t" r="r" b="b"/>
              <a:pathLst>
                <a:path w="431800" h="413384">
                  <a:moveTo>
                    <a:pt x="362458" y="0"/>
                  </a:moveTo>
                  <a:lnTo>
                    <a:pt x="68834" y="0"/>
                  </a:lnTo>
                  <a:lnTo>
                    <a:pt x="42058" y="5415"/>
                  </a:lnTo>
                  <a:lnTo>
                    <a:pt x="20177" y="20177"/>
                  </a:lnTo>
                  <a:lnTo>
                    <a:pt x="5415" y="42058"/>
                  </a:lnTo>
                  <a:lnTo>
                    <a:pt x="0" y="68833"/>
                  </a:lnTo>
                  <a:lnTo>
                    <a:pt x="0" y="344169"/>
                  </a:lnTo>
                  <a:lnTo>
                    <a:pt x="5415" y="370945"/>
                  </a:lnTo>
                  <a:lnTo>
                    <a:pt x="20177" y="392826"/>
                  </a:lnTo>
                  <a:lnTo>
                    <a:pt x="42058" y="407588"/>
                  </a:lnTo>
                  <a:lnTo>
                    <a:pt x="68834" y="413003"/>
                  </a:lnTo>
                  <a:lnTo>
                    <a:pt x="362458" y="413003"/>
                  </a:lnTo>
                  <a:lnTo>
                    <a:pt x="389233" y="407588"/>
                  </a:lnTo>
                  <a:lnTo>
                    <a:pt x="411114" y="392826"/>
                  </a:lnTo>
                  <a:lnTo>
                    <a:pt x="425876" y="370945"/>
                  </a:lnTo>
                  <a:lnTo>
                    <a:pt x="431292" y="344169"/>
                  </a:lnTo>
                  <a:lnTo>
                    <a:pt x="431292" y="68833"/>
                  </a:lnTo>
                  <a:lnTo>
                    <a:pt x="425876" y="42058"/>
                  </a:lnTo>
                  <a:lnTo>
                    <a:pt x="411114" y="20177"/>
                  </a:lnTo>
                  <a:lnTo>
                    <a:pt x="389233" y="5415"/>
                  </a:lnTo>
                  <a:lnTo>
                    <a:pt x="36245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770369" y="4194809"/>
              <a:ext cx="5617845" cy="2759710"/>
            </a:xfrm>
            <a:custGeom>
              <a:avLst/>
              <a:gdLst/>
              <a:ahLst/>
              <a:cxnLst/>
              <a:rect l="l" t="t" r="r" b="b"/>
              <a:pathLst>
                <a:path w="5617845" h="2759709">
                  <a:moveTo>
                    <a:pt x="5617463" y="0"/>
                  </a:moveTo>
                  <a:lnTo>
                    <a:pt x="5617463" y="2759583"/>
                  </a:lnTo>
                </a:path>
                <a:path w="5617845" h="2759709">
                  <a:moveTo>
                    <a:pt x="1827276" y="1400555"/>
                  </a:moveTo>
                  <a:lnTo>
                    <a:pt x="2473579" y="1400555"/>
                  </a:lnTo>
                </a:path>
                <a:path w="5617845" h="2759709">
                  <a:moveTo>
                    <a:pt x="5399532" y="1400555"/>
                  </a:moveTo>
                  <a:lnTo>
                    <a:pt x="5616702" y="1400555"/>
                  </a:lnTo>
                </a:path>
                <a:path w="5617845" h="2759709">
                  <a:moveTo>
                    <a:pt x="0" y="1400555"/>
                  </a:moveTo>
                  <a:lnTo>
                    <a:pt x="936878" y="1410207"/>
                  </a:lnTo>
                </a:path>
                <a:path w="5617845" h="2759709">
                  <a:moveTo>
                    <a:pt x="3421379" y="1400555"/>
                  </a:moveTo>
                  <a:lnTo>
                    <a:pt x="4489196" y="1400555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2750165" y="5348732"/>
            <a:ext cx="12077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latin typeface="Arial"/>
                <a:cs typeface="Arial"/>
              </a:rPr>
              <a:t>Head</a:t>
            </a:r>
            <a:r>
              <a:rPr dirty="0" sz="1600" spc="-105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Office </a:t>
            </a:r>
            <a:r>
              <a:rPr dirty="0" sz="1600" spc="-4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Servers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90206" y="7007758"/>
            <a:ext cx="3570604" cy="107251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  <a:p>
            <a:pPr marL="474980" marR="5080">
              <a:lnSpc>
                <a:spcPct val="100000"/>
              </a:lnSpc>
              <a:spcBef>
                <a:spcPts val="280"/>
              </a:spcBef>
            </a:pPr>
            <a:r>
              <a:rPr dirty="0" sz="1600" spc="20">
                <a:latin typeface="Tahoma"/>
                <a:cs typeface="Tahoma"/>
              </a:rPr>
              <a:t>Traffic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for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host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35">
                <a:latin typeface="Tahoma"/>
                <a:cs typeface="Tahoma"/>
              </a:rPr>
              <a:t>at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remote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site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is </a:t>
            </a:r>
            <a:r>
              <a:rPr dirty="0" sz="1600" spc="45">
                <a:latin typeface="Tahoma"/>
                <a:cs typeface="Tahoma"/>
              </a:rPr>
              <a:t>automatically </a:t>
            </a:r>
            <a:r>
              <a:rPr dirty="0" sz="1600" spc="70">
                <a:latin typeface="Tahoma"/>
                <a:cs typeface="Tahoma"/>
              </a:rPr>
              <a:t>routed and </a:t>
            </a:r>
            <a:r>
              <a:rPr dirty="0" sz="1600" spc="75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tunneled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over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link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02467" y="3357117"/>
            <a:ext cx="17919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latin typeface="Arial"/>
                <a:cs typeface="Arial"/>
              </a:rPr>
              <a:t>Head</a:t>
            </a:r>
            <a:r>
              <a:rPr dirty="0" sz="1600" spc="-65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Office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Local </a:t>
            </a:r>
            <a:r>
              <a:rPr dirty="0" sz="1600" spc="-430" b="1">
                <a:latin typeface="Arial"/>
                <a:cs typeface="Arial"/>
              </a:rPr>
              <a:t> </a:t>
            </a:r>
            <a:r>
              <a:rPr dirty="0" sz="1600" spc="95" b="1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55164" y="3078479"/>
            <a:ext cx="4514215" cy="4097020"/>
            <a:chOff x="2455164" y="3078479"/>
            <a:chExt cx="4514215" cy="4097020"/>
          </a:xfrm>
        </p:grpSpPr>
        <p:sp>
          <p:nvSpPr>
            <p:cNvPr id="28" name="object 28"/>
            <p:cNvSpPr/>
            <p:nvPr/>
          </p:nvSpPr>
          <p:spPr>
            <a:xfrm>
              <a:off x="6084570" y="5418581"/>
              <a:ext cx="871855" cy="349250"/>
            </a:xfrm>
            <a:custGeom>
              <a:avLst/>
              <a:gdLst/>
              <a:ahLst/>
              <a:cxnLst/>
              <a:rect l="l" t="t" r="r" b="b"/>
              <a:pathLst>
                <a:path w="871854" h="349250">
                  <a:moveTo>
                    <a:pt x="777875" y="0"/>
                  </a:moveTo>
                  <a:lnTo>
                    <a:pt x="93852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2"/>
                  </a:lnTo>
                  <a:lnTo>
                    <a:pt x="0" y="255142"/>
                  </a:lnTo>
                  <a:lnTo>
                    <a:pt x="7377" y="291667"/>
                  </a:lnTo>
                  <a:lnTo>
                    <a:pt x="27495" y="321500"/>
                  </a:lnTo>
                  <a:lnTo>
                    <a:pt x="57328" y="341618"/>
                  </a:lnTo>
                  <a:lnTo>
                    <a:pt x="93852" y="348995"/>
                  </a:lnTo>
                  <a:lnTo>
                    <a:pt x="777875" y="348995"/>
                  </a:lnTo>
                  <a:lnTo>
                    <a:pt x="814399" y="341618"/>
                  </a:lnTo>
                  <a:lnTo>
                    <a:pt x="844232" y="321500"/>
                  </a:lnTo>
                  <a:lnTo>
                    <a:pt x="864350" y="291667"/>
                  </a:lnTo>
                  <a:lnTo>
                    <a:pt x="871727" y="255142"/>
                  </a:lnTo>
                  <a:lnTo>
                    <a:pt x="871727" y="93852"/>
                  </a:lnTo>
                  <a:lnTo>
                    <a:pt x="864350" y="57328"/>
                  </a:lnTo>
                  <a:lnTo>
                    <a:pt x="844232" y="27495"/>
                  </a:lnTo>
                  <a:lnTo>
                    <a:pt x="814399" y="7377"/>
                  </a:lnTo>
                  <a:lnTo>
                    <a:pt x="777875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84570" y="5418581"/>
              <a:ext cx="871855" cy="349250"/>
            </a:xfrm>
            <a:custGeom>
              <a:avLst/>
              <a:gdLst/>
              <a:ahLst/>
              <a:cxnLst/>
              <a:rect l="l" t="t" r="r" b="b"/>
              <a:pathLst>
                <a:path w="871854" h="349250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777875" y="0"/>
                  </a:lnTo>
                  <a:lnTo>
                    <a:pt x="814399" y="7377"/>
                  </a:lnTo>
                  <a:lnTo>
                    <a:pt x="844232" y="27495"/>
                  </a:lnTo>
                  <a:lnTo>
                    <a:pt x="864350" y="57328"/>
                  </a:lnTo>
                  <a:lnTo>
                    <a:pt x="871727" y="93852"/>
                  </a:lnTo>
                  <a:lnTo>
                    <a:pt x="871727" y="255142"/>
                  </a:lnTo>
                  <a:lnTo>
                    <a:pt x="864350" y="291667"/>
                  </a:lnTo>
                  <a:lnTo>
                    <a:pt x="844232" y="321500"/>
                  </a:lnTo>
                  <a:lnTo>
                    <a:pt x="814399" y="341618"/>
                  </a:lnTo>
                  <a:lnTo>
                    <a:pt x="777875" y="348995"/>
                  </a:lnTo>
                  <a:lnTo>
                    <a:pt x="93852" y="348995"/>
                  </a:lnTo>
                  <a:lnTo>
                    <a:pt x="57328" y="341618"/>
                  </a:lnTo>
                  <a:lnTo>
                    <a:pt x="27495" y="321500"/>
                  </a:lnTo>
                  <a:lnTo>
                    <a:pt x="7377" y="291667"/>
                  </a:lnTo>
                  <a:lnTo>
                    <a:pt x="0" y="255142"/>
                  </a:lnTo>
                  <a:lnTo>
                    <a:pt x="0" y="93852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55164" y="3078479"/>
              <a:ext cx="3408045" cy="4097020"/>
            </a:xfrm>
            <a:custGeom>
              <a:avLst/>
              <a:gdLst/>
              <a:ahLst/>
              <a:cxnLst/>
              <a:rect l="l" t="t" r="r" b="b"/>
              <a:pathLst>
                <a:path w="3408045" h="4097020">
                  <a:moveTo>
                    <a:pt x="3407664" y="0"/>
                  </a:moveTo>
                  <a:lnTo>
                    <a:pt x="0" y="0"/>
                  </a:lnTo>
                  <a:lnTo>
                    <a:pt x="0" y="4096512"/>
                  </a:lnTo>
                  <a:lnTo>
                    <a:pt x="3407664" y="4096512"/>
                  </a:lnTo>
                  <a:lnTo>
                    <a:pt x="340766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295135" y="5448427"/>
            <a:ext cx="449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1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482846" y="2959607"/>
            <a:ext cx="2369185" cy="3406775"/>
            <a:chOff x="4482846" y="2959607"/>
            <a:chExt cx="2369185" cy="3406775"/>
          </a:xfrm>
        </p:grpSpPr>
        <p:sp>
          <p:nvSpPr>
            <p:cNvPr id="33" name="object 33"/>
            <p:cNvSpPr/>
            <p:nvPr/>
          </p:nvSpPr>
          <p:spPr>
            <a:xfrm>
              <a:off x="6069330" y="5418581"/>
              <a:ext cx="96520" cy="349250"/>
            </a:xfrm>
            <a:custGeom>
              <a:avLst/>
              <a:gdLst/>
              <a:ahLst/>
              <a:cxnLst/>
              <a:rect l="l" t="t" r="r" b="b"/>
              <a:pathLst>
                <a:path w="96520" h="349250">
                  <a:moveTo>
                    <a:pt x="48006" y="0"/>
                  </a:moveTo>
                  <a:lnTo>
                    <a:pt x="29307" y="13710"/>
                  </a:lnTo>
                  <a:lnTo>
                    <a:pt x="14049" y="51101"/>
                  </a:lnTo>
                  <a:lnTo>
                    <a:pt x="3768" y="106566"/>
                  </a:lnTo>
                  <a:lnTo>
                    <a:pt x="0" y="174497"/>
                  </a:lnTo>
                  <a:lnTo>
                    <a:pt x="3768" y="242429"/>
                  </a:lnTo>
                  <a:lnTo>
                    <a:pt x="14049" y="297894"/>
                  </a:lnTo>
                  <a:lnTo>
                    <a:pt x="29307" y="335285"/>
                  </a:lnTo>
                  <a:lnTo>
                    <a:pt x="48006" y="348995"/>
                  </a:lnTo>
                  <a:lnTo>
                    <a:pt x="66704" y="335285"/>
                  </a:lnTo>
                  <a:lnTo>
                    <a:pt x="81962" y="297894"/>
                  </a:lnTo>
                  <a:lnTo>
                    <a:pt x="92243" y="242429"/>
                  </a:lnTo>
                  <a:lnTo>
                    <a:pt x="96012" y="174497"/>
                  </a:lnTo>
                  <a:lnTo>
                    <a:pt x="92243" y="106566"/>
                  </a:lnTo>
                  <a:lnTo>
                    <a:pt x="81962" y="51101"/>
                  </a:lnTo>
                  <a:lnTo>
                    <a:pt x="66704" y="13710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69330" y="5418581"/>
              <a:ext cx="96520" cy="349250"/>
            </a:xfrm>
            <a:custGeom>
              <a:avLst/>
              <a:gdLst/>
              <a:ahLst/>
              <a:cxnLst/>
              <a:rect l="l" t="t" r="r" b="b"/>
              <a:pathLst>
                <a:path w="96520" h="349250">
                  <a:moveTo>
                    <a:pt x="0" y="174497"/>
                  </a:moveTo>
                  <a:lnTo>
                    <a:pt x="3768" y="106566"/>
                  </a:lnTo>
                  <a:lnTo>
                    <a:pt x="14049" y="51101"/>
                  </a:lnTo>
                  <a:lnTo>
                    <a:pt x="29307" y="13710"/>
                  </a:lnTo>
                  <a:lnTo>
                    <a:pt x="48006" y="0"/>
                  </a:lnTo>
                  <a:lnTo>
                    <a:pt x="66704" y="13710"/>
                  </a:lnTo>
                  <a:lnTo>
                    <a:pt x="81962" y="51101"/>
                  </a:lnTo>
                  <a:lnTo>
                    <a:pt x="92243" y="106566"/>
                  </a:lnTo>
                  <a:lnTo>
                    <a:pt x="96012" y="174497"/>
                  </a:lnTo>
                  <a:lnTo>
                    <a:pt x="92243" y="242429"/>
                  </a:lnTo>
                  <a:lnTo>
                    <a:pt x="81962" y="297894"/>
                  </a:lnTo>
                  <a:lnTo>
                    <a:pt x="66704" y="335285"/>
                  </a:lnTo>
                  <a:lnTo>
                    <a:pt x="48006" y="348995"/>
                  </a:lnTo>
                  <a:lnTo>
                    <a:pt x="29307" y="335285"/>
                  </a:lnTo>
                  <a:lnTo>
                    <a:pt x="14049" y="297894"/>
                  </a:lnTo>
                  <a:lnTo>
                    <a:pt x="3768" y="242429"/>
                  </a:lnTo>
                  <a:lnTo>
                    <a:pt x="0" y="174497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0676" y="4678679"/>
              <a:ext cx="681227" cy="6217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82846" y="6223380"/>
              <a:ext cx="1019810" cy="142875"/>
            </a:xfrm>
            <a:custGeom>
              <a:avLst/>
              <a:gdLst/>
              <a:ahLst/>
              <a:cxnLst/>
              <a:rect l="l" t="t" r="r" b="b"/>
              <a:pathLst>
                <a:path w="1019810" h="142875">
                  <a:moveTo>
                    <a:pt x="142875" y="0"/>
                  </a:moveTo>
                  <a:lnTo>
                    <a:pt x="0" y="71501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128524" y="85725"/>
                  </a:lnTo>
                  <a:lnTo>
                    <a:pt x="128524" y="57150"/>
                  </a:lnTo>
                  <a:lnTo>
                    <a:pt x="142875" y="57150"/>
                  </a:lnTo>
                  <a:lnTo>
                    <a:pt x="142875" y="0"/>
                  </a:lnTo>
                  <a:close/>
                </a:path>
                <a:path w="1019810" h="142875">
                  <a:moveTo>
                    <a:pt x="142875" y="57150"/>
                  </a:moveTo>
                  <a:lnTo>
                    <a:pt x="128524" y="57150"/>
                  </a:lnTo>
                  <a:lnTo>
                    <a:pt x="128524" y="85725"/>
                  </a:lnTo>
                  <a:lnTo>
                    <a:pt x="142875" y="85725"/>
                  </a:lnTo>
                  <a:lnTo>
                    <a:pt x="142875" y="57150"/>
                  </a:lnTo>
                  <a:close/>
                </a:path>
                <a:path w="1019810" h="142875">
                  <a:moveTo>
                    <a:pt x="1019809" y="57150"/>
                  </a:moveTo>
                  <a:lnTo>
                    <a:pt x="142875" y="57150"/>
                  </a:lnTo>
                  <a:lnTo>
                    <a:pt x="142875" y="85725"/>
                  </a:lnTo>
                  <a:lnTo>
                    <a:pt x="1019809" y="85725"/>
                  </a:lnTo>
                  <a:lnTo>
                    <a:pt x="1019809" y="5715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541264" y="2959607"/>
              <a:ext cx="431800" cy="413384"/>
            </a:xfrm>
            <a:custGeom>
              <a:avLst/>
              <a:gdLst/>
              <a:ahLst/>
              <a:cxnLst/>
              <a:rect l="l" t="t" r="r" b="b"/>
              <a:pathLst>
                <a:path w="431800" h="413385">
                  <a:moveTo>
                    <a:pt x="362458" y="0"/>
                  </a:moveTo>
                  <a:lnTo>
                    <a:pt x="68834" y="0"/>
                  </a:lnTo>
                  <a:lnTo>
                    <a:pt x="42058" y="5415"/>
                  </a:lnTo>
                  <a:lnTo>
                    <a:pt x="20177" y="20177"/>
                  </a:lnTo>
                  <a:lnTo>
                    <a:pt x="5415" y="42058"/>
                  </a:lnTo>
                  <a:lnTo>
                    <a:pt x="0" y="68833"/>
                  </a:lnTo>
                  <a:lnTo>
                    <a:pt x="0" y="344169"/>
                  </a:lnTo>
                  <a:lnTo>
                    <a:pt x="5415" y="370945"/>
                  </a:lnTo>
                  <a:lnTo>
                    <a:pt x="20177" y="392826"/>
                  </a:lnTo>
                  <a:lnTo>
                    <a:pt x="42058" y="407588"/>
                  </a:lnTo>
                  <a:lnTo>
                    <a:pt x="68834" y="413003"/>
                  </a:lnTo>
                  <a:lnTo>
                    <a:pt x="362458" y="413003"/>
                  </a:lnTo>
                  <a:lnTo>
                    <a:pt x="389233" y="407588"/>
                  </a:lnTo>
                  <a:lnTo>
                    <a:pt x="411114" y="392826"/>
                  </a:lnTo>
                  <a:lnTo>
                    <a:pt x="425876" y="370945"/>
                  </a:lnTo>
                  <a:lnTo>
                    <a:pt x="431291" y="344169"/>
                  </a:lnTo>
                  <a:lnTo>
                    <a:pt x="431291" y="68833"/>
                  </a:lnTo>
                  <a:lnTo>
                    <a:pt x="425876" y="42058"/>
                  </a:lnTo>
                  <a:lnTo>
                    <a:pt x="411114" y="20177"/>
                  </a:lnTo>
                  <a:lnTo>
                    <a:pt x="389233" y="5415"/>
                  </a:lnTo>
                  <a:lnTo>
                    <a:pt x="36245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078982" y="4343527"/>
            <a:ext cx="865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0" b="1">
                <a:latin typeface="Arial"/>
                <a:cs typeface="Arial"/>
              </a:rPr>
              <a:t>In</a:t>
            </a:r>
            <a:r>
              <a:rPr dirty="0" sz="1600" spc="70" b="1">
                <a:latin typeface="Arial"/>
                <a:cs typeface="Arial"/>
              </a:rPr>
              <a:t>t</a:t>
            </a:r>
            <a:r>
              <a:rPr dirty="0" sz="1600" spc="135" b="1">
                <a:latin typeface="Arial"/>
                <a:cs typeface="Arial"/>
              </a:rPr>
              <a:t>e</a:t>
            </a:r>
            <a:r>
              <a:rPr dirty="0" sz="1600" spc="60" b="1">
                <a:latin typeface="Arial"/>
                <a:cs typeface="Arial"/>
              </a:rPr>
              <a:t>r</a:t>
            </a:r>
            <a:r>
              <a:rPr dirty="0" sz="1600" spc="95" b="1">
                <a:latin typeface="Arial"/>
                <a:cs typeface="Arial"/>
              </a:rPr>
              <a:t>n</a:t>
            </a:r>
            <a:r>
              <a:rPr dirty="0" sz="1600" spc="105" b="1">
                <a:latin typeface="Arial"/>
                <a:cs typeface="Arial"/>
              </a:rPr>
              <a:t>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02079" y="1933193"/>
            <a:ext cx="8589645" cy="1357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80535">
              <a:lnSpc>
                <a:spcPts val="25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site-to-site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VPN:</a:t>
            </a:r>
            <a:endParaRPr sz="2200">
              <a:latin typeface="Tahoma"/>
              <a:cs typeface="Tahoma"/>
            </a:endParaRPr>
          </a:p>
          <a:p>
            <a:pPr algn="r" marR="5238115">
              <a:lnSpc>
                <a:spcPts val="1780"/>
              </a:lnSpc>
            </a:pPr>
            <a:r>
              <a:rPr dirty="0" sz="1600" spc="25">
                <a:latin typeface="Tahoma"/>
                <a:cs typeface="Tahoma"/>
              </a:rPr>
              <a:t>The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gateway</a:t>
            </a:r>
            <a:r>
              <a:rPr dirty="0" sz="1600" spc="-75">
                <a:latin typeface="Tahoma"/>
                <a:cs typeface="Tahoma"/>
              </a:rPr>
              <a:t> </a:t>
            </a:r>
            <a:r>
              <a:rPr dirty="0" sz="1600" spc="35">
                <a:latin typeface="Tahoma"/>
                <a:cs typeface="Tahoma"/>
              </a:rPr>
              <a:t>at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branch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office</a:t>
            </a:r>
            <a:endParaRPr sz="1600">
              <a:latin typeface="Tahoma"/>
              <a:cs typeface="Tahoma"/>
            </a:endParaRPr>
          </a:p>
          <a:p>
            <a:pPr algn="r" marR="5237480">
              <a:lnSpc>
                <a:spcPct val="100000"/>
              </a:lnSpc>
            </a:pPr>
            <a:r>
              <a:rPr dirty="0" sz="1600" spc="50">
                <a:latin typeface="Tahoma"/>
                <a:cs typeface="Tahoma"/>
              </a:rPr>
              <a:t>establishes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connection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with</a:t>
            </a:r>
            <a:endParaRPr sz="1600">
              <a:latin typeface="Tahoma"/>
              <a:cs typeface="Tahoma"/>
            </a:endParaRPr>
          </a:p>
          <a:p>
            <a:pPr algn="r" marR="5236845">
              <a:lnSpc>
                <a:spcPct val="100000"/>
              </a:lnSpc>
              <a:spcBef>
                <a:spcPts val="5"/>
              </a:spcBef>
            </a:pP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head</a:t>
            </a:r>
            <a:r>
              <a:rPr dirty="0" sz="1600" spc="-114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office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35">
                <a:latin typeface="Tahoma"/>
                <a:cs typeface="Tahoma"/>
              </a:rPr>
              <a:t>site</a:t>
            </a:r>
            <a:endParaRPr sz="1600">
              <a:latin typeface="Tahoma"/>
              <a:cs typeface="Tahoma"/>
            </a:endParaRPr>
          </a:p>
          <a:p>
            <a:pPr algn="ctr" marR="872490">
              <a:lnSpc>
                <a:spcPct val="100000"/>
              </a:lnSpc>
              <a:spcBef>
                <a:spcPts val="450"/>
              </a:spcBef>
            </a:pP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07564" y="3723322"/>
            <a:ext cx="2950845" cy="3276600"/>
            <a:chOff x="2607564" y="3723322"/>
            <a:chExt cx="2950845" cy="3276600"/>
          </a:xfrm>
        </p:grpSpPr>
        <p:sp>
          <p:nvSpPr>
            <p:cNvPr id="41" name="object 41"/>
            <p:cNvSpPr/>
            <p:nvPr/>
          </p:nvSpPr>
          <p:spPr>
            <a:xfrm>
              <a:off x="4217670" y="5593841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60" h="0">
                  <a:moveTo>
                    <a:pt x="0" y="0"/>
                  </a:moveTo>
                  <a:lnTo>
                    <a:pt x="365378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7564" y="6222491"/>
              <a:ext cx="774191" cy="7071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2884" y="6222491"/>
              <a:ext cx="774191" cy="7071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9420" y="3966971"/>
              <a:ext cx="890015" cy="78638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00094" y="3737609"/>
              <a:ext cx="416559" cy="3248025"/>
            </a:xfrm>
            <a:custGeom>
              <a:avLst/>
              <a:gdLst/>
              <a:ahLst/>
              <a:cxnLst/>
              <a:rect l="l" t="t" r="r" b="b"/>
              <a:pathLst>
                <a:path w="416560" h="3248025">
                  <a:moveTo>
                    <a:pt x="415416" y="2839212"/>
                  </a:moveTo>
                  <a:lnTo>
                    <a:pt x="35051" y="2839212"/>
                  </a:lnTo>
                </a:path>
                <a:path w="416560" h="3248025">
                  <a:moveTo>
                    <a:pt x="416051" y="553212"/>
                  </a:moveTo>
                  <a:lnTo>
                    <a:pt x="0" y="553212"/>
                  </a:lnTo>
                </a:path>
                <a:path w="416560" h="3248025">
                  <a:moveTo>
                    <a:pt x="416051" y="0"/>
                  </a:moveTo>
                  <a:lnTo>
                    <a:pt x="416051" y="3247771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2668" y="5216651"/>
              <a:ext cx="975360" cy="89154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2992882" y="4865370"/>
            <a:ext cx="77787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latin typeface="Arial"/>
                <a:cs typeface="Arial"/>
              </a:rPr>
              <a:t>Branch </a:t>
            </a:r>
            <a:r>
              <a:rPr dirty="0" sz="1600" spc="-430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Office </a:t>
            </a:r>
            <a:r>
              <a:rPr dirty="0" sz="1600" spc="35" b="1">
                <a:latin typeface="Arial"/>
                <a:cs typeface="Arial"/>
              </a:rPr>
              <a:t> </a:t>
            </a:r>
            <a:r>
              <a:rPr dirty="0" sz="1600" spc="5" b="1">
                <a:latin typeface="Arial"/>
                <a:cs typeface="Arial"/>
              </a:rPr>
              <a:t>Serve</a:t>
            </a:r>
            <a:r>
              <a:rPr dirty="0" sz="1600" spc="-5" b="1">
                <a:latin typeface="Arial"/>
                <a:cs typeface="Arial"/>
              </a:rPr>
              <a:t>rs  </a:t>
            </a:r>
            <a:r>
              <a:rPr dirty="0" sz="1600" spc="55" b="1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20314" y="5840729"/>
            <a:ext cx="7213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 b="1">
                <a:latin typeface="Arial"/>
                <a:cs typeface="Arial"/>
              </a:rPr>
              <a:t>Clients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4641" y="4334002"/>
            <a:ext cx="133858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Arial"/>
                <a:cs typeface="Arial"/>
              </a:rPr>
              <a:t>Router/ </a:t>
            </a:r>
            <a:r>
              <a:rPr dirty="0" sz="1600" spc="70" b="1">
                <a:latin typeface="Arial"/>
                <a:cs typeface="Arial"/>
              </a:rPr>
              <a:t> </a:t>
            </a:r>
            <a:r>
              <a:rPr dirty="0" sz="1600" spc="-30" b="1">
                <a:latin typeface="Arial"/>
                <a:cs typeface="Arial"/>
              </a:rPr>
              <a:t>Fi</a:t>
            </a:r>
            <a:r>
              <a:rPr dirty="0" sz="1600" spc="70" b="1">
                <a:latin typeface="Arial"/>
                <a:cs typeface="Arial"/>
              </a:rPr>
              <a:t>rewal</a:t>
            </a:r>
            <a:r>
              <a:rPr dirty="0" sz="1600" spc="45" b="1">
                <a:latin typeface="Arial"/>
                <a:cs typeface="Arial"/>
              </a:rPr>
              <a:t>l</a:t>
            </a:r>
            <a:r>
              <a:rPr dirty="0" sz="1600" spc="45" b="1">
                <a:latin typeface="Arial"/>
                <a:cs typeface="Arial"/>
              </a:rPr>
              <a:t>/VPN  </a:t>
            </a:r>
            <a:r>
              <a:rPr dirty="0" sz="1600" spc="55" b="1">
                <a:latin typeface="Arial"/>
                <a:cs typeface="Arial"/>
              </a:rPr>
              <a:t>Gateway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86582" y="3478148"/>
            <a:ext cx="1402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latin typeface="Arial"/>
                <a:cs typeface="Arial"/>
              </a:rPr>
              <a:t>Branch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Office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92752" y="5151120"/>
            <a:ext cx="8401050" cy="1626870"/>
            <a:chOff x="4492752" y="5151120"/>
            <a:chExt cx="8401050" cy="1626870"/>
          </a:xfrm>
        </p:grpSpPr>
        <p:sp>
          <p:nvSpPr>
            <p:cNvPr id="52" name="object 52"/>
            <p:cNvSpPr/>
            <p:nvPr/>
          </p:nvSpPr>
          <p:spPr>
            <a:xfrm>
              <a:off x="5340858" y="6223380"/>
              <a:ext cx="5587365" cy="142875"/>
            </a:xfrm>
            <a:custGeom>
              <a:avLst/>
              <a:gdLst/>
              <a:ahLst/>
              <a:cxnLst/>
              <a:rect l="l" t="t" r="r" b="b"/>
              <a:pathLst>
                <a:path w="5587365" h="142875">
                  <a:moveTo>
                    <a:pt x="1019810" y="71501"/>
                  </a:moveTo>
                  <a:lnTo>
                    <a:pt x="991133" y="57150"/>
                  </a:lnTo>
                  <a:lnTo>
                    <a:pt x="876935" y="0"/>
                  </a:lnTo>
                  <a:lnTo>
                    <a:pt x="876935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876935" y="85725"/>
                  </a:lnTo>
                  <a:lnTo>
                    <a:pt x="876935" y="142875"/>
                  </a:lnTo>
                  <a:lnTo>
                    <a:pt x="991336" y="85725"/>
                  </a:lnTo>
                  <a:lnTo>
                    <a:pt x="1019810" y="71501"/>
                  </a:lnTo>
                  <a:close/>
                </a:path>
                <a:path w="5587365" h="142875">
                  <a:moveTo>
                    <a:pt x="4422902" y="71501"/>
                  </a:moveTo>
                  <a:lnTo>
                    <a:pt x="4394225" y="57150"/>
                  </a:lnTo>
                  <a:lnTo>
                    <a:pt x="4280027" y="0"/>
                  </a:lnTo>
                  <a:lnTo>
                    <a:pt x="4280027" y="57150"/>
                  </a:lnTo>
                  <a:lnTo>
                    <a:pt x="3403092" y="57150"/>
                  </a:lnTo>
                  <a:lnTo>
                    <a:pt x="3403092" y="85725"/>
                  </a:lnTo>
                  <a:lnTo>
                    <a:pt x="4280027" y="85725"/>
                  </a:lnTo>
                  <a:lnTo>
                    <a:pt x="4280027" y="142875"/>
                  </a:lnTo>
                  <a:lnTo>
                    <a:pt x="4394428" y="85725"/>
                  </a:lnTo>
                  <a:lnTo>
                    <a:pt x="4422902" y="71501"/>
                  </a:lnTo>
                  <a:close/>
                </a:path>
                <a:path w="5587365" h="142875">
                  <a:moveTo>
                    <a:pt x="5586984" y="57150"/>
                  </a:moveTo>
                  <a:lnTo>
                    <a:pt x="4696587" y="57150"/>
                  </a:lnTo>
                  <a:lnTo>
                    <a:pt x="4696587" y="0"/>
                  </a:lnTo>
                  <a:lnTo>
                    <a:pt x="4553712" y="71501"/>
                  </a:lnTo>
                  <a:lnTo>
                    <a:pt x="4696587" y="142875"/>
                  </a:lnTo>
                  <a:lnTo>
                    <a:pt x="4696587" y="85725"/>
                  </a:lnTo>
                  <a:lnTo>
                    <a:pt x="5586984" y="85725"/>
                  </a:lnTo>
                  <a:lnTo>
                    <a:pt x="5586984" y="5715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535930" y="5593842"/>
              <a:ext cx="630555" cy="0"/>
            </a:xfrm>
            <a:custGeom>
              <a:avLst/>
              <a:gdLst/>
              <a:ahLst/>
              <a:cxnLst/>
              <a:rect l="l" t="t" r="r" b="b"/>
              <a:pathLst>
                <a:path w="630554" h="0">
                  <a:moveTo>
                    <a:pt x="0" y="0"/>
                  </a:moveTo>
                  <a:lnTo>
                    <a:pt x="630047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2505182" y="6634861"/>
              <a:ext cx="388620" cy="142875"/>
            </a:xfrm>
            <a:custGeom>
              <a:avLst/>
              <a:gdLst/>
              <a:ahLst/>
              <a:cxnLst/>
              <a:rect l="l" t="t" r="r" b="b"/>
              <a:pathLst>
                <a:path w="388620" h="142875">
                  <a:moveTo>
                    <a:pt x="142875" y="0"/>
                  </a:moveTo>
                  <a:lnTo>
                    <a:pt x="0" y="71500"/>
                  </a:lnTo>
                  <a:lnTo>
                    <a:pt x="142875" y="142874"/>
                  </a:lnTo>
                  <a:lnTo>
                    <a:pt x="142875" y="85724"/>
                  </a:lnTo>
                  <a:lnTo>
                    <a:pt x="128524" y="85724"/>
                  </a:lnTo>
                  <a:lnTo>
                    <a:pt x="128524" y="57149"/>
                  </a:lnTo>
                  <a:lnTo>
                    <a:pt x="142875" y="57149"/>
                  </a:lnTo>
                  <a:lnTo>
                    <a:pt x="142875" y="0"/>
                  </a:lnTo>
                  <a:close/>
                </a:path>
                <a:path w="388620" h="142875">
                  <a:moveTo>
                    <a:pt x="245618" y="0"/>
                  </a:moveTo>
                  <a:lnTo>
                    <a:pt x="245618" y="142874"/>
                  </a:lnTo>
                  <a:lnTo>
                    <a:pt x="360019" y="85724"/>
                  </a:lnTo>
                  <a:lnTo>
                    <a:pt x="259842" y="85724"/>
                  </a:lnTo>
                  <a:lnTo>
                    <a:pt x="259842" y="57149"/>
                  </a:lnTo>
                  <a:lnTo>
                    <a:pt x="359816" y="57149"/>
                  </a:lnTo>
                  <a:lnTo>
                    <a:pt x="245618" y="0"/>
                  </a:lnTo>
                  <a:close/>
                </a:path>
                <a:path w="388620" h="142875">
                  <a:moveTo>
                    <a:pt x="142875" y="57149"/>
                  </a:moveTo>
                  <a:lnTo>
                    <a:pt x="128524" y="57149"/>
                  </a:lnTo>
                  <a:lnTo>
                    <a:pt x="128524" y="85724"/>
                  </a:lnTo>
                  <a:lnTo>
                    <a:pt x="142875" y="85724"/>
                  </a:lnTo>
                  <a:lnTo>
                    <a:pt x="142875" y="57149"/>
                  </a:lnTo>
                  <a:close/>
                </a:path>
                <a:path w="388620" h="142875">
                  <a:moveTo>
                    <a:pt x="245618" y="57149"/>
                  </a:moveTo>
                  <a:lnTo>
                    <a:pt x="142875" y="57149"/>
                  </a:lnTo>
                  <a:lnTo>
                    <a:pt x="142875" y="85724"/>
                  </a:lnTo>
                  <a:lnTo>
                    <a:pt x="245618" y="85724"/>
                  </a:lnTo>
                  <a:lnTo>
                    <a:pt x="245618" y="57149"/>
                  </a:lnTo>
                  <a:close/>
                </a:path>
                <a:path w="388620" h="142875">
                  <a:moveTo>
                    <a:pt x="359816" y="57149"/>
                  </a:moveTo>
                  <a:lnTo>
                    <a:pt x="259842" y="57149"/>
                  </a:lnTo>
                  <a:lnTo>
                    <a:pt x="259842" y="85724"/>
                  </a:lnTo>
                  <a:lnTo>
                    <a:pt x="360019" y="85724"/>
                  </a:lnTo>
                  <a:lnTo>
                    <a:pt x="388493" y="71500"/>
                  </a:lnTo>
                  <a:lnTo>
                    <a:pt x="359816" y="57149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2752" y="5151120"/>
              <a:ext cx="516636" cy="472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6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2564" y="760476"/>
            <a:ext cx="70926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4005" y="1933193"/>
            <a:ext cx="119926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deployed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site-to-site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model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98720" y="3913632"/>
            <a:ext cx="9532620" cy="1010919"/>
          </a:xfrm>
          <a:custGeom>
            <a:avLst/>
            <a:gdLst/>
            <a:ahLst/>
            <a:cxnLst/>
            <a:rect l="l" t="t" r="r" b="b"/>
            <a:pathLst>
              <a:path w="9532619" h="1010920">
                <a:moveTo>
                  <a:pt x="9364218" y="0"/>
                </a:moveTo>
                <a:lnTo>
                  <a:pt x="168401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1"/>
                </a:lnTo>
                <a:lnTo>
                  <a:pt x="0" y="842009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1" y="1010412"/>
                </a:lnTo>
                <a:lnTo>
                  <a:pt x="9364218" y="1010412"/>
                </a:lnTo>
                <a:lnTo>
                  <a:pt x="9408971" y="1004393"/>
                </a:lnTo>
                <a:lnTo>
                  <a:pt x="9449195" y="987410"/>
                </a:lnTo>
                <a:lnTo>
                  <a:pt x="9483280" y="961072"/>
                </a:lnTo>
                <a:lnTo>
                  <a:pt x="9509618" y="926987"/>
                </a:lnTo>
                <a:lnTo>
                  <a:pt x="9526601" y="886763"/>
                </a:lnTo>
                <a:lnTo>
                  <a:pt x="9532620" y="842009"/>
                </a:lnTo>
                <a:lnTo>
                  <a:pt x="9532620" y="168401"/>
                </a:lnTo>
                <a:lnTo>
                  <a:pt x="9526601" y="123648"/>
                </a:lnTo>
                <a:lnTo>
                  <a:pt x="9509618" y="83424"/>
                </a:lnTo>
                <a:lnTo>
                  <a:pt x="9483280" y="49339"/>
                </a:lnTo>
                <a:lnTo>
                  <a:pt x="9449195" y="23001"/>
                </a:lnTo>
                <a:lnTo>
                  <a:pt x="9408971" y="6018"/>
                </a:lnTo>
                <a:lnTo>
                  <a:pt x="936421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63083" y="3984396"/>
            <a:ext cx="87998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15335" marR="5080" indent="-3303270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gateways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exchange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200" spc="-6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VPN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98720" y="5512308"/>
            <a:ext cx="9532620" cy="1236345"/>
          </a:xfrm>
          <a:custGeom>
            <a:avLst/>
            <a:gdLst/>
            <a:ahLst/>
            <a:cxnLst/>
            <a:rect l="l" t="t" r="r" b="b"/>
            <a:pathLst>
              <a:path w="9532619" h="1236345">
                <a:moveTo>
                  <a:pt x="9326626" y="0"/>
                </a:moveTo>
                <a:lnTo>
                  <a:pt x="205993" y="0"/>
                </a:lnTo>
                <a:lnTo>
                  <a:pt x="158753" y="5439"/>
                </a:lnTo>
                <a:lnTo>
                  <a:pt x="115392" y="20933"/>
                </a:lnTo>
                <a:lnTo>
                  <a:pt x="77144" y="45246"/>
                </a:lnTo>
                <a:lnTo>
                  <a:pt x="45246" y="77144"/>
                </a:lnTo>
                <a:lnTo>
                  <a:pt x="20933" y="115392"/>
                </a:lnTo>
                <a:lnTo>
                  <a:pt x="5439" y="158753"/>
                </a:lnTo>
                <a:lnTo>
                  <a:pt x="0" y="205993"/>
                </a:lnTo>
                <a:lnTo>
                  <a:pt x="0" y="1029969"/>
                </a:lnTo>
                <a:lnTo>
                  <a:pt x="5439" y="1077210"/>
                </a:lnTo>
                <a:lnTo>
                  <a:pt x="20933" y="1120571"/>
                </a:lnTo>
                <a:lnTo>
                  <a:pt x="45246" y="1158819"/>
                </a:lnTo>
                <a:lnTo>
                  <a:pt x="77144" y="1190717"/>
                </a:lnTo>
                <a:lnTo>
                  <a:pt x="115392" y="1215030"/>
                </a:lnTo>
                <a:lnTo>
                  <a:pt x="158753" y="1230524"/>
                </a:lnTo>
                <a:lnTo>
                  <a:pt x="205993" y="1235964"/>
                </a:lnTo>
                <a:lnTo>
                  <a:pt x="9326626" y="1235964"/>
                </a:lnTo>
                <a:lnTo>
                  <a:pt x="9373866" y="1230524"/>
                </a:lnTo>
                <a:lnTo>
                  <a:pt x="9417227" y="1215030"/>
                </a:lnTo>
                <a:lnTo>
                  <a:pt x="9455475" y="1190717"/>
                </a:lnTo>
                <a:lnTo>
                  <a:pt x="9487373" y="1158819"/>
                </a:lnTo>
                <a:lnTo>
                  <a:pt x="9511686" y="1120571"/>
                </a:lnTo>
                <a:lnTo>
                  <a:pt x="9527180" y="1077210"/>
                </a:lnTo>
                <a:lnTo>
                  <a:pt x="9532620" y="1029969"/>
                </a:lnTo>
                <a:lnTo>
                  <a:pt x="9532620" y="205993"/>
                </a:lnTo>
                <a:lnTo>
                  <a:pt x="9527180" y="158753"/>
                </a:lnTo>
                <a:lnTo>
                  <a:pt x="9511686" y="115392"/>
                </a:lnTo>
                <a:lnTo>
                  <a:pt x="9487373" y="77144"/>
                </a:lnTo>
                <a:lnTo>
                  <a:pt x="9455475" y="45246"/>
                </a:lnTo>
                <a:lnTo>
                  <a:pt x="9417227" y="20933"/>
                </a:lnTo>
                <a:lnTo>
                  <a:pt x="9373866" y="5439"/>
                </a:lnTo>
                <a:lnTo>
                  <a:pt x="932662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81065" y="5695806"/>
            <a:ext cx="856678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site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configured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375"/>
              </a:spcBef>
            </a:pP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VPN.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1536" y="3366515"/>
            <a:ext cx="3192780" cy="3561587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1800" y="306451"/>
            <a:ext cx="5232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VPN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1150" y="1882292"/>
            <a:ext cx="13495655" cy="7969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Transport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negotiate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PKI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certificates.</a:t>
            </a:r>
            <a:endParaRPr sz="2200">
              <a:latin typeface="Tahoma"/>
              <a:cs typeface="Tahoma"/>
            </a:endParaRPr>
          </a:p>
          <a:p>
            <a:pPr algn="ctr" marL="5715">
              <a:lnSpc>
                <a:spcPct val="100000"/>
              </a:lnSpc>
              <a:spcBef>
                <a:spcPts val="3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window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OpenVPN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pfSense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appliance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shown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dirty="0" sz="2200" spc="50">
                <a:solidFill>
                  <a:srgbClr val="0586B9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20090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30434" y="3012567"/>
            <a:ext cx="8796020" cy="5398770"/>
            <a:chOff x="3730434" y="3012567"/>
            <a:chExt cx="8796020" cy="53987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895" y="3022092"/>
              <a:ext cx="8776716" cy="53797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35196" y="3017329"/>
              <a:ext cx="8786495" cy="5389245"/>
            </a:xfrm>
            <a:custGeom>
              <a:avLst/>
              <a:gdLst/>
              <a:ahLst/>
              <a:cxnLst/>
              <a:rect l="l" t="t" r="r" b="b"/>
              <a:pathLst>
                <a:path w="8786495" h="5389245">
                  <a:moveTo>
                    <a:pt x="0" y="5389245"/>
                  </a:moveTo>
                  <a:lnTo>
                    <a:pt x="8786241" y="5389245"/>
                  </a:lnTo>
                  <a:lnTo>
                    <a:pt x="8786241" y="0"/>
                  </a:lnTo>
                  <a:lnTo>
                    <a:pt x="0" y="0"/>
                  </a:lnTo>
                  <a:lnTo>
                    <a:pt x="0" y="5389245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2168" y="306451"/>
            <a:ext cx="23901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DMZ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431" y="760476"/>
            <a:ext cx="32461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20565" y="1930145"/>
            <a:ext cx="721105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functions.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56179" y="4256532"/>
            <a:ext cx="1317625" cy="1752600"/>
            <a:chOff x="12356179" y="4256532"/>
            <a:chExt cx="1317625" cy="1752600"/>
          </a:xfrm>
        </p:grpSpPr>
        <p:sp>
          <p:nvSpPr>
            <p:cNvPr id="6" name="object 6"/>
            <p:cNvSpPr/>
            <p:nvPr/>
          </p:nvSpPr>
          <p:spPr>
            <a:xfrm>
              <a:off x="13002767" y="4410456"/>
              <a:ext cx="26034" cy="387350"/>
            </a:xfrm>
            <a:custGeom>
              <a:avLst/>
              <a:gdLst/>
              <a:ahLst/>
              <a:cxnLst/>
              <a:rect l="l" t="t" r="r" b="b"/>
              <a:pathLst>
                <a:path w="26034" h="387350">
                  <a:moveTo>
                    <a:pt x="20320" y="0"/>
                  </a:moveTo>
                  <a:lnTo>
                    <a:pt x="12953" y="0"/>
                  </a:lnTo>
                  <a:lnTo>
                    <a:pt x="5587" y="0"/>
                  </a:lnTo>
                  <a:lnTo>
                    <a:pt x="0" y="5715"/>
                  </a:lnTo>
                  <a:lnTo>
                    <a:pt x="0" y="381381"/>
                  </a:lnTo>
                  <a:lnTo>
                    <a:pt x="5587" y="387096"/>
                  </a:lnTo>
                  <a:lnTo>
                    <a:pt x="19939" y="387096"/>
                  </a:lnTo>
                  <a:lnTo>
                    <a:pt x="25908" y="381381"/>
                  </a:lnTo>
                  <a:lnTo>
                    <a:pt x="25908" y="5715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5043" y="4256532"/>
              <a:ext cx="181355" cy="1813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396215" y="4770120"/>
              <a:ext cx="1239520" cy="431800"/>
            </a:xfrm>
            <a:custGeom>
              <a:avLst/>
              <a:gdLst/>
              <a:ahLst/>
              <a:cxnLst/>
              <a:rect l="l" t="t" r="r" b="b"/>
              <a:pathLst>
                <a:path w="1239519" h="431800">
                  <a:moveTo>
                    <a:pt x="930655" y="0"/>
                  </a:moveTo>
                  <a:lnTo>
                    <a:pt x="308355" y="0"/>
                  </a:lnTo>
                  <a:lnTo>
                    <a:pt x="277995" y="4052"/>
                  </a:lnTo>
                  <a:lnTo>
                    <a:pt x="250158" y="15652"/>
                  </a:lnTo>
                  <a:lnTo>
                    <a:pt x="226274" y="33968"/>
                  </a:lnTo>
                  <a:lnTo>
                    <a:pt x="207772" y="58165"/>
                  </a:lnTo>
                  <a:lnTo>
                    <a:pt x="3809" y="411225"/>
                  </a:lnTo>
                  <a:lnTo>
                    <a:pt x="0" y="417449"/>
                  </a:lnTo>
                  <a:lnTo>
                    <a:pt x="2412" y="426084"/>
                  </a:lnTo>
                  <a:lnTo>
                    <a:pt x="10794" y="430656"/>
                  </a:lnTo>
                  <a:lnTo>
                    <a:pt x="13080" y="431164"/>
                  </a:lnTo>
                  <a:lnTo>
                    <a:pt x="20065" y="431164"/>
                  </a:lnTo>
                  <a:lnTo>
                    <a:pt x="24637" y="428751"/>
                  </a:lnTo>
                  <a:lnTo>
                    <a:pt x="230631" y="71500"/>
                  </a:lnTo>
                  <a:lnTo>
                    <a:pt x="245133" y="52835"/>
                  </a:lnTo>
                  <a:lnTo>
                    <a:pt x="263588" y="38766"/>
                  </a:lnTo>
                  <a:lnTo>
                    <a:pt x="284995" y="29888"/>
                  </a:lnTo>
                  <a:lnTo>
                    <a:pt x="308355" y="26796"/>
                  </a:lnTo>
                  <a:lnTo>
                    <a:pt x="930655" y="26796"/>
                  </a:lnTo>
                  <a:lnTo>
                    <a:pt x="975423" y="38766"/>
                  </a:lnTo>
                  <a:lnTo>
                    <a:pt x="1008379" y="71500"/>
                  </a:lnTo>
                  <a:lnTo>
                    <a:pt x="1211833" y="424560"/>
                  </a:lnTo>
                  <a:lnTo>
                    <a:pt x="1214627" y="428878"/>
                  </a:lnTo>
                  <a:lnTo>
                    <a:pt x="1218945" y="431291"/>
                  </a:lnTo>
                  <a:lnTo>
                    <a:pt x="1226185" y="431291"/>
                  </a:lnTo>
                  <a:lnTo>
                    <a:pt x="1227962" y="430783"/>
                  </a:lnTo>
                  <a:lnTo>
                    <a:pt x="1236599" y="426084"/>
                  </a:lnTo>
                  <a:lnTo>
                    <a:pt x="1239012" y="417449"/>
                  </a:lnTo>
                  <a:lnTo>
                    <a:pt x="1235201" y="411225"/>
                  </a:lnTo>
                  <a:lnTo>
                    <a:pt x="1031239" y="58165"/>
                  </a:lnTo>
                  <a:lnTo>
                    <a:pt x="1012684" y="33968"/>
                  </a:lnTo>
                  <a:lnTo>
                    <a:pt x="988806" y="15652"/>
                  </a:lnTo>
                  <a:lnTo>
                    <a:pt x="960999" y="4052"/>
                  </a:lnTo>
                  <a:lnTo>
                    <a:pt x="93065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356179" y="4841748"/>
              <a:ext cx="1317625" cy="1167765"/>
            </a:xfrm>
            <a:custGeom>
              <a:avLst/>
              <a:gdLst/>
              <a:ahLst/>
              <a:cxnLst/>
              <a:rect l="l" t="t" r="r" b="b"/>
              <a:pathLst>
                <a:path w="1317625" h="1167764">
                  <a:moveTo>
                    <a:pt x="941228" y="0"/>
                  </a:moveTo>
                  <a:lnTo>
                    <a:pt x="376332" y="0"/>
                  </a:lnTo>
                  <a:lnTo>
                    <a:pt x="351700" y="3292"/>
                  </a:lnTo>
                  <a:lnTo>
                    <a:pt x="309913" y="27592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4925" y="1120647"/>
                  </a:lnTo>
                  <a:lnTo>
                    <a:pt x="329199" y="1154922"/>
                  </a:lnTo>
                  <a:lnTo>
                    <a:pt x="376332" y="1167383"/>
                  </a:lnTo>
                  <a:lnTo>
                    <a:pt x="941228" y="1167383"/>
                  </a:lnTo>
                  <a:lnTo>
                    <a:pt x="988361" y="1154922"/>
                  </a:lnTo>
                  <a:lnTo>
                    <a:pt x="1022635" y="1120647"/>
                  </a:lnTo>
                  <a:lnTo>
                    <a:pt x="1305083" y="630681"/>
                  </a:lnTo>
                  <a:lnTo>
                    <a:pt x="1317561" y="583692"/>
                  </a:lnTo>
                  <a:lnTo>
                    <a:pt x="1314442" y="559565"/>
                  </a:lnTo>
                  <a:lnTo>
                    <a:pt x="1022635" y="47243"/>
                  </a:lnTo>
                  <a:lnTo>
                    <a:pt x="988361" y="12715"/>
                  </a:lnTo>
                  <a:lnTo>
                    <a:pt x="9412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423901" y="4908804"/>
              <a:ext cx="1183640" cy="1035050"/>
            </a:xfrm>
            <a:custGeom>
              <a:avLst/>
              <a:gdLst/>
              <a:ahLst/>
              <a:cxnLst/>
              <a:rect l="l" t="t" r="r" b="b"/>
              <a:pathLst>
                <a:path w="1183640" h="1035050">
                  <a:moveTo>
                    <a:pt x="868299" y="0"/>
                  </a:moveTo>
                  <a:lnTo>
                    <a:pt x="315341" y="0"/>
                  </a:lnTo>
                  <a:lnTo>
                    <a:pt x="305220" y="1305"/>
                  </a:lnTo>
                  <a:lnTo>
                    <a:pt x="5333" y="497840"/>
                  </a:lnTo>
                  <a:lnTo>
                    <a:pt x="0" y="517398"/>
                  </a:lnTo>
                  <a:lnTo>
                    <a:pt x="1333" y="527486"/>
                  </a:lnTo>
                  <a:lnTo>
                    <a:pt x="281431" y="1015238"/>
                  </a:lnTo>
                  <a:lnTo>
                    <a:pt x="315341" y="1034796"/>
                  </a:lnTo>
                  <a:lnTo>
                    <a:pt x="868299" y="1034796"/>
                  </a:lnTo>
                  <a:lnTo>
                    <a:pt x="902207" y="1015238"/>
                  </a:lnTo>
                  <a:lnTo>
                    <a:pt x="1178305" y="536956"/>
                  </a:lnTo>
                  <a:lnTo>
                    <a:pt x="1183640" y="517398"/>
                  </a:lnTo>
                  <a:lnTo>
                    <a:pt x="1182306" y="507309"/>
                  </a:lnTo>
                  <a:lnTo>
                    <a:pt x="902207" y="19558"/>
                  </a:lnTo>
                  <a:lnTo>
                    <a:pt x="86829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930631" y="5246370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1470" y="7002144"/>
            <a:ext cx="3653154" cy="1318260"/>
          </a:xfrm>
          <a:custGeom>
            <a:avLst/>
            <a:gdLst/>
            <a:ahLst/>
            <a:cxnLst/>
            <a:rect l="l" t="t" r="r" b="b"/>
            <a:pathLst>
              <a:path w="3653154" h="1318259">
                <a:moveTo>
                  <a:pt x="1834260" y="0"/>
                </a:moveTo>
                <a:lnTo>
                  <a:pt x="1689353" y="132079"/>
                </a:lnTo>
                <a:lnTo>
                  <a:pt x="214249" y="132079"/>
                </a:lnTo>
                <a:lnTo>
                  <a:pt x="157324" y="137295"/>
                </a:lnTo>
                <a:lnTo>
                  <a:pt x="106153" y="152047"/>
                </a:lnTo>
                <a:lnTo>
                  <a:pt x="62785" y="174990"/>
                </a:lnTo>
                <a:lnTo>
                  <a:pt x="29271" y="204780"/>
                </a:lnTo>
                <a:lnTo>
                  <a:pt x="7659" y="240074"/>
                </a:lnTo>
                <a:lnTo>
                  <a:pt x="0" y="279526"/>
                </a:lnTo>
                <a:lnTo>
                  <a:pt x="0" y="1170635"/>
                </a:lnTo>
                <a:lnTo>
                  <a:pt x="7659" y="1209836"/>
                </a:lnTo>
                <a:lnTo>
                  <a:pt x="29271" y="1245067"/>
                </a:lnTo>
                <a:lnTo>
                  <a:pt x="62785" y="1274921"/>
                </a:lnTo>
                <a:lnTo>
                  <a:pt x="106153" y="1297988"/>
                </a:lnTo>
                <a:lnTo>
                  <a:pt x="157324" y="1312862"/>
                </a:lnTo>
                <a:lnTo>
                  <a:pt x="214249" y="1318132"/>
                </a:lnTo>
                <a:lnTo>
                  <a:pt x="3438779" y="1318132"/>
                </a:lnTo>
                <a:lnTo>
                  <a:pt x="3495703" y="1312862"/>
                </a:lnTo>
                <a:lnTo>
                  <a:pt x="3546874" y="1297988"/>
                </a:lnTo>
                <a:lnTo>
                  <a:pt x="3590242" y="1274921"/>
                </a:lnTo>
                <a:lnTo>
                  <a:pt x="3623756" y="1245067"/>
                </a:lnTo>
                <a:lnTo>
                  <a:pt x="3645368" y="1209836"/>
                </a:lnTo>
                <a:lnTo>
                  <a:pt x="3653028" y="1170635"/>
                </a:lnTo>
                <a:lnTo>
                  <a:pt x="3653028" y="279526"/>
                </a:lnTo>
                <a:lnTo>
                  <a:pt x="3645368" y="240338"/>
                </a:lnTo>
                <a:lnTo>
                  <a:pt x="3623756" y="205119"/>
                </a:lnTo>
                <a:lnTo>
                  <a:pt x="3590242" y="175275"/>
                </a:lnTo>
                <a:lnTo>
                  <a:pt x="3546874" y="152216"/>
                </a:lnTo>
                <a:lnTo>
                  <a:pt x="3495703" y="137348"/>
                </a:lnTo>
                <a:lnTo>
                  <a:pt x="3438779" y="132079"/>
                </a:lnTo>
                <a:lnTo>
                  <a:pt x="1979294" y="132079"/>
                </a:lnTo>
                <a:lnTo>
                  <a:pt x="1834260" y="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97451" y="7226410"/>
            <a:ext cx="2938780" cy="860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5"/>
              </a:spcBef>
            </a:pP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00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communication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3E3E3E"/>
                </a:solidFill>
                <a:latin typeface="Tahoma"/>
                <a:cs typeface="Tahoma"/>
              </a:rPr>
              <a:t>servers,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such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email, </a:t>
            </a:r>
            <a:r>
              <a:rPr dirty="0" sz="1600" spc="-20">
                <a:solidFill>
                  <a:srgbClr val="3E3E3E"/>
                </a:solidFill>
                <a:latin typeface="Tahoma"/>
                <a:cs typeface="Tahoma"/>
              </a:rPr>
              <a:t>VoIP, </a:t>
            </a:r>
            <a:r>
              <a:rPr dirty="0" sz="1600" spc="-1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conferencing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07679" y="5166359"/>
            <a:ext cx="1319530" cy="1757680"/>
            <a:chOff x="5307679" y="5166359"/>
            <a:chExt cx="1319530" cy="1757680"/>
          </a:xfrm>
        </p:grpSpPr>
        <p:sp>
          <p:nvSpPr>
            <p:cNvPr id="15" name="object 15"/>
            <p:cNvSpPr/>
            <p:nvPr/>
          </p:nvSpPr>
          <p:spPr>
            <a:xfrm>
              <a:off x="5954267" y="6382511"/>
              <a:ext cx="26034" cy="387350"/>
            </a:xfrm>
            <a:custGeom>
              <a:avLst/>
              <a:gdLst/>
              <a:ahLst/>
              <a:cxnLst/>
              <a:rect l="l" t="t" r="r" b="b"/>
              <a:pathLst>
                <a:path w="26035" h="387350">
                  <a:moveTo>
                    <a:pt x="19939" y="0"/>
                  </a:moveTo>
                  <a:lnTo>
                    <a:pt x="12954" y="0"/>
                  </a:lnTo>
                  <a:lnTo>
                    <a:pt x="5587" y="0"/>
                  </a:lnTo>
                  <a:lnTo>
                    <a:pt x="0" y="6223"/>
                  </a:lnTo>
                  <a:lnTo>
                    <a:pt x="0" y="381381"/>
                  </a:lnTo>
                  <a:lnTo>
                    <a:pt x="5587" y="387095"/>
                  </a:lnTo>
                  <a:lnTo>
                    <a:pt x="19939" y="387095"/>
                  </a:lnTo>
                  <a:lnTo>
                    <a:pt x="25908" y="381381"/>
                  </a:lnTo>
                  <a:lnTo>
                    <a:pt x="25908" y="6223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6543" y="6743699"/>
              <a:ext cx="181355" cy="1798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47715" y="5978651"/>
              <a:ext cx="1239520" cy="431800"/>
            </a:xfrm>
            <a:custGeom>
              <a:avLst/>
              <a:gdLst/>
              <a:ahLst/>
              <a:cxnLst/>
              <a:rect l="l" t="t" r="r" b="b"/>
              <a:pathLst>
                <a:path w="1239520" h="431800">
                  <a:moveTo>
                    <a:pt x="1225804" y="0"/>
                  </a:moveTo>
                  <a:lnTo>
                    <a:pt x="1218818" y="0"/>
                  </a:lnTo>
                  <a:lnTo>
                    <a:pt x="1214374" y="2412"/>
                  </a:lnTo>
                  <a:lnTo>
                    <a:pt x="1008380" y="359791"/>
                  </a:lnTo>
                  <a:lnTo>
                    <a:pt x="993860" y="378475"/>
                  </a:lnTo>
                  <a:lnTo>
                    <a:pt x="975375" y="392588"/>
                  </a:lnTo>
                  <a:lnTo>
                    <a:pt x="953962" y="401510"/>
                  </a:lnTo>
                  <a:lnTo>
                    <a:pt x="930656" y="404622"/>
                  </a:lnTo>
                  <a:lnTo>
                    <a:pt x="308356" y="404622"/>
                  </a:lnTo>
                  <a:lnTo>
                    <a:pt x="263588" y="392588"/>
                  </a:lnTo>
                  <a:lnTo>
                    <a:pt x="230632" y="359791"/>
                  </a:lnTo>
                  <a:lnTo>
                    <a:pt x="24511" y="2412"/>
                  </a:lnTo>
                  <a:lnTo>
                    <a:pt x="20066" y="0"/>
                  </a:lnTo>
                  <a:lnTo>
                    <a:pt x="15367" y="0"/>
                  </a:lnTo>
                  <a:lnTo>
                    <a:pt x="13208" y="0"/>
                  </a:lnTo>
                  <a:lnTo>
                    <a:pt x="10795" y="635"/>
                  </a:lnTo>
                  <a:lnTo>
                    <a:pt x="2412" y="5587"/>
                  </a:lnTo>
                  <a:lnTo>
                    <a:pt x="0" y="13716"/>
                  </a:lnTo>
                  <a:lnTo>
                    <a:pt x="3810" y="19939"/>
                  </a:lnTo>
                  <a:lnTo>
                    <a:pt x="207772" y="373125"/>
                  </a:lnTo>
                  <a:lnTo>
                    <a:pt x="226327" y="397484"/>
                  </a:lnTo>
                  <a:lnTo>
                    <a:pt x="250205" y="415782"/>
                  </a:lnTo>
                  <a:lnTo>
                    <a:pt x="278012" y="427293"/>
                  </a:lnTo>
                  <a:lnTo>
                    <a:pt x="308356" y="431292"/>
                  </a:lnTo>
                  <a:lnTo>
                    <a:pt x="930656" y="431292"/>
                  </a:lnTo>
                  <a:lnTo>
                    <a:pt x="988806" y="415782"/>
                  </a:lnTo>
                  <a:lnTo>
                    <a:pt x="1031239" y="373125"/>
                  </a:lnTo>
                  <a:lnTo>
                    <a:pt x="1235202" y="19939"/>
                  </a:lnTo>
                  <a:lnTo>
                    <a:pt x="1239012" y="13716"/>
                  </a:lnTo>
                  <a:lnTo>
                    <a:pt x="1236599" y="5587"/>
                  </a:lnTo>
                  <a:lnTo>
                    <a:pt x="1228216" y="635"/>
                  </a:lnTo>
                  <a:lnTo>
                    <a:pt x="122580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07679" y="5166359"/>
              <a:ext cx="1319530" cy="1167765"/>
            </a:xfrm>
            <a:custGeom>
              <a:avLst/>
              <a:gdLst/>
              <a:ahLst/>
              <a:cxnLst/>
              <a:rect l="l" t="t" r="r" b="b"/>
              <a:pathLst>
                <a:path w="1319529" h="1167764">
                  <a:moveTo>
                    <a:pt x="942244" y="0"/>
                  </a:moveTo>
                  <a:lnTo>
                    <a:pt x="376840" y="0"/>
                  </a:lnTo>
                  <a:lnTo>
                    <a:pt x="352135" y="3212"/>
                  </a:lnTo>
                  <a:lnTo>
                    <a:pt x="310296" y="27164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5306" y="1120139"/>
                  </a:lnTo>
                  <a:lnTo>
                    <a:pt x="329596" y="1154668"/>
                  </a:lnTo>
                  <a:lnTo>
                    <a:pt x="376840" y="1167383"/>
                  </a:lnTo>
                  <a:lnTo>
                    <a:pt x="942244" y="1167383"/>
                  </a:lnTo>
                  <a:lnTo>
                    <a:pt x="989298" y="1154668"/>
                  </a:lnTo>
                  <a:lnTo>
                    <a:pt x="1023778" y="1120139"/>
                  </a:lnTo>
                  <a:lnTo>
                    <a:pt x="1306607" y="630681"/>
                  </a:lnTo>
                  <a:lnTo>
                    <a:pt x="1319085" y="583692"/>
                  </a:lnTo>
                  <a:lnTo>
                    <a:pt x="1315966" y="559565"/>
                  </a:lnTo>
                  <a:lnTo>
                    <a:pt x="1023778" y="46736"/>
                  </a:lnTo>
                  <a:lnTo>
                    <a:pt x="989298" y="12461"/>
                  </a:lnTo>
                  <a:lnTo>
                    <a:pt x="9422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75306" y="5233415"/>
              <a:ext cx="1184275" cy="1035050"/>
            </a:xfrm>
            <a:custGeom>
              <a:avLst/>
              <a:gdLst/>
              <a:ahLst/>
              <a:cxnLst/>
              <a:rect l="l" t="t" r="r" b="b"/>
              <a:pathLst>
                <a:path w="1184275" h="1035050">
                  <a:moveTo>
                    <a:pt x="868013" y="0"/>
                  </a:moveTo>
                  <a:lnTo>
                    <a:pt x="315436" y="0"/>
                  </a:lnTo>
                  <a:lnTo>
                    <a:pt x="305315" y="1377"/>
                  </a:lnTo>
                  <a:lnTo>
                    <a:pt x="5048" y="497839"/>
                  </a:lnTo>
                  <a:lnTo>
                    <a:pt x="0" y="517588"/>
                  </a:lnTo>
                  <a:lnTo>
                    <a:pt x="1262" y="527558"/>
                  </a:lnTo>
                  <a:lnTo>
                    <a:pt x="281527" y="1015238"/>
                  </a:lnTo>
                  <a:lnTo>
                    <a:pt x="315436" y="1034796"/>
                  </a:lnTo>
                  <a:lnTo>
                    <a:pt x="868013" y="1034796"/>
                  </a:lnTo>
                  <a:lnTo>
                    <a:pt x="902303" y="1015238"/>
                  </a:lnTo>
                  <a:lnTo>
                    <a:pt x="1178401" y="536956"/>
                  </a:lnTo>
                  <a:lnTo>
                    <a:pt x="1183735" y="517588"/>
                  </a:lnTo>
                  <a:lnTo>
                    <a:pt x="1182401" y="507523"/>
                  </a:lnTo>
                  <a:lnTo>
                    <a:pt x="902303" y="19558"/>
                  </a:lnTo>
                  <a:lnTo>
                    <a:pt x="86801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881878" y="5571235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007822" y="5250179"/>
            <a:ext cx="1317625" cy="1755775"/>
            <a:chOff x="10007822" y="5250179"/>
            <a:chExt cx="1317625" cy="1755775"/>
          </a:xfrm>
        </p:grpSpPr>
        <p:sp>
          <p:nvSpPr>
            <p:cNvPr id="22" name="object 22"/>
            <p:cNvSpPr/>
            <p:nvPr/>
          </p:nvSpPr>
          <p:spPr>
            <a:xfrm>
              <a:off x="10652760" y="6464807"/>
              <a:ext cx="27940" cy="387350"/>
            </a:xfrm>
            <a:custGeom>
              <a:avLst/>
              <a:gdLst/>
              <a:ahLst/>
              <a:cxnLst/>
              <a:rect l="l" t="t" r="r" b="b"/>
              <a:pathLst>
                <a:path w="27940" h="387350">
                  <a:moveTo>
                    <a:pt x="21082" y="0"/>
                  </a:moveTo>
                  <a:lnTo>
                    <a:pt x="13716" y="0"/>
                  </a:lnTo>
                  <a:lnTo>
                    <a:pt x="5969" y="0"/>
                  </a:lnTo>
                  <a:lnTo>
                    <a:pt x="0" y="6223"/>
                  </a:lnTo>
                  <a:lnTo>
                    <a:pt x="0" y="381381"/>
                  </a:lnTo>
                  <a:lnTo>
                    <a:pt x="5969" y="387096"/>
                  </a:lnTo>
                  <a:lnTo>
                    <a:pt x="21082" y="387096"/>
                  </a:lnTo>
                  <a:lnTo>
                    <a:pt x="27432" y="381381"/>
                  </a:lnTo>
                  <a:lnTo>
                    <a:pt x="27432" y="6223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6560" y="6825995"/>
              <a:ext cx="179832" cy="1798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047732" y="6060947"/>
              <a:ext cx="1237615" cy="431800"/>
            </a:xfrm>
            <a:custGeom>
              <a:avLst/>
              <a:gdLst/>
              <a:ahLst/>
              <a:cxnLst/>
              <a:rect l="l" t="t" r="r" b="b"/>
              <a:pathLst>
                <a:path w="1237615" h="431800">
                  <a:moveTo>
                    <a:pt x="1224407" y="0"/>
                  </a:moveTo>
                  <a:lnTo>
                    <a:pt x="1217422" y="0"/>
                  </a:lnTo>
                  <a:lnTo>
                    <a:pt x="1212850" y="2412"/>
                  </a:lnTo>
                  <a:lnTo>
                    <a:pt x="1006601" y="359790"/>
                  </a:lnTo>
                  <a:lnTo>
                    <a:pt x="992370" y="378475"/>
                  </a:lnTo>
                  <a:lnTo>
                    <a:pt x="973899" y="392588"/>
                  </a:lnTo>
                  <a:lnTo>
                    <a:pt x="952380" y="401510"/>
                  </a:lnTo>
                  <a:lnTo>
                    <a:pt x="929004" y="404621"/>
                  </a:lnTo>
                  <a:lnTo>
                    <a:pt x="307975" y="404621"/>
                  </a:lnTo>
                  <a:lnTo>
                    <a:pt x="263271" y="392588"/>
                  </a:lnTo>
                  <a:lnTo>
                    <a:pt x="230377" y="359790"/>
                  </a:lnTo>
                  <a:lnTo>
                    <a:pt x="24384" y="2412"/>
                  </a:lnTo>
                  <a:lnTo>
                    <a:pt x="19812" y="0"/>
                  </a:lnTo>
                  <a:lnTo>
                    <a:pt x="15113" y="0"/>
                  </a:lnTo>
                  <a:lnTo>
                    <a:pt x="12826" y="0"/>
                  </a:lnTo>
                  <a:lnTo>
                    <a:pt x="10541" y="634"/>
                  </a:lnTo>
                  <a:lnTo>
                    <a:pt x="1904" y="5587"/>
                  </a:lnTo>
                  <a:lnTo>
                    <a:pt x="0" y="13715"/>
                  </a:lnTo>
                  <a:lnTo>
                    <a:pt x="3810" y="19938"/>
                  </a:lnTo>
                  <a:lnTo>
                    <a:pt x="207010" y="373125"/>
                  </a:lnTo>
                  <a:lnTo>
                    <a:pt x="225804" y="397484"/>
                  </a:lnTo>
                  <a:lnTo>
                    <a:pt x="249824" y="415782"/>
                  </a:lnTo>
                  <a:lnTo>
                    <a:pt x="277679" y="427293"/>
                  </a:lnTo>
                  <a:lnTo>
                    <a:pt x="307975" y="431291"/>
                  </a:lnTo>
                  <a:lnTo>
                    <a:pt x="929004" y="431291"/>
                  </a:lnTo>
                  <a:lnTo>
                    <a:pt x="987345" y="415782"/>
                  </a:lnTo>
                  <a:lnTo>
                    <a:pt x="1029970" y="373125"/>
                  </a:lnTo>
                  <a:lnTo>
                    <a:pt x="1233677" y="19938"/>
                  </a:lnTo>
                  <a:lnTo>
                    <a:pt x="1237488" y="13715"/>
                  </a:lnTo>
                  <a:lnTo>
                    <a:pt x="1235075" y="5587"/>
                  </a:lnTo>
                  <a:lnTo>
                    <a:pt x="1226693" y="634"/>
                  </a:lnTo>
                  <a:lnTo>
                    <a:pt x="122440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07822" y="5250179"/>
              <a:ext cx="1317625" cy="1165860"/>
            </a:xfrm>
            <a:custGeom>
              <a:avLst/>
              <a:gdLst/>
              <a:ahLst/>
              <a:cxnLst/>
              <a:rect l="l" t="t" r="r" b="b"/>
              <a:pathLst>
                <a:path w="1317625" h="1165860">
                  <a:moveTo>
                    <a:pt x="941228" y="0"/>
                  </a:moveTo>
                  <a:lnTo>
                    <a:pt x="376078" y="0"/>
                  </a:lnTo>
                  <a:lnTo>
                    <a:pt x="351740" y="3212"/>
                  </a:lnTo>
                  <a:lnTo>
                    <a:pt x="310159" y="27164"/>
                  </a:lnTo>
                  <a:lnTo>
                    <a:pt x="12858" y="536067"/>
                  </a:lnTo>
                  <a:lnTo>
                    <a:pt x="0" y="582977"/>
                  </a:lnTo>
                  <a:lnTo>
                    <a:pt x="3214" y="607022"/>
                  </a:lnTo>
                  <a:lnTo>
                    <a:pt x="295179" y="1118743"/>
                  </a:lnTo>
                  <a:lnTo>
                    <a:pt x="329390" y="1153160"/>
                  </a:lnTo>
                  <a:lnTo>
                    <a:pt x="376078" y="1165860"/>
                  </a:lnTo>
                  <a:lnTo>
                    <a:pt x="941228" y="1165860"/>
                  </a:lnTo>
                  <a:lnTo>
                    <a:pt x="987917" y="1153160"/>
                  </a:lnTo>
                  <a:lnTo>
                    <a:pt x="1022127" y="1118743"/>
                  </a:lnTo>
                  <a:lnTo>
                    <a:pt x="1304956" y="629793"/>
                  </a:lnTo>
                  <a:lnTo>
                    <a:pt x="1317434" y="582977"/>
                  </a:lnTo>
                  <a:lnTo>
                    <a:pt x="1314315" y="558909"/>
                  </a:lnTo>
                  <a:lnTo>
                    <a:pt x="1022127" y="46736"/>
                  </a:lnTo>
                  <a:lnTo>
                    <a:pt x="987917" y="12461"/>
                  </a:lnTo>
                  <a:lnTo>
                    <a:pt x="9412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75322" y="5315711"/>
              <a:ext cx="1182370" cy="1035050"/>
            </a:xfrm>
            <a:custGeom>
              <a:avLst/>
              <a:gdLst/>
              <a:ahLst/>
              <a:cxnLst/>
              <a:rect l="l" t="t" r="r" b="b"/>
              <a:pathLst>
                <a:path w="1182370" h="1035050">
                  <a:moveTo>
                    <a:pt x="866870" y="0"/>
                  </a:moveTo>
                  <a:lnTo>
                    <a:pt x="315055" y="0"/>
                  </a:lnTo>
                  <a:lnTo>
                    <a:pt x="304934" y="1377"/>
                  </a:lnTo>
                  <a:lnTo>
                    <a:pt x="5048" y="497839"/>
                  </a:lnTo>
                  <a:lnTo>
                    <a:pt x="0" y="517588"/>
                  </a:lnTo>
                  <a:lnTo>
                    <a:pt x="1262" y="527557"/>
                  </a:lnTo>
                  <a:lnTo>
                    <a:pt x="281146" y="1015238"/>
                  </a:lnTo>
                  <a:lnTo>
                    <a:pt x="315055" y="1034795"/>
                  </a:lnTo>
                  <a:lnTo>
                    <a:pt x="866870" y="1034795"/>
                  </a:lnTo>
                  <a:lnTo>
                    <a:pt x="901160" y="1015238"/>
                  </a:lnTo>
                  <a:lnTo>
                    <a:pt x="1176877" y="536955"/>
                  </a:lnTo>
                  <a:lnTo>
                    <a:pt x="1182211" y="517588"/>
                  </a:lnTo>
                  <a:lnTo>
                    <a:pt x="1180877" y="507523"/>
                  </a:lnTo>
                  <a:lnTo>
                    <a:pt x="901160" y="19558"/>
                  </a:lnTo>
                  <a:lnTo>
                    <a:pt x="86687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581513" y="5653785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653115" y="4256532"/>
            <a:ext cx="1317625" cy="1752600"/>
            <a:chOff x="7653115" y="4256532"/>
            <a:chExt cx="1317625" cy="1752600"/>
          </a:xfrm>
        </p:grpSpPr>
        <p:sp>
          <p:nvSpPr>
            <p:cNvPr id="29" name="object 29"/>
            <p:cNvSpPr/>
            <p:nvPr/>
          </p:nvSpPr>
          <p:spPr>
            <a:xfrm>
              <a:off x="8298179" y="4410456"/>
              <a:ext cx="27940" cy="387350"/>
            </a:xfrm>
            <a:custGeom>
              <a:avLst/>
              <a:gdLst/>
              <a:ahLst/>
              <a:cxnLst/>
              <a:rect l="l" t="t" r="r" b="b"/>
              <a:pathLst>
                <a:path w="27940" h="387350">
                  <a:moveTo>
                    <a:pt x="21463" y="0"/>
                  </a:moveTo>
                  <a:lnTo>
                    <a:pt x="13716" y="0"/>
                  </a:lnTo>
                  <a:lnTo>
                    <a:pt x="6350" y="0"/>
                  </a:lnTo>
                  <a:lnTo>
                    <a:pt x="0" y="5715"/>
                  </a:lnTo>
                  <a:lnTo>
                    <a:pt x="0" y="381381"/>
                  </a:lnTo>
                  <a:lnTo>
                    <a:pt x="6350" y="387096"/>
                  </a:lnTo>
                  <a:lnTo>
                    <a:pt x="21463" y="387096"/>
                  </a:lnTo>
                  <a:lnTo>
                    <a:pt x="27431" y="381381"/>
                  </a:lnTo>
                  <a:lnTo>
                    <a:pt x="27431" y="5715"/>
                  </a:lnTo>
                  <a:lnTo>
                    <a:pt x="2146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1979" y="4256532"/>
              <a:ext cx="179831" cy="1813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93151" y="4770120"/>
              <a:ext cx="1237615" cy="431800"/>
            </a:xfrm>
            <a:custGeom>
              <a:avLst/>
              <a:gdLst/>
              <a:ahLst/>
              <a:cxnLst/>
              <a:rect l="l" t="t" r="r" b="b"/>
              <a:pathLst>
                <a:path w="1237615" h="431800">
                  <a:moveTo>
                    <a:pt x="929513" y="0"/>
                  </a:moveTo>
                  <a:lnTo>
                    <a:pt x="307975" y="0"/>
                  </a:lnTo>
                  <a:lnTo>
                    <a:pt x="277687" y="4052"/>
                  </a:lnTo>
                  <a:lnTo>
                    <a:pt x="249888" y="15652"/>
                  </a:lnTo>
                  <a:lnTo>
                    <a:pt x="226018" y="33968"/>
                  </a:lnTo>
                  <a:lnTo>
                    <a:pt x="207518" y="58165"/>
                  </a:lnTo>
                  <a:lnTo>
                    <a:pt x="3809" y="411225"/>
                  </a:lnTo>
                  <a:lnTo>
                    <a:pt x="0" y="417449"/>
                  </a:lnTo>
                  <a:lnTo>
                    <a:pt x="2413" y="426084"/>
                  </a:lnTo>
                  <a:lnTo>
                    <a:pt x="10795" y="430656"/>
                  </a:lnTo>
                  <a:lnTo>
                    <a:pt x="13207" y="431164"/>
                  </a:lnTo>
                  <a:lnTo>
                    <a:pt x="20066" y="431164"/>
                  </a:lnTo>
                  <a:lnTo>
                    <a:pt x="24638" y="428751"/>
                  </a:lnTo>
                  <a:lnTo>
                    <a:pt x="230377" y="71500"/>
                  </a:lnTo>
                  <a:lnTo>
                    <a:pt x="244824" y="52835"/>
                  </a:lnTo>
                  <a:lnTo>
                    <a:pt x="263271" y="38766"/>
                  </a:lnTo>
                  <a:lnTo>
                    <a:pt x="284670" y="29888"/>
                  </a:lnTo>
                  <a:lnTo>
                    <a:pt x="307975" y="26796"/>
                  </a:lnTo>
                  <a:lnTo>
                    <a:pt x="929513" y="26796"/>
                  </a:lnTo>
                  <a:lnTo>
                    <a:pt x="974217" y="38766"/>
                  </a:lnTo>
                  <a:lnTo>
                    <a:pt x="1007109" y="71500"/>
                  </a:lnTo>
                  <a:lnTo>
                    <a:pt x="1213230" y="428878"/>
                  </a:lnTo>
                  <a:lnTo>
                    <a:pt x="1217422" y="431291"/>
                  </a:lnTo>
                  <a:lnTo>
                    <a:pt x="1224661" y="431291"/>
                  </a:lnTo>
                  <a:lnTo>
                    <a:pt x="1226947" y="430783"/>
                  </a:lnTo>
                  <a:lnTo>
                    <a:pt x="1228852" y="429387"/>
                  </a:lnTo>
                  <a:lnTo>
                    <a:pt x="1235075" y="426084"/>
                  </a:lnTo>
                  <a:lnTo>
                    <a:pt x="1237488" y="417449"/>
                  </a:lnTo>
                  <a:lnTo>
                    <a:pt x="1233677" y="411225"/>
                  </a:lnTo>
                  <a:lnTo>
                    <a:pt x="1030477" y="58165"/>
                  </a:lnTo>
                  <a:lnTo>
                    <a:pt x="1011683" y="33968"/>
                  </a:lnTo>
                  <a:lnTo>
                    <a:pt x="987663" y="15652"/>
                  </a:lnTo>
                  <a:lnTo>
                    <a:pt x="959808" y="4052"/>
                  </a:lnTo>
                  <a:lnTo>
                    <a:pt x="92951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653115" y="4841748"/>
              <a:ext cx="1317625" cy="1167765"/>
            </a:xfrm>
            <a:custGeom>
              <a:avLst/>
              <a:gdLst/>
              <a:ahLst/>
              <a:cxnLst/>
              <a:rect l="l" t="t" r="r" b="b"/>
              <a:pathLst>
                <a:path w="1317625" h="1167764">
                  <a:moveTo>
                    <a:pt x="941609" y="0"/>
                  </a:moveTo>
                  <a:lnTo>
                    <a:pt x="376332" y="0"/>
                  </a:lnTo>
                  <a:lnTo>
                    <a:pt x="351986" y="3292"/>
                  </a:lnTo>
                  <a:lnTo>
                    <a:pt x="310199" y="27592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4925" y="1120647"/>
                  </a:lnTo>
                  <a:lnTo>
                    <a:pt x="329580" y="1154922"/>
                  </a:lnTo>
                  <a:lnTo>
                    <a:pt x="376332" y="1167383"/>
                  </a:lnTo>
                  <a:lnTo>
                    <a:pt x="941609" y="1167383"/>
                  </a:lnTo>
                  <a:lnTo>
                    <a:pt x="988409" y="1154922"/>
                  </a:lnTo>
                  <a:lnTo>
                    <a:pt x="1022635" y="1120647"/>
                  </a:lnTo>
                  <a:lnTo>
                    <a:pt x="1305083" y="630681"/>
                  </a:lnTo>
                  <a:lnTo>
                    <a:pt x="1317561" y="583692"/>
                  </a:lnTo>
                  <a:lnTo>
                    <a:pt x="1314442" y="559565"/>
                  </a:lnTo>
                  <a:lnTo>
                    <a:pt x="1022635" y="47243"/>
                  </a:lnTo>
                  <a:lnTo>
                    <a:pt x="988409" y="12715"/>
                  </a:lnTo>
                  <a:lnTo>
                    <a:pt x="94160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720837" y="4908804"/>
              <a:ext cx="1182370" cy="1035050"/>
            </a:xfrm>
            <a:custGeom>
              <a:avLst/>
              <a:gdLst/>
              <a:ahLst/>
              <a:cxnLst/>
              <a:rect l="l" t="t" r="r" b="b"/>
              <a:pathLst>
                <a:path w="1182370" h="1035050">
                  <a:moveTo>
                    <a:pt x="867283" y="0"/>
                  </a:moveTo>
                  <a:lnTo>
                    <a:pt x="315341" y="0"/>
                  </a:lnTo>
                  <a:lnTo>
                    <a:pt x="305000" y="1305"/>
                  </a:lnTo>
                  <a:lnTo>
                    <a:pt x="5334" y="497840"/>
                  </a:lnTo>
                  <a:lnTo>
                    <a:pt x="0" y="517398"/>
                  </a:lnTo>
                  <a:lnTo>
                    <a:pt x="1333" y="527486"/>
                  </a:lnTo>
                  <a:lnTo>
                    <a:pt x="281051" y="1015238"/>
                  </a:lnTo>
                  <a:lnTo>
                    <a:pt x="315341" y="1034796"/>
                  </a:lnTo>
                  <a:lnTo>
                    <a:pt x="867283" y="1034796"/>
                  </a:lnTo>
                  <a:lnTo>
                    <a:pt x="901065" y="1015238"/>
                  </a:lnTo>
                  <a:lnTo>
                    <a:pt x="1177163" y="536956"/>
                  </a:lnTo>
                  <a:lnTo>
                    <a:pt x="1182211" y="517398"/>
                  </a:lnTo>
                  <a:lnTo>
                    <a:pt x="1180949" y="507309"/>
                  </a:lnTo>
                  <a:lnTo>
                    <a:pt x="901065" y="19558"/>
                  </a:lnTo>
                  <a:lnTo>
                    <a:pt x="86728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226297" y="5246370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32966" y="2667889"/>
            <a:ext cx="3971925" cy="1577340"/>
          </a:xfrm>
          <a:custGeom>
            <a:avLst/>
            <a:gdLst/>
            <a:ahLst/>
            <a:cxnLst/>
            <a:rect l="l" t="t" r="r" b="b"/>
            <a:pathLst>
              <a:path w="3971925" h="1577339">
                <a:moveTo>
                  <a:pt x="232790" y="0"/>
                </a:moveTo>
                <a:lnTo>
                  <a:pt x="179427" y="4659"/>
                </a:lnTo>
                <a:lnTo>
                  <a:pt x="130434" y="17932"/>
                </a:lnTo>
                <a:lnTo>
                  <a:pt x="87210" y="38758"/>
                </a:lnTo>
                <a:lnTo>
                  <a:pt x="51155" y="66078"/>
                </a:lnTo>
                <a:lnTo>
                  <a:pt x="23668" y="98832"/>
                </a:lnTo>
                <a:lnTo>
                  <a:pt x="6150" y="135960"/>
                </a:lnTo>
                <a:lnTo>
                  <a:pt x="0" y="176402"/>
                </a:lnTo>
                <a:lnTo>
                  <a:pt x="0" y="1242568"/>
                </a:lnTo>
                <a:lnTo>
                  <a:pt x="6150" y="1283057"/>
                </a:lnTo>
                <a:lnTo>
                  <a:pt x="23668" y="1320219"/>
                </a:lnTo>
                <a:lnTo>
                  <a:pt x="51155" y="1352995"/>
                </a:lnTo>
                <a:lnTo>
                  <a:pt x="87210" y="1380329"/>
                </a:lnTo>
                <a:lnTo>
                  <a:pt x="130434" y="1401162"/>
                </a:lnTo>
                <a:lnTo>
                  <a:pt x="179427" y="1414437"/>
                </a:lnTo>
                <a:lnTo>
                  <a:pt x="232790" y="1419098"/>
                </a:lnTo>
                <a:lnTo>
                  <a:pt x="1819020" y="1419098"/>
                </a:lnTo>
                <a:lnTo>
                  <a:pt x="1976628" y="1577213"/>
                </a:lnTo>
                <a:lnTo>
                  <a:pt x="2134235" y="1419098"/>
                </a:lnTo>
                <a:lnTo>
                  <a:pt x="3738626" y="1419098"/>
                </a:lnTo>
                <a:lnTo>
                  <a:pt x="3791989" y="1414437"/>
                </a:lnTo>
                <a:lnTo>
                  <a:pt x="3840982" y="1401162"/>
                </a:lnTo>
                <a:lnTo>
                  <a:pt x="3884206" y="1380329"/>
                </a:lnTo>
                <a:lnTo>
                  <a:pt x="3920261" y="1352995"/>
                </a:lnTo>
                <a:lnTo>
                  <a:pt x="3947748" y="1320219"/>
                </a:lnTo>
                <a:lnTo>
                  <a:pt x="3965266" y="1283057"/>
                </a:lnTo>
                <a:lnTo>
                  <a:pt x="3971417" y="1242568"/>
                </a:lnTo>
                <a:lnTo>
                  <a:pt x="3971417" y="176402"/>
                </a:lnTo>
                <a:lnTo>
                  <a:pt x="3965266" y="135960"/>
                </a:lnTo>
                <a:lnTo>
                  <a:pt x="3947748" y="98832"/>
                </a:lnTo>
                <a:lnTo>
                  <a:pt x="3920261" y="66078"/>
                </a:lnTo>
                <a:lnTo>
                  <a:pt x="3884206" y="38758"/>
                </a:lnTo>
                <a:lnTo>
                  <a:pt x="3840982" y="17932"/>
                </a:lnTo>
                <a:lnTo>
                  <a:pt x="3791989" y="4659"/>
                </a:lnTo>
                <a:lnTo>
                  <a:pt x="3738626" y="0"/>
                </a:lnTo>
                <a:lnTo>
                  <a:pt x="232790" y="0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78254" y="2836021"/>
            <a:ext cx="3728720" cy="1137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3175">
              <a:lnSpc>
                <a:spcPct val="114100"/>
              </a:lnSpc>
              <a:spcBef>
                <a:spcPts val="95"/>
              </a:spcBef>
            </a:pP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1600" spc="100">
                <a:solidFill>
                  <a:srgbClr val="3E3E3E"/>
                </a:solidFill>
                <a:latin typeface="Tahoma"/>
                <a:cs typeface="Tahoma"/>
              </a:rPr>
              <a:t>DMZ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hosting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proxies </a:t>
            </a:r>
            <a:r>
              <a:rPr dirty="0" sz="1600" spc="8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secure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web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gateways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employees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16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browsing</a:t>
            </a:r>
            <a:r>
              <a:rPr dirty="0" sz="16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1600" spc="9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te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rn</a:t>
            </a:r>
            <a:r>
              <a:rPr dirty="0" sz="1600" spc="7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1600" spc="2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er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v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ice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957671" y="4256532"/>
            <a:ext cx="1319530" cy="1752600"/>
            <a:chOff x="2957671" y="4256532"/>
            <a:chExt cx="1319530" cy="175260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8059" y="4256532"/>
              <a:ext cx="179831" cy="1813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997708" y="4410455"/>
              <a:ext cx="1239520" cy="791210"/>
            </a:xfrm>
            <a:custGeom>
              <a:avLst/>
              <a:gdLst/>
              <a:ahLst/>
              <a:cxnLst/>
              <a:rect l="l" t="t" r="r" b="b"/>
              <a:pathLst>
                <a:path w="1239520" h="791210">
                  <a:moveTo>
                    <a:pt x="1239012" y="777113"/>
                  </a:moveTo>
                  <a:lnTo>
                    <a:pt x="1235202" y="770890"/>
                  </a:lnTo>
                  <a:lnTo>
                    <a:pt x="1031748" y="417830"/>
                  </a:lnTo>
                  <a:lnTo>
                    <a:pt x="1012939" y="393636"/>
                  </a:lnTo>
                  <a:lnTo>
                    <a:pt x="988910" y="375323"/>
                  </a:lnTo>
                  <a:lnTo>
                    <a:pt x="961021" y="363728"/>
                  </a:lnTo>
                  <a:lnTo>
                    <a:pt x="930656" y="359664"/>
                  </a:lnTo>
                  <a:lnTo>
                    <a:pt x="632460" y="359664"/>
                  </a:lnTo>
                  <a:lnTo>
                    <a:pt x="632460" y="5715"/>
                  </a:lnTo>
                  <a:lnTo>
                    <a:pt x="626872" y="0"/>
                  </a:lnTo>
                  <a:lnTo>
                    <a:pt x="619506" y="0"/>
                  </a:lnTo>
                  <a:lnTo>
                    <a:pt x="612521" y="0"/>
                  </a:lnTo>
                  <a:lnTo>
                    <a:pt x="606552" y="5715"/>
                  </a:lnTo>
                  <a:lnTo>
                    <a:pt x="606552" y="359664"/>
                  </a:lnTo>
                  <a:lnTo>
                    <a:pt x="308864" y="359664"/>
                  </a:lnTo>
                  <a:lnTo>
                    <a:pt x="250456" y="375323"/>
                  </a:lnTo>
                  <a:lnTo>
                    <a:pt x="207772" y="417830"/>
                  </a:lnTo>
                  <a:lnTo>
                    <a:pt x="3810" y="770890"/>
                  </a:lnTo>
                  <a:lnTo>
                    <a:pt x="0" y="777113"/>
                  </a:lnTo>
                  <a:lnTo>
                    <a:pt x="2413" y="785749"/>
                  </a:lnTo>
                  <a:lnTo>
                    <a:pt x="9144" y="789051"/>
                  </a:lnTo>
                  <a:lnTo>
                    <a:pt x="11176" y="790321"/>
                  </a:lnTo>
                  <a:lnTo>
                    <a:pt x="13335" y="790829"/>
                  </a:lnTo>
                  <a:lnTo>
                    <a:pt x="20193" y="790829"/>
                  </a:lnTo>
                  <a:lnTo>
                    <a:pt x="24638" y="788416"/>
                  </a:lnTo>
                  <a:lnTo>
                    <a:pt x="231140" y="431165"/>
                  </a:lnTo>
                  <a:lnTo>
                    <a:pt x="245427" y="412508"/>
                  </a:lnTo>
                  <a:lnTo>
                    <a:pt x="263906" y="398437"/>
                  </a:lnTo>
                  <a:lnTo>
                    <a:pt x="285432" y="389559"/>
                  </a:lnTo>
                  <a:lnTo>
                    <a:pt x="308864" y="386461"/>
                  </a:lnTo>
                  <a:lnTo>
                    <a:pt x="611847" y="386461"/>
                  </a:lnTo>
                  <a:lnTo>
                    <a:pt x="612521" y="387096"/>
                  </a:lnTo>
                  <a:lnTo>
                    <a:pt x="626872" y="387096"/>
                  </a:lnTo>
                  <a:lnTo>
                    <a:pt x="627481" y="386461"/>
                  </a:lnTo>
                  <a:lnTo>
                    <a:pt x="930656" y="386461"/>
                  </a:lnTo>
                  <a:lnTo>
                    <a:pt x="975601" y="398437"/>
                  </a:lnTo>
                  <a:lnTo>
                    <a:pt x="1008380" y="431165"/>
                  </a:lnTo>
                  <a:lnTo>
                    <a:pt x="1214755" y="788543"/>
                  </a:lnTo>
                  <a:lnTo>
                    <a:pt x="1218946" y="790956"/>
                  </a:lnTo>
                  <a:lnTo>
                    <a:pt x="1226185" y="790956"/>
                  </a:lnTo>
                  <a:lnTo>
                    <a:pt x="1228471" y="790448"/>
                  </a:lnTo>
                  <a:lnTo>
                    <a:pt x="1230503" y="789051"/>
                  </a:lnTo>
                  <a:lnTo>
                    <a:pt x="1237107" y="785749"/>
                  </a:lnTo>
                  <a:lnTo>
                    <a:pt x="1239012" y="777113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957671" y="4841748"/>
              <a:ext cx="1319530" cy="1167765"/>
            </a:xfrm>
            <a:custGeom>
              <a:avLst/>
              <a:gdLst/>
              <a:ahLst/>
              <a:cxnLst/>
              <a:rect l="l" t="t" r="r" b="b"/>
              <a:pathLst>
                <a:path w="1319529" h="1167764">
                  <a:moveTo>
                    <a:pt x="942371" y="0"/>
                  </a:moveTo>
                  <a:lnTo>
                    <a:pt x="376586" y="0"/>
                  </a:lnTo>
                  <a:lnTo>
                    <a:pt x="352248" y="3292"/>
                  </a:lnTo>
                  <a:lnTo>
                    <a:pt x="310667" y="27592"/>
                  </a:lnTo>
                  <a:lnTo>
                    <a:pt x="12477" y="536701"/>
                  </a:lnTo>
                  <a:lnTo>
                    <a:pt x="0" y="583692"/>
                  </a:lnTo>
                  <a:lnTo>
                    <a:pt x="3119" y="607818"/>
                  </a:lnTo>
                  <a:lnTo>
                    <a:pt x="295687" y="1120647"/>
                  </a:lnTo>
                  <a:lnTo>
                    <a:pt x="329898" y="1154922"/>
                  </a:lnTo>
                  <a:lnTo>
                    <a:pt x="376586" y="1167383"/>
                  </a:lnTo>
                  <a:lnTo>
                    <a:pt x="942371" y="1167383"/>
                  </a:lnTo>
                  <a:lnTo>
                    <a:pt x="989171" y="1154922"/>
                  </a:lnTo>
                  <a:lnTo>
                    <a:pt x="1023397" y="1120647"/>
                  </a:lnTo>
                  <a:lnTo>
                    <a:pt x="1306099" y="630681"/>
                  </a:lnTo>
                  <a:lnTo>
                    <a:pt x="1318958" y="583692"/>
                  </a:lnTo>
                  <a:lnTo>
                    <a:pt x="1315743" y="559565"/>
                  </a:lnTo>
                  <a:lnTo>
                    <a:pt x="1023397" y="47243"/>
                  </a:lnTo>
                  <a:lnTo>
                    <a:pt x="989171" y="12715"/>
                  </a:lnTo>
                  <a:lnTo>
                    <a:pt x="94237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25393" y="4908804"/>
              <a:ext cx="1184275" cy="1035050"/>
            </a:xfrm>
            <a:custGeom>
              <a:avLst/>
              <a:gdLst/>
              <a:ahLst/>
              <a:cxnLst/>
              <a:rect l="l" t="t" r="r" b="b"/>
              <a:pathLst>
                <a:path w="1184275" h="1035050">
                  <a:moveTo>
                    <a:pt x="868298" y="0"/>
                  </a:moveTo>
                  <a:lnTo>
                    <a:pt x="315721" y="0"/>
                  </a:lnTo>
                  <a:lnTo>
                    <a:pt x="305363" y="1305"/>
                  </a:lnTo>
                  <a:lnTo>
                    <a:pt x="5333" y="497840"/>
                  </a:lnTo>
                  <a:lnTo>
                    <a:pt x="0" y="517398"/>
                  </a:lnTo>
                  <a:lnTo>
                    <a:pt x="1333" y="527486"/>
                  </a:lnTo>
                  <a:lnTo>
                    <a:pt x="281940" y="1015238"/>
                  </a:lnTo>
                  <a:lnTo>
                    <a:pt x="315721" y="1034796"/>
                  </a:lnTo>
                  <a:lnTo>
                    <a:pt x="868298" y="1034796"/>
                  </a:lnTo>
                  <a:lnTo>
                    <a:pt x="902207" y="1015238"/>
                  </a:lnTo>
                  <a:lnTo>
                    <a:pt x="1178686" y="536956"/>
                  </a:lnTo>
                  <a:lnTo>
                    <a:pt x="1183735" y="517398"/>
                  </a:lnTo>
                  <a:lnTo>
                    <a:pt x="1182473" y="507309"/>
                  </a:lnTo>
                  <a:lnTo>
                    <a:pt x="902207" y="19558"/>
                  </a:lnTo>
                  <a:lnTo>
                    <a:pt x="86829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531870" y="5246370"/>
            <a:ext cx="171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01206" y="2655697"/>
            <a:ext cx="3423285" cy="1594485"/>
          </a:xfrm>
          <a:custGeom>
            <a:avLst/>
            <a:gdLst/>
            <a:ahLst/>
            <a:cxnLst/>
            <a:rect l="l" t="t" r="r" b="b"/>
            <a:pathLst>
              <a:path w="3423284" h="1594485">
                <a:moveTo>
                  <a:pt x="200660" y="0"/>
                </a:moveTo>
                <a:lnTo>
                  <a:pt x="147343" y="6372"/>
                </a:lnTo>
                <a:lnTo>
                  <a:pt x="99417" y="24355"/>
                </a:lnTo>
                <a:lnTo>
                  <a:pt x="58801" y="52244"/>
                </a:lnTo>
                <a:lnTo>
                  <a:pt x="27413" y="88335"/>
                </a:lnTo>
                <a:lnTo>
                  <a:pt x="7173" y="130924"/>
                </a:lnTo>
                <a:lnTo>
                  <a:pt x="0" y="178307"/>
                </a:lnTo>
                <a:lnTo>
                  <a:pt x="0" y="1255776"/>
                </a:lnTo>
                <a:lnTo>
                  <a:pt x="7173" y="1303212"/>
                </a:lnTo>
                <a:lnTo>
                  <a:pt x="27413" y="1345837"/>
                </a:lnTo>
                <a:lnTo>
                  <a:pt x="58800" y="1381950"/>
                </a:lnTo>
                <a:lnTo>
                  <a:pt x="99417" y="1409850"/>
                </a:lnTo>
                <a:lnTo>
                  <a:pt x="147343" y="1427837"/>
                </a:lnTo>
                <a:lnTo>
                  <a:pt x="200660" y="1434211"/>
                </a:lnTo>
                <a:lnTo>
                  <a:pt x="1567815" y="1434211"/>
                </a:lnTo>
                <a:lnTo>
                  <a:pt x="1703577" y="1593977"/>
                </a:lnTo>
                <a:lnTo>
                  <a:pt x="1839468" y="1434211"/>
                </a:lnTo>
                <a:lnTo>
                  <a:pt x="3222117" y="1434211"/>
                </a:lnTo>
                <a:lnTo>
                  <a:pt x="3275477" y="1427837"/>
                </a:lnTo>
                <a:lnTo>
                  <a:pt x="3323415" y="1409850"/>
                </a:lnTo>
                <a:lnTo>
                  <a:pt x="3364023" y="1381950"/>
                </a:lnTo>
                <a:lnTo>
                  <a:pt x="3395392" y="1345837"/>
                </a:lnTo>
                <a:lnTo>
                  <a:pt x="3415612" y="1303212"/>
                </a:lnTo>
                <a:lnTo>
                  <a:pt x="3422777" y="1255776"/>
                </a:lnTo>
                <a:lnTo>
                  <a:pt x="3422777" y="178307"/>
                </a:lnTo>
                <a:lnTo>
                  <a:pt x="3415612" y="130924"/>
                </a:lnTo>
                <a:lnTo>
                  <a:pt x="3395392" y="88335"/>
                </a:lnTo>
                <a:lnTo>
                  <a:pt x="3364023" y="52244"/>
                </a:lnTo>
                <a:lnTo>
                  <a:pt x="3323415" y="24355"/>
                </a:lnTo>
                <a:lnTo>
                  <a:pt x="3275477" y="6372"/>
                </a:lnTo>
                <a:lnTo>
                  <a:pt x="3222117" y="0"/>
                </a:lnTo>
                <a:lnTo>
                  <a:pt x="200660" y="0"/>
                </a:lnTo>
                <a:close/>
              </a:path>
            </a:pathLst>
          </a:custGeom>
          <a:ln w="28575">
            <a:solidFill>
              <a:srgbClr val="0ECF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976998" y="2833623"/>
            <a:ext cx="2668270" cy="1136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90"/>
              </a:spcBef>
            </a:pP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00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16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providing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local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via</a:t>
            </a:r>
            <a:r>
              <a:rPr dirty="0" sz="16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dirty="0" sz="16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Private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16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3E3E3E"/>
                </a:solidFill>
                <a:latin typeface="Tahoma"/>
                <a:cs typeface="Tahoma"/>
              </a:rPr>
              <a:t>(VPN)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304269" y="2626741"/>
            <a:ext cx="3424554" cy="1583690"/>
          </a:xfrm>
          <a:custGeom>
            <a:avLst/>
            <a:gdLst/>
            <a:ahLst/>
            <a:cxnLst/>
            <a:rect l="l" t="t" r="r" b="b"/>
            <a:pathLst>
              <a:path w="3424555" h="1583689">
                <a:moveTo>
                  <a:pt x="200786" y="0"/>
                </a:moveTo>
                <a:lnTo>
                  <a:pt x="147417" y="6323"/>
                </a:lnTo>
                <a:lnTo>
                  <a:pt x="99455" y="24172"/>
                </a:lnTo>
                <a:lnTo>
                  <a:pt x="58816" y="51863"/>
                </a:lnTo>
                <a:lnTo>
                  <a:pt x="27417" y="87714"/>
                </a:lnTo>
                <a:lnTo>
                  <a:pt x="7173" y="130042"/>
                </a:lnTo>
                <a:lnTo>
                  <a:pt x="0" y="177164"/>
                </a:lnTo>
                <a:lnTo>
                  <a:pt x="0" y="1247393"/>
                </a:lnTo>
                <a:lnTo>
                  <a:pt x="7173" y="1294472"/>
                </a:lnTo>
                <a:lnTo>
                  <a:pt x="27417" y="1336787"/>
                </a:lnTo>
                <a:lnTo>
                  <a:pt x="58816" y="1372647"/>
                </a:lnTo>
                <a:lnTo>
                  <a:pt x="99455" y="1400358"/>
                </a:lnTo>
                <a:lnTo>
                  <a:pt x="147417" y="1418226"/>
                </a:lnTo>
                <a:lnTo>
                  <a:pt x="200786" y="1424558"/>
                </a:lnTo>
                <a:lnTo>
                  <a:pt x="1568450" y="1424558"/>
                </a:lnTo>
                <a:lnTo>
                  <a:pt x="1704339" y="1583308"/>
                </a:lnTo>
                <a:lnTo>
                  <a:pt x="1840229" y="1424558"/>
                </a:lnTo>
                <a:lnTo>
                  <a:pt x="3223641" y="1424558"/>
                </a:lnTo>
                <a:lnTo>
                  <a:pt x="3276957" y="1418226"/>
                </a:lnTo>
                <a:lnTo>
                  <a:pt x="3324883" y="1400358"/>
                </a:lnTo>
                <a:lnTo>
                  <a:pt x="3365500" y="1372647"/>
                </a:lnTo>
                <a:lnTo>
                  <a:pt x="3396887" y="1336787"/>
                </a:lnTo>
                <a:lnTo>
                  <a:pt x="3417127" y="1294472"/>
                </a:lnTo>
                <a:lnTo>
                  <a:pt x="3424301" y="1247393"/>
                </a:lnTo>
                <a:lnTo>
                  <a:pt x="3424301" y="177164"/>
                </a:lnTo>
                <a:lnTo>
                  <a:pt x="3417127" y="130042"/>
                </a:lnTo>
                <a:lnTo>
                  <a:pt x="3396887" y="87714"/>
                </a:lnTo>
                <a:lnTo>
                  <a:pt x="3365499" y="51863"/>
                </a:lnTo>
                <a:lnTo>
                  <a:pt x="3324883" y="24172"/>
                </a:lnTo>
                <a:lnTo>
                  <a:pt x="3276957" y="6323"/>
                </a:lnTo>
                <a:lnTo>
                  <a:pt x="3223641" y="0"/>
                </a:lnTo>
                <a:lnTo>
                  <a:pt x="200786" y="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1475211" y="2937027"/>
            <a:ext cx="3082925" cy="859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5"/>
              </a:spcBef>
            </a:pP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multi-tier</a:t>
            </a:r>
            <a:r>
              <a:rPr dirty="0" sz="16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00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isolate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front- </a:t>
            </a:r>
            <a:r>
              <a:rPr dirty="0" sz="1600" spc="-48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3E3E3E"/>
                </a:solidFill>
                <a:latin typeface="Tahoma"/>
                <a:cs typeface="Tahoma"/>
              </a:rPr>
              <a:t>end,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middleware, </a:t>
            </a:r>
            <a:r>
              <a:rPr dirty="0" sz="1600" spc="7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backend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839961" y="7037196"/>
            <a:ext cx="3655060" cy="1318260"/>
          </a:xfrm>
          <a:custGeom>
            <a:avLst/>
            <a:gdLst/>
            <a:ahLst/>
            <a:cxnLst/>
            <a:rect l="l" t="t" r="r" b="b"/>
            <a:pathLst>
              <a:path w="3655059" h="1318259">
                <a:moveTo>
                  <a:pt x="1835023" y="0"/>
                </a:moveTo>
                <a:lnTo>
                  <a:pt x="1689989" y="132079"/>
                </a:lnTo>
                <a:lnTo>
                  <a:pt x="214249" y="132079"/>
                </a:lnTo>
                <a:lnTo>
                  <a:pt x="157324" y="137295"/>
                </a:lnTo>
                <a:lnTo>
                  <a:pt x="106153" y="152047"/>
                </a:lnTo>
                <a:lnTo>
                  <a:pt x="62785" y="174990"/>
                </a:lnTo>
                <a:lnTo>
                  <a:pt x="29271" y="204780"/>
                </a:lnTo>
                <a:lnTo>
                  <a:pt x="7659" y="240074"/>
                </a:lnTo>
                <a:lnTo>
                  <a:pt x="0" y="279526"/>
                </a:lnTo>
                <a:lnTo>
                  <a:pt x="0" y="1170635"/>
                </a:lnTo>
                <a:lnTo>
                  <a:pt x="7659" y="1209836"/>
                </a:lnTo>
                <a:lnTo>
                  <a:pt x="29271" y="1245067"/>
                </a:lnTo>
                <a:lnTo>
                  <a:pt x="62785" y="1274921"/>
                </a:lnTo>
                <a:lnTo>
                  <a:pt x="106153" y="1297988"/>
                </a:lnTo>
                <a:lnTo>
                  <a:pt x="157324" y="1312862"/>
                </a:lnTo>
                <a:lnTo>
                  <a:pt x="214249" y="1318133"/>
                </a:lnTo>
                <a:lnTo>
                  <a:pt x="3440176" y="1318133"/>
                </a:lnTo>
                <a:lnTo>
                  <a:pt x="3497154" y="1312862"/>
                </a:lnTo>
                <a:lnTo>
                  <a:pt x="3548361" y="1297988"/>
                </a:lnTo>
                <a:lnTo>
                  <a:pt x="3591750" y="1274921"/>
                </a:lnTo>
                <a:lnTo>
                  <a:pt x="3625276" y="1245067"/>
                </a:lnTo>
                <a:lnTo>
                  <a:pt x="3646892" y="1209836"/>
                </a:lnTo>
                <a:lnTo>
                  <a:pt x="3654552" y="1170635"/>
                </a:lnTo>
                <a:lnTo>
                  <a:pt x="3654552" y="279526"/>
                </a:lnTo>
                <a:lnTo>
                  <a:pt x="3646892" y="240338"/>
                </a:lnTo>
                <a:lnTo>
                  <a:pt x="3625276" y="205119"/>
                </a:lnTo>
                <a:lnTo>
                  <a:pt x="3591750" y="175275"/>
                </a:lnTo>
                <a:lnTo>
                  <a:pt x="3548361" y="152216"/>
                </a:lnTo>
                <a:lnTo>
                  <a:pt x="3497154" y="137348"/>
                </a:lnTo>
                <a:lnTo>
                  <a:pt x="3440176" y="132079"/>
                </a:lnTo>
                <a:lnTo>
                  <a:pt x="1980184" y="132079"/>
                </a:lnTo>
                <a:lnTo>
                  <a:pt x="1835023" y="0"/>
                </a:lnTo>
                <a:close/>
              </a:path>
            </a:pathLst>
          </a:custGeom>
          <a:ln w="28575">
            <a:solidFill>
              <a:srgbClr val="4279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8958833" y="7399689"/>
            <a:ext cx="3413760" cy="58166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00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16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16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authorized</a:t>
            </a:r>
            <a:endParaRPr sz="16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265"/>
              </a:spcBef>
            </a:pP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dirty="0" sz="16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1800" y="306451"/>
            <a:ext cx="5232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VPN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761" y="1933193"/>
            <a:ext cx="128460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Transport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(TLS)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now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preferred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options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access.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2009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11596" y="3304031"/>
            <a:ext cx="4521835" cy="4485640"/>
          </a:xfrm>
          <a:custGeom>
            <a:avLst/>
            <a:gdLst/>
            <a:ahLst/>
            <a:cxnLst/>
            <a:rect l="l" t="t" r="r" b="b"/>
            <a:pathLst>
              <a:path w="4521834" h="4485640">
                <a:moveTo>
                  <a:pt x="4521708" y="4485132"/>
                </a:moveTo>
                <a:lnTo>
                  <a:pt x="4443730" y="4338828"/>
                </a:lnTo>
                <a:lnTo>
                  <a:pt x="4404741" y="4391660"/>
                </a:lnTo>
                <a:lnTo>
                  <a:pt x="2490279" y="3251822"/>
                </a:lnTo>
                <a:lnTo>
                  <a:pt x="3363722" y="2498979"/>
                </a:lnTo>
                <a:lnTo>
                  <a:pt x="3397542" y="2464219"/>
                </a:lnTo>
                <a:lnTo>
                  <a:pt x="3425253" y="2425382"/>
                </a:lnTo>
                <a:lnTo>
                  <a:pt x="3446475" y="2383155"/>
                </a:lnTo>
                <a:lnTo>
                  <a:pt x="3460851" y="2338235"/>
                </a:lnTo>
                <a:lnTo>
                  <a:pt x="3468014" y="2291270"/>
                </a:lnTo>
                <a:lnTo>
                  <a:pt x="3467608" y="2242947"/>
                </a:lnTo>
                <a:lnTo>
                  <a:pt x="3459696" y="2195271"/>
                </a:lnTo>
                <a:lnTo>
                  <a:pt x="3444684" y="2150084"/>
                </a:lnTo>
                <a:lnTo>
                  <a:pt x="3433000" y="2127631"/>
                </a:lnTo>
                <a:lnTo>
                  <a:pt x="3433000" y="2295918"/>
                </a:lnTo>
                <a:lnTo>
                  <a:pt x="3423107" y="2346731"/>
                </a:lnTo>
                <a:lnTo>
                  <a:pt x="3403650" y="2394229"/>
                </a:lnTo>
                <a:lnTo>
                  <a:pt x="3375037" y="2437244"/>
                </a:lnTo>
                <a:lnTo>
                  <a:pt x="3337687" y="2474595"/>
                </a:lnTo>
                <a:lnTo>
                  <a:pt x="2458148" y="3232696"/>
                </a:lnTo>
                <a:lnTo>
                  <a:pt x="1216660" y="2493518"/>
                </a:lnTo>
                <a:lnTo>
                  <a:pt x="1173175" y="2460917"/>
                </a:lnTo>
                <a:lnTo>
                  <a:pt x="1136738" y="2422283"/>
                </a:lnTo>
                <a:lnTo>
                  <a:pt x="1108176" y="2378405"/>
                </a:lnTo>
                <a:lnTo>
                  <a:pt x="1088351" y="2330056"/>
                </a:lnTo>
                <a:lnTo>
                  <a:pt x="1078103" y="2277999"/>
                </a:lnTo>
                <a:lnTo>
                  <a:pt x="1080147" y="2226995"/>
                </a:lnTo>
                <a:lnTo>
                  <a:pt x="1091349" y="2177148"/>
                </a:lnTo>
                <a:lnTo>
                  <a:pt x="1111504" y="2129650"/>
                </a:lnTo>
                <a:lnTo>
                  <a:pt x="1140383" y="2085670"/>
                </a:lnTo>
                <a:lnTo>
                  <a:pt x="1177798" y="2046351"/>
                </a:lnTo>
                <a:lnTo>
                  <a:pt x="2064562" y="1282560"/>
                </a:lnTo>
                <a:lnTo>
                  <a:pt x="3298698" y="2031746"/>
                </a:lnTo>
                <a:lnTo>
                  <a:pt x="3342182" y="2064207"/>
                </a:lnTo>
                <a:lnTo>
                  <a:pt x="3378390" y="2102523"/>
                </a:lnTo>
                <a:lnTo>
                  <a:pt x="3406267" y="2145754"/>
                </a:lnTo>
                <a:lnTo>
                  <a:pt x="3424796" y="2192883"/>
                </a:lnTo>
                <a:lnTo>
                  <a:pt x="3432937" y="2242947"/>
                </a:lnTo>
                <a:lnTo>
                  <a:pt x="3433000" y="2295918"/>
                </a:lnTo>
                <a:lnTo>
                  <a:pt x="3433000" y="2127631"/>
                </a:lnTo>
                <a:lnTo>
                  <a:pt x="3393871" y="2068995"/>
                </a:lnTo>
                <a:lnTo>
                  <a:pt x="3358286" y="2033993"/>
                </a:lnTo>
                <a:lnTo>
                  <a:pt x="3316097" y="2003298"/>
                </a:lnTo>
                <a:lnTo>
                  <a:pt x="129921" y="69088"/>
                </a:lnTo>
                <a:lnTo>
                  <a:pt x="173101" y="12192"/>
                </a:lnTo>
                <a:lnTo>
                  <a:pt x="0" y="0"/>
                </a:lnTo>
                <a:lnTo>
                  <a:pt x="73533" y="150368"/>
                </a:lnTo>
                <a:lnTo>
                  <a:pt x="112522" y="97536"/>
                </a:lnTo>
                <a:lnTo>
                  <a:pt x="2035162" y="1264716"/>
                </a:lnTo>
                <a:lnTo>
                  <a:pt x="1151763" y="2021967"/>
                </a:lnTo>
                <a:lnTo>
                  <a:pt x="1116076" y="2058454"/>
                </a:lnTo>
                <a:lnTo>
                  <a:pt x="1087259" y="2098433"/>
                </a:lnTo>
                <a:lnTo>
                  <a:pt x="1065657" y="2141347"/>
                </a:lnTo>
                <a:lnTo>
                  <a:pt x="1051623" y="2186635"/>
                </a:lnTo>
                <a:lnTo>
                  <a:pt x="1045540" y="2233739"/>
                </a:lnTo>
                <a:lnTo>
                  <a:pt x="1047750" y="2282063"/>
                </a:lnTo>
                <a:lnTo>
                  <a:pt x="1056005" y="2329726"/>
                </a:lnTo>
                <a:lnTo>
                  <a:pt x="1071702" y="2374798"/>
                </a:lnTo>
                <a:lnTo>
                  <a:pt x="1094371" y="2416708"/>
                </a:lnTo>
                <a:lnTo>
                  <a:pt x="1123518" y="2454897"/>
                </a:lnTo>
                <a:lnTo>
                  <a:pt x="1158684" y="2488819"/>
                </a:lnTo>
                <a:lnTo>
                  <a:pt x="1199388" y="2517914"/>
                </a:lnTo>
                <a:lnTo>
                  <a:pt x="2454338" y="3266694"/>
                </a:lnTo>
                <a:lnTo>
                  <a:pt x="2463292" y="3275076"/>
                </a:lnTo>
                <a:lnTo>
                  <a:pt x="2465374" y="3273285"/>
                </a:lnTo>
                <a:lnTo>
                  <a:pt x="4387469" y="4420108"/>
                </a:lnTo>
                <a:lnTo>
                  <a:pt x="4348480" y="4472940"/>
                </a:lnTo>
                <a:lnTo>
                  <a:pt x="4521708" y="44851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17734" y="5301513"/>
            <a:ext cx="4585335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Once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fully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established,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VPN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gateway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tunnels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all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communications for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local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socket.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1054" y="3982618"/>
            <a:ext cx="417766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3175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(still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commonly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referred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SSL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VPN)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requires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listening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port.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2192" y="4953000"/>
            <a:ext cx="1197863" cy="1199388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7188" y="306451"/>
            <a:ext cx="5882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(IPSec)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07642" y="1882292"/>
            <a:ext cx="132403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7675" marR="5080" indent="-1705610">
              <a:lnSpc>
                <a:spcPct val="114999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separate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negotiate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connections,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transport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layer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applied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level.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700" y="760476"/>
            <a:ext cx="8173211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32758" y="3140783"/>
            <a:ext cx="1988185" cy="5111115"/>
            <a:chOff x="4532758" y="3140783"/>
            <a:chExt cx="1988185" cy="5111115"/>
          </a:xfrm>
        </p:grpSpPr>
        <p:sp>
          <p:nvSpPr>
            <p:cNvPr id="6" name="object 6"/>
            <p:cNvSpPr/>
            <p:nvPr/>
          </p:nvSpPr>
          <p:spPr>
            <a:xfrm>
              <a:off x="4532758" y="3140783"/>
              <a:ext cx="1988185" cy="5111115"/>
            </a:xfrm>
            <a:custGeom>
              <a:avLst/>
              <a:gdLst/>
              <a:ahLst/>
              <a:cxnLst/>
              <a:rect l="l" t="t" r="r" b="b"/>
              <a:pathLst>
                <a:path w="1988184" h="5111115">
                  <a:moveTo>
                    <a:pt x="93089" y="5037229"/>
                  </a:moveTo>
                  <a:lnTo>
                    <a:pt x="30097" y="5094531"/>
                  </a:lnTo>
                  <a:lnTo>
                    <a:pt x="113790" y="5110584"/>
                  </a:lnTo>
                  <a:lnTo>
                    <a:pt x="106134" y="5083457"/>
                  </a:lnTo>
                  <a:lnTo>
                    <a:pt x="92962" y="5083457"/>
                  </a:lnTo>
                  <a:lnTo>
                    <a:pt x="89533" y="5071227"/>
                  </a:lnTo>
                  <a:lnTo>
                    <a:pt x="101715" y="5067796"/>
                  </a:lnTo>
                  <a:lnTo>
                    <a:pt x="93089" y="5037229"/>
                  </a:lnTo>
                  <a:close/>
                </a:path>
                <a:path w="1988184" h="5111115">
                  <a:moveTo>
                    <a:pt x="101715" y="5067796"/>
                  </a:moveTo>
                  <a:lnTo>
                    <a:pt x="89533" y="5071227"/>
                  </a:lnTo>
                  <a:lnTo>
                    <a:pt x="92962" y="5083457"/>
                  </a:lnTo>
                  <a:lnTo>
                    <a:pt x="105164" y="5080019"/>
                  </a:lnTo>
                  <a:lnTo>
                    <a:pt x="101715" y="5067796"/>
                  </a:lnTo>
                  <a:close/>
                </a:path>
                <a:path w="1988184" h="5111115">
                  <a:moveTo>
                    <a:pt x="105164" y="5080019"/>
                  </a:moveTo>
                  <a:lnTo>
                    <a:pt x="92962" y="5083457"/>
                  </a:lnTo>
                  <a:lnTo>
                    <a:pt x="106134" y="5083457"/>
                  </a:lnTo>
                  <a:lnTo>
                    <a:pt x="105164" y="5080019"/>
                  </a:lnTo>
                  <a:close/>
                </a:path>
                <a:path w="1988184" h="5111115">
                  <a:moveTo>
                    <a:pt x="313079" y="5009200"/>
                  </a:moveTo>
                  <a:lnTo>
                    <a:pt x="278382" y="5009200"/>
                  </a:lnTo>
                  <a:lnTo>
                    <a:pt x="196213" y="5038245"/>
                  </a:lnTo>
                  <a:lnTo>
                    <a:pt x="112901" y="5064661"/>
                  </a:lnTo>
                  <a:lnTo>
                    <a:pt x="101715" y="5067796"/>
                  </a:lnTo>
                  <a:lnTo>
                    <a:pt x="105164" y="5080019"/>
                  </a:lnTo>
                  <a:lnTo>
                    <a:pt x="116584" y="5076802"/>
                  </a:lnTo>
                  <a:lnTo>
                    <a:pt x="200277" y="5050259"/>
                  </a:lnTo>
                  <a:lnTo>
                    <a:pt x="282700" y="5021138"/>
                  </a:lnTo>
                  <a:lnTo>
                    <a:pt x="313079" y="5009200"/>
                  </a:lnTo>
                  <a:close/>
                </a:path>
                <a:path w="1988184" h="5111115">
                  <a:moveTo>
                    <a:pt x="113028" y="5064610"/>
                  </a:moveTo>
                  <a:lnTo>
                    <a:pt x="112847" y="5064661"/>
                  </a:lnTo>
                  <a:lnTo>
                    <a:pt x="113028" y="5064610"/>
                  </a:lnTo>
                  <a:close/>
                </a:path>
                <a:path w="1988184" h="5111115">
                  <a:moveTo>
                    <a:pt x="196340" y="5038181"/>
                  </a:moveTo>
                  <a:lnTo>
                    <a:pt x="196139" y="5038245"/>
                  </a:lnTo>
                  <a:lnTo>
                    <a:pt x="196340" y="5038181"/>
                  </a:lnTo>
                  <a:close/>
                </a:path>
                <a:path w="1988184" h="5111115">
                  <a:moveTo>
                    <a:pt x="391194" y="4977462"/>
                  </a:moveTo>
                  <a:lnTo>
                    <a:pt x="359154" y="4977462"/>
                  </a:lnTo>
                  <a:lnTo>
                    <a:pt x="278128" y="5009276"/>
                  </a:lnTo>
                  <a:lnTo>
                    <a:pt x="278382" y="5009200"/>
                  </a:lnTo>
                  <a:lnTo>
                    <a:pt x="313079" y="5009200"/>
                  </a:lnTo>
                  <a:lnTo>
                    <a:pt x="363853" y="4989248"/>
                  </a:lnTo>
                  <a:lnTo>
                    <a:pt x="391194" y="4977462"/>
                  </a:lnTo>
                  <a:close/>
                </a:path>
                <a:path w="1988184" h="5111115">
                  <a:moveTo>
                    <a:pt x="468315" y="4943249"/>
                  </a:moveTo>
                  <a:lnTo>
                    <a:pt x="438529" y="4943249"/>
                  </a:lnTo>
                  <a:lnTo>
                    <a:pt x="358900" y="4977539"/>
                  </a:lnTo>
                  <a:lnTo>
                    <a:pt x="359154" y="4977462"/>
                  </a:lnTo>
                  <a:lnTo>
                    <a:pt x="391194" y="4977462"/>
                  </a:lnTo>
                  <a:lnTo>
                    <a:pt x="443609" y="4954869"/>
                  </a:lnTo>
                  <a:lnTo>
                    <a:pt x="468315" y="4943249"/>
                  </a:lnTo>
                  <a:close/>
                </a:path>
                <a:path w="1988184" h="5111115">
                  <a:moveTo>
                    <a:pt x="692740" y="4825799"/>
                  </a:moveTo>
                  <a:lnTo>
                    <a:pt x="668018" y="4825799"/>
                  </a:lnTo>
                  <a:lnTo>
                    <a:pt x="592834" y="4867430"/>
                  </a:lnTo>
                  <a:lnTo>
                    <a:pt x="516253" y="4906660"/>
                  </a:lnTo>
                  <a:lnTo>
                    <a:pt x="438275" y="4943338"/>
                  </a:lnTo>
                  <a:lnTo>
                    <a:pt x="438529" y="4943249"/>
                  </a:lnTo>
                  <a:lnTo>
                    <a:pt x="468315" y="4943249"/>
                  </a:lnTo>
                  <a:lnTo>
                    <a:pt x="521968" y="4918014"/>
                  </a:lnTo>
                  <a:lnTo>
                    <a:pt x="598930" y="4878580"/>
                  </a:lnTo>
                  <a:lnTo>
                    <a:pt x="674241" y="4836861"/>
                  </a:lnTo>
                  <a:lnTo>
                    <a:pt x="692740" y="4825799"/>
                  </a:lnTo>
                  <a:close/>
                </a:path>
                <a:path w="1988184" h="5111115">
                  <a:moveTo>
                    <a:pt x="516380" y="4906571"/>
                  </a:moveTo>
                  <a:lnTo>
                    <a:pt x="516191" y="4906660"/>
                  </a:lnTo>
                  <a:lnTo>
                    <a:pt x="516380" y="4906571"/>
                  </a:lnTo>
                  <a:close/>
                </a:path>
                <a:path w="1988184" h="5111115">
                  <a:moveTo>
                    <a:pt x="592961" y="4867328"/>
                  </a:moveTo>
                  <a:lnTo>
                    <a:pt x="592762" y="4867430"/>
                  </a:lnTo>
                  <a:lnTo>
                    <a:pt x="592961" y="4867328"/>
                  </a:lnTo>
                  <a:close/>
                </a:path>
                <a:path w="1988184" h="5111115">
                  <a:moveTo>
                    <a:pt x="764855" y="4781895"/>
                  </a:moveTo>
                  <a:lnTo>
                    <a:pt x="741424" y="4781895"/>
                  </a:lnTo>
                  <a:lnTo>
                    <a:pt x="667764" y="4825901"/>
                  </a:lnTo>
                  <a:lnTo>
                    <a:pt x="668018" y="4825799"/>
                  </a:lnTo>
                  <a:lnTo>
                    <a:pt x="692740" y="4825799"/>
                  </a:lnTo>
                  <a:lnTo>
                    <a:pt x="748028" y="4792741"/>
                  </a:lnTo>
                  <a:lnTo>
                    <a:pt x="764855" y="4781895"/>
                  </a:lnTo>
                  <a:close/>
                </a:path>
                <a:path w="1988184" h="5111115">
                  <a:moveTo>
                    <a:pt x="904724" y="4687115"/>
                  </a:moveTo>
                  <a:lnTo>
                    <a:pt x="883410" y="4687115"/>
                  </a:lnTo>
                  <a:lnTo>
                    <a:pt x="813052" y="4735743"/>
                  </a:lnTo>
                  <a:lnTo>
                    <a:pt x="741170" y="4782009"/>
                  </a:lnTo>
                  <a:lnTo>
                    <a:pt x="741424" y="4781895"/>
                  </a:lnTo>
                  <a:lnTo>
                    <a:pt x="764855" y="4781895"/>
                  </a:lnTo>
                  <a:lnTo>
                    <a:pt x="820164" y="4746246"/>
                  </a:lnTo>
                  <a:lnTo>
                    <a:pt x="890649" y="4697529"/>
                  </a:lnTo>
                  <a:lnTo>
                    <a:pt x="904724" y="4687115"/>
                  </a:lnTo>
                  <a:close/>
                </a:path>
                <a:path w="1988184" h="5111115">
                  <a:moveTo>
                    <a:pt x="813179" y="4735629"/>
                  </a:moveTo>
                  <a:lnTo>
                    <a:pt x="813001" y="4735743"/>
                  </a:lnTo>
                  <a:lnTo>
                    <a:pt x="813179" y="4735629"/>
                  </a:lnTo>
                  <a:close/>
                </a:path>
                <a:path w="1988184" h="5111115">
                  <a:moveTo>
                    <a:pt x="1146554" y="4471596"/>
                  </a:moveTo>
                  <a:lnTo>
                    <a:pt x="1083308" y="4528746"/>
                  </a:lnTo>
                  <a:lnTo>
                    <a:pt x="1018411" y="4583737"/>
                  </a:lnTo>
                  <a:lnTo>
                    <a:pt x="951736" y="4636569"/>
                  </a:lnTo>
                  <a:lnTo>
                    <a:pt x="883156" y="4687242"/>
                  </a:lnTo>
                  <a:lnTo>
                    <a:pt x="883410" y="4687115"/>
                  </a:lnTo>
                  <a:lnTo>
                    <a:pt x="904724" y="4687115"/>
                  </a:lnTo>
                  <a:lnTo>
                    <a:pt x="959483" y="4646602"/>
                  </a:lnTo>
                  <a:lnTo>
                    <a:pt x="1026539" y="4593516"/>
                  </a:lnTo>
                  <a:lnTo>
                    <a:pt x="1091690" y="4538271"/>
                  </a:lnTo>
                  <a:lnTo>
                    <a:pt x="1155190" y="4480994"/>
                  </a:lnTo>
                  <a:lnTo>
                    <a:pt x="1164647" y="4471850"/>
                  </a:lnTo>
                  <a:lnTo>
                    <a:pt x="1146427" y="4471850"/>
                  </a:lnTo>
                  <a:lnTo>
                    <a:pt x="1146554" y="4471596"/>
                  </a:lnTo>
                  <a:close/>
                </a:path>
                <a:path w="1988184" h="5111115">
                  <a:moveTo>
                    <a:pt x="951863" y="4636442"/>
                  </a:moveTo>
                  <a:lnTo>
                    <a:pt x="951691" y="4636569"/>
                  </a:lnTo>
                  <a:lnTo>
                    <a:pt x="951863" y="4636442"/>
                  </a:lnTo>
                  <a:close/>
                </a:path>
                <a:path w="1988184" h="5111115">
                  <a:moveTo>
                    <a:pt x="1018538" y="4583610"/>
                  </a:moveTo>
                  <a:lnTo>
                    <a:pt x="1018377" y="4583737"/>
                  </a:lnTo>
                  <a:lnTo>
                    <a:pt x="1018538" y="4583610"/>
                  </a:lnTo>
                  <a:close/>
                </a:path>
                <a:path w="1988184" h="5111115">
                  <a:moveTo>
                    <a:pt x="1083435" y="4528619"/>
                  </a:moveTo>
                  <a:lnTo>
                    <a:pt x="1083285" y="4528746"/>
                  </a:lnTo>
                  <a:lnTo>
                    <a:pt x="1083435" y="4528619"/>
                  </a:lnTo>
                  <a:close/>
                </a:path>
                <a:path w="1988184" h="5111115">
                  <a:moveTo>
                    <a:pt x="1225267" y="4412668"/>
                  </a:moveTo>
                  <a:lnTo>
                    <a:pt x="1207641" y="4412668"/>
                  </a:lnTo>
                  <a:lnTo>
                    <a:pt x="1146427" y="4471850"/>
                  </a:lnTo>
                  <a:lnTo>
                    <a:pt x="1164647" y="4471850"/>
                  </a:lnTo>
                  <a:lnTo>
                    <a:pt x="1216531" y="4421685"/>
                  </a:lnTo>
                  <a:lnTo>
                    <a:pt x="1225267" y="4412668"/>
                  </a:lnTo>
                  <a:close/>
                </a:path>
                <a:path w="1988184" h="5111115">
                  <a:moveTo>
                    <a:pt x="1340746" y="4288716"/>
                  </a:moveTo>
                  <a:lnTo>
                    <a:pt x="1324100" y="4288716"/>
                  </a:lnTo>
                  <a:lnTo>
                    <a:pt x="1266696" y="4351835"/>
                  </a:lnTo>
                  <a:lnTo>
                    <a:pt x="1207578" y="4412728"/>
                  </a:lnTo>
                  <a:lnTo>
                    <a:pt x="1225267" y="4412668"/>
                  </a:lnTo>
                  <a:lnTo>
                    <a:pt x="1275967" y="4360344"/>
                  </a:lnTo>
                  <a:lnTo>
                    <a:pt x="1333498" y="4297225"/>
                  </a:lnTo>
                  <a:lnTo>
                    <a:pt x="1340746" y="4288716"/>
                  </a:lnTo>
                  <a:close/>
                </a:path>
                <a:path w="1988184" h="5111115">
                  <a:moveTo>
                    <a:pt x="1266823" y="4351581"/>
                  </a:moveTo>
                  <a:lnTo>
                    <a:pt x="1266576" y="4351835"/>
                  </a:lnTo>
                  <a:lnTo>
                    <a:pt x="1266823" y="4351581"/>
                  </a:lnTo>
                  <a:close/>
                </a:path>
                <a:path w="1988184" h="5111115">
                  <a:moveTo>
                    <a:pt x="1395471" y="4223946"/>
                  </a:moveTo>
                  <a:lnTo>
                    <a:pt x="1379218" y="4223946"/>
                  </a:lnTo>
                  <a:lnTo>
                    <a:pt x="1323846" y="4288843"/>
                  </a:lnTo>
                  <a:lnTo>
                    <a:pt x="1324100" y="4288716"/>
                  </a:lnTo>
                  <a:lnTo>
                    <a:pt x="1340746" y="4288716"/>
                  </a:lnTo>
                  <a:lnTo>
                    <a:pt x="1388997" y="4232074"/>
                  </a:lnTo>
                  <a:lnTo>
                    <a:pt x="1395471" y="4223946"/>
                  </a:lnTo>
                  <a:close/>
                </a:path>
                <a:path w="1988184" h="5111115">
                  <a:moveTo>
                    <a:pt x="1448075" y="4157398"/>
                  </a:moveTo>
                  <a:lnTo>
                    <a:pt x="1432304" y="4157398"/>
                  </a:lnTo>
                  <a:lnTo>
                    <a:pt x="1379091" y="4224073"/>
                  </a:lnTo>
                  <a:lnTo>
                    <a:pt x="1395471" y="4223946"/>
                  </a:lnTo>
                  <a:lnTo>
                    <a:pt x="1442210" y="4165272"/>
                  </a:lnTo>
                  <a:lnTo>
                    <a:pt x="1448075" y="4157398"/>
                  </a:lnTo>
                  <a:close/>
                </a:path>
                <a:path w="1988184" h="5111115">
                  <a:moveTo>
                    <a:pt x="1498598" y="4089072"/>
                  </a:moveTo>
                  <a:lnTo>
                    <a:pt x="1483231" y="4089072"/>
                  </a:lnTo>
                  <a:lnTo>
                    <a:pt x="1432177" y="4157525"/>
                  </a:lnTo>
                  <a:lnTo>
                    <a:pt x="1448075" y="4157398"/>
                  </a:lnTo>
                  <a:lnTo>
                    <a:pt x="1493391" y="4096565"/>
                  </a:lnTo>
                  <a:lnTo>
                    <a:pt x="1498598" y="4089072"/>
                  </a:lnTo>
                  <a:close/>
                </a:path>
                <a:path w="1988184" h="5111115">
                  <a:moveTo>
                    <a:pt x="1546893" y="4019095"/>
                  </a:moveTo>
                  <a:lnTo>
                    <a:pt x="1531872" y="4019095"/>
                  </a:lnTo>
                  <a:lnTo>
                    <a:pt x="1483104" y="4089199"/>
                  </a:lnTo>
                  <a:lnTo>
                    <a:pt x="1498598" y="4089072"/>
                  </a:lnTo>
                  <a:lnTo>
                    <a:pt x="1542286" y="4026207"/>
                  </a:lnTo>
                  <a:lnTo>
                    <a:pt x="1546893" y="4019095"/>
                  </a:lnTo>
                  <a:close/>
                </a:path>
                <a:path w="1988184" h="5111115">
                  <a:moveTo>
                    <a:pt x="1593079" y="3947340"/>
                  </a:moveTo>
                  <a:lnTo>
                    <a:pt x="1578354" y="3947340"/>
                  </a:lnTo>
                  <a:lnTo>
                    <a:pt x="1531745" y="4019222"/>
                  </a:lnTo>
                  <a:lnTo>
                    <a:pt x="1546893" y="4019095"/>
                  </a:lnTo>
                  <a:lnTo>
                    <a:pt x="1589022" y="3954071"/>
                  </a:lnTo>
                  <a:lnTo>
                    <a:pt x="1593079" y="3947340"/>
                  </a:lnTo>
                  <a:close/>
                </a:path>
                <a:path w="1988184" h="5111115">
                  <a:moveTo>
                    <a:pt x="1788728" y="3565578"/>
                  </a:moveTo>
                  <a:lnTo>
                    <a:pt x="1775077" y="3565578"/>
                  </a:lnTo>
                  <a:lnTo>
                    <a:pt x="1740533" y="3645207"/>
                  </a:lnTo>
                  <a:lnTo>
                    <a:pt x="1703576" y="3722931"/>
                  </a:lnTo>
                  <a:lnTo>
                    <a:pt x="1664206" y="3799385"/>
                  </a:lnTo>
                  <a:lnTo>
                    <a:pt x="1622423" y="3874188"/>
                  </a:lnTo>
                  <a:lnTo>
                    <a:pt x="1578227" y="3947467"/>
                  </a:lnTo>
                  <a:lnTo>
                    <a:pt x="1593079" y="3947340"/>
                  </a:lnTo>
                  <a:lnTo>
                    <a:pt x="1633345" y="3880538"/>
                  </a:lnTo>
                  <a:lnTo>
                    <a:pt x="1675382" y="3805227"/>
                  </a:lnTo>
                  <a:lnTo>
                    <a:pt x="1715006" y="3728519"/>
                  </a:lnTo>
                  <a:lnTo>
                    <a:pt x="1752090" y="3650287"/>
                  </a:lnTo>
                  <a:lnTo>
                    <a:pt x="1786761" y="3570531"/>
                  </a:lnTo>
                  <a:lnTo>
                    <a:pt x="1788728" y="3565578"/>
                  </a:lnTo>
                  <a:close/>
                </a:path>
                <a:path w="1988184" h="5111115">
                  <a:moveTo>
                    <a:pt x="1622423" y="3874061"/>
                  </a:moveTo>
                  <a:close/>
                </a:path>
                <a:path w="1988184" h="5111115">
                  <a:moveTo>
                    <a:pt x="1664333" y="3799131"/>
                  </a:moveTo>
                  <a:lnTo>
                    <a:pt x="1664191" y="3799385"/>
                  </a:lnTo>
                  <a:lnTo>
                    <a:pt x="1664333" y="3799131"/>
                  </a:lnTo>
                  <a:close/>
                </a:path>
                <a:path w="1988184" h="5111115">
                  <a:moveTo>
                    <a:pt x="1703576" y="3722804"/>
                  </a:moveTo>
                  <a:close/>
                </a:path>
                <a:path w="1988184" h="5111115">
                  <a:moveTo>
                    <a:pt x="1740533" y="3644953"/>
                  </a:moveTo>
                  <a:lnTo>
                    <a:pt x="1740412" y="3645207"/>
                  </a:lnTo>
                  <a:lnTo>
                    <a:pt x="1740533" y="3644953"/>
                  </a:lnTo>
                  <a:close/>
                </a:path>
                <a:path w="1988184" h="5111115">
                  <a:moveTo>
                    <a:pt x="1849572" y="3403018"/>
                  </a:moveTo>
                  <a:lnTo>
                    <a:pt x="1836291" y="3403018"/>
                  </a:lnTo>
                  <a:lnTo>
                    <a:pt x="1806954" y="3485187"/>
                  </a:lnTo>
                  <a:lnTo>
                    <a:pt x="1774950" y="3565832"/>
                  </a:lnTo>
                  <a:lnTo>
                    <a:pt x="1775077" y="3565578"/>
                  </a:lnTo>
                  <a:lnTo>
                    <a:pt x="1788728" y="3565578"/>
                  </a:lnTo>
                  <a:lnTo>
                    <a:pt x="1818892" y="3489632"/>
                  </a:lnTo>
                  <a:lnTo>
                    <a:pt x="1848229" y="3407209"/>
                  </a:lnTo>
                  <a:lnTo>
                    <a:pt x="1849572" y="3403018"/>
                  </a:lnTo>
                  <a:close/>
                </a:path>
                <a:path w="1988184" h="5111115">
                  <a:moveTo>
                    <a:pt x="1806954" y="3485060"/>
                  </a:moveTo>
                  <a:close/>
                </a:path>
                <a:path w="1988184" h="5111115">
                  <a:moveTo>
                    <a:pt x="1876109" y="3319833"/>
                  </a:moveTo>
                  <a:lnTo>
                    <a:pt x="1862961" y="3319833"/>
                  </a:lnTo>
                  <a:lnTo>
                    <a:pt x="1836164" y="3403272"/>
                  </a:lnTo>
                  <a:lnTo>
                    <a:pt x="1836291" y="3403018"/>
                  </a:lnTo>
                  <a:lnTo>
                    <a:pt x="1849572" y="3403018"/>
                  </a:lnTo>
                  <a:lnTo>
                    <a:pt x="1875026" y="3323643"/>
                  </a:lnTo>
                  <a:lnTo>
                    <a:pt x="1876109" y="3319833"/>
                  </a:lnTo>
                  <a:close/>
                </a:path>
                <a:path w="1988184" h="5111115">
                  <a:moveTo>
                    <a:pt x="1916327" y="3170227"/>
                  </a:moveTo>
                  <a:lnTo>
                    <a:pt x="1903347" y="3170227"/>
                  </a:lnTo>
                  <a:lnTo>
                    <a:pt x="1886837" y="3235632"/>
                  </a:lnTo>
                  <a:lnTo>
                    <a:pt x="1862834" y="3320087"/>
                  </a:lnTo>
                  <a:lnTo>
                    <a:pt x="1862961" y="3319833"/>
                  </a:lnTo>
                  <a:lnTo>
                    <a:pt x="1876109" y="3319833"/>
                  </a:lnTo>
                  <a:lnTo>
                    <a:pt x="1899156" y="3238807"/>
                  </a:lnTo>
                  <a:lnTo>
                    <a:pt x="1915666" y="3173148"/>
                  </a:lnTo>
                  <a:lnTo>
                    <a:pt x="1916327" y="3170227"/>
                  </a:lnTo>
                  <a:close/>
                </a:path>
                <a:path w="1988184" h="5111115">
                  <a:moveTo>
                    <a:pt x="1886837" y="3235378"/>
                  </a:moveTo>
                  <a:lnTo>
                    <a:pt x="1886765" y="3235632"/>
                  </a:lnTo>
                  <a:lnTo>
                    <a:pt x="1886837" y="3235378"/>
                  </a:lnTo>
                  <a:close/>
                </a:path>
                <a:path w="1988184" h="5111115">
                  <a:moveTo>
                    <a:pt x="1964901" y="2908988"/>
                  </a:moveTo>
                  <a:lnTo>
                    <a:pt x="1952115" y="2908988"/>
                  </a:lnTo>
                  <a:lnTo>
                    <a:pt x="1942336" y="2974393"/>
                  </a:lnTo>
                  <a:lnTo>
                    <a:pt x="1931160" y="3039671"/>
                  </a:lnTo>
                  <a:lnTo>
                    <a:pt x="1918079" y="3104949"/>
                  </a:lnTo>
                  <a:lnTo>
                    <a:pt x="1903220" y="3170354"/>
                  </a:lnTo>
                  <a:lnTo>
                    <a:pt x="1916327" y="3170227"/>
                  </a:lnTo>
                  <a:lnTo>
                    <a:pt x="1930525" y="3107489"/>
                  </a:lnTo>
                  <a:lnTo>
                    <a:pt x="1943606" y="3041957"/>
                  </a:lnTo>
                  <a:lnTo>
                    <a:pt x="1954909" y="2976298"/>
                  </a:lnTo>
                  <a:lnTo>
                    <a:pt x="1964688" y="2910766"/>
                  </a:lnTo>
                  <a:lnTo>
                    <a:pt x="1964901" y="2908988"/>
                  </a:lnTo>
                  <a:close/>
                </a:path>
                <a:path w="1988184" h="5111115">
                  <a:moveTo>
                    <a:pt x="1918079" y="3104822"/>
                  </a:moveTo>
                  <a:close/>
                </a:path>
                <a:path w="1988184" h="5111115">
                  <a:moveTo>
                    <a:pt x="1931160" y="3039544"/>
                  </a:moveTo>
                  <a:lnTo>
                    <a:pt x="1931134" y="3039671"/>
                  </a:lnTo>
                  <a:lnTo>
                    <a:pt x="1931160" y="3039544"/>
                  </a:lnTo>
                  <a:close/>
                </a:path>
                <a:path w="1988184" h="5111115">
                  <a:moveTo>
                    <a:pt x="1942336" y="2974266"/>
                  </a:moveTo>
                  <a:close/>
                </a:path>
                <a:path w="1988184" h="5111115">
                  <a:moveTo>
                    <a:pt x="1972709" y="2843710"/>
                  </a:moveTo>
                  <a:lnTo>
                    <a:pt x="1959989" y="2843710"/>
                  </a:lnTo>
                  <a:lnTo>
                    <a:pt x="1951988" y="2909115"/>
                  </a:lnTo>
                  <a:lnTo>
                    <a:pt x="1964901" y="2908988"/>
                  </a:lnTo>
                  <a:lnTo>
                    <a:pt x="1972562" y="2845234"/>
                  </a:lnTo>
                  <a:lnTo>
                    <a:pt x="1972709" y="2843710"/>
                  </a:lnTo>
                  <a:close/>
                </a:path>
                <a:path w="1988184" h="5111115">
                  <a:moveTo>
                    <a:pt x="1987674" y="2584249"/>
                  </a:moveTo>
                  <a:lnTo>
                    <a:pt x="1975102" y="2584249"/>
                  </a:lnTo>
                  <a:lnTo>
                    <a:pt x="1973705" y="2649019"/>
                  </a:lnTo>
                  <a:lnTo>
                    <a:pt x="1970784" y="2713789"/>
                  </a:lnTo>
                  <a:lnTo>
                    <a:pt x="1966212" y="2778813"/>
                  </a:lnTo>
                  <a:lnTo>
                    <a:pt x="1959862" y="2843964"/>
                  </a:lnTo>
                  <a:lnTo>
                    <a:pt x="1959989" y="2843710"/>
                  </a:lnTo>
                  <a:lnTo>
                    <a:pt x="1972709" y="2843710"/>
                  </a:lnTo>
                  <a:lnTo>
                    <a:pt x="1978912" y="2779829"/>
                  </a:lnTo>
                  <a:lnTo>
                    <a:pt x="1983484" y="2714551"/>
                  </a:lnTo>
                  <a:lnTo>
                    <a:pt x="1986405" y="2649400"/>
                  </a:lnTo>
                  <a:lnTo>
                    <a:pt x="1987674" y="2584249"/>
                  </a:lnTo>
                  <a:close/>
                </a:path>
                <a:path w="1988184" h="5111115">
                  <a:moveTo>
                    <a:pt x="1966212" y="2778686"/>
                  </a:moveTo>
                  <a:lnTo>
                    <a:pt x="1966199" y="2778813"/>
                  </a:lnTo>
                  <a:lnTo>
                    <a:pt x="1966212" y="2778686"/>
                  </a:lnTo>
                  <a:close/>
                </a:path>
                <a:path w="1988184" h="5111115">
                  <a:moveTo>
                    <a:pt x="1970784" y="2713662"/>
                  </a:moveTo>
                  <a:close/>
                </a:path>
                <a:path w="1988184" h="5111115">
                  <a:moveTo>
                    <a:pt x="1973705" y="2648892"/>
                  </a:moveTo>
                  <a:close/>
                </a:path>
                <a:path w="1988184" h="5111115">
                  <a:moveTo>
                    <a:pt x="1987421" y="2519860"/>
                  </a:moveTo>
                  <a:lnTo>
                    <a:pt x="1974721" y="2519860"/>
                  </a:lnTo>
                  <a:lnTo>
                    <a:pt x="1974975" y="2584376"/>
                  </a:lnTo>
                  <a:lnTo>
                    <a:pt x="1987674" y="2584249"/>
                  </a:lnTo>
                  <a:lnTo>
                    <a:pt x="1987421" y="2519860"/>
                  </a:lnTo>
                  <a:close/>
                </a:path>
                <a:path w="1988184" h="5111115">
                  <a:moveTo>
                    <a:pt x="1985527" y="2455598"/>
                  </a:moveTo>
                  <a:lnTo>
                    <a:pt x="1972816" y="2455598"/>
                  </a:lnTo>
                  <a:lnTo>
                    <a:pt x="1974721" y="2519987"/>
                  </a:lnTo>
                  <a:lnTo>
                    <a:pt x="1987421" y="2519860"/>
                  </a:lnTo>
                  <a:lnTo>
                    <a:pt x="1985527" y="2455598"/>
                  </a:lnTo>
                  <a:close/>
                </a:path>
                <a:path w="1988184" h="5111115">
                  <a:moveTo>
                    <a:pt x="1982127" y="2391590"/>
                  </a:moveTo>
                  <a:lnTo>
                    <a:pt x="1969387" y="2391590"/>
                  </a:lnTo>
                  <a:lnTo>
                    <a:pt x="1972816" y="2455725"/>
                  </a:lnTo>
                  <a:lnTo>
                    <a:pt x="1985527" y="2455598"/>
                  </a:lnTo>
                  <a:lnTo>
                    <a:pt x="1982127" y="2391590"/>
                  </a:lnTo>
                  <a:close/>
                </a:path>
                <a:path w="1988184" h="5111115">
                  <a:moveTo>
                    <a:pt x="1977097" y="2327963"/>
                  </a:moveTo>
                  <a:lnTo>
                    <a:pt x="1964434" y="2327963"/>
                  </a:lnTo>
                  <a:lnTo>
                    <a:pt x="1969387" y="2391717"/>
                  </a:lnTo>
                  <a:lnTo>
                    <a:pt x="1982127" y="2391590"/>
                  </a:lnTo>
                  <a:lnTo>
                    <a:pt x="1982087" y="2390828"/>
                  </a:lnTo>
                  <a:lnTo>
                    <a:pt x="1977097" y="2327963"/>
                  </a:lnTo>
                  <a:close/>
                </a:path>
                <a:path w="1988184" h="5111115">
                  <a:moveTo>
                    <a:pt x="1970548" y="2264590"/>
                  </a:moveTo>
                  <a:lnTo>
                    <a:pt x="1957830" y="2264590"/>
                  </a:lnTo>
                  <a:lnTo>
                    <a:pt x="1964434" y="2328090"/>
                  </a:lnTo>
                  <a:lnTo>
                    <a:pt x="1977097" y="2327963"/>
                  </a:lnTo>
                  <a:lnTo>
                    <a:pt x="1977007" y="2326820"/>
                  </a:lnTo>
                  <a:lnTo>
                    <a:pt x="1970548" y="2264590"/>
                  </a:lnTo>
                  <a:close/>
                </a:path>
                <a:path w="1988184" h="5111115">
                  <a:moveTo>
                    <a:pt x="1962486" y="2201471"/>
                  </a:moveTo>
                  <a:lnTo>
                    <a:pt x="1949702" y="2201471"/>
                  </a:lnTo>
                  <a:lnTo>
                    <a:pt x="1957830" y="2264717"/>
                  </a:lnTo>
                  <a:lnTo>
                    <a:pt x="1970548" y="2264590"/>
                  </a:lnTo>
                  <a:lnTo>
                    <a:pt x="1970403" y="2263193"/>
                  </a:lnTo>
                  <a:lnTo>
                    <a:pt x="1962486" y="2201471"/>
                  </a:lnTo>
                  <a:close/>
                </a:path>
                <a:path w="1988184" h="5111115">
                  <a:moveTo>
                    <a:pt x="1952914" y="2138606"/>
                  </a:moveTo>
                  <a:lnTo>
                    <a:pt x="1940050" y="2138606"/>
                  </a:lnTo>
                  <a:lnTo>
                    <a:pt x="1949702" y="2201598"/>
                  </a:lnTo>
                  <a:lnTo>
                    <a:pt x="1949702" y="2201471"/>
                  </a:lnTo>
                  <a:lnTo>
                    <a:pt x="1962486" y="2201471"/>
                  </a:lnTo>
                  <a:lnTo>
                    <a:pt x="1962275" y="2199820"/>
                  </a:lnTo>
                  <a:lnTo>
                    <a:pt x="1952914" y="2138606"/>
                  </a:lnTo>
                  <a:close/>
                </a:path>
                <a:path w="1988184" h="5111115">
                  <a:moveTo>
                    <a:pt x="1941876" y="2076376"/>
                  </a:moveTo>
                  <a:lnTo>
                    <a:pt x="1929001" y="2076376"/>
                  </a:lnTo>
                  <a:lnTo>
                    <a:pt x="1940050" y="2138860"/>
                  </a:lnTo>
                  <a:lnTo>
                    <a:pt x="1940050" y="2138606"/>
                  </a:lnTo>
                  <a:lnTo>
                    <a:pt x="1952914" y="2138606"/>
                  </a:lnTo>
                  <a:lnTo>
                    <a:pt x="1952623" y="2136701"/>
                  </a:lnTo>
                  <a:lnTo>
                    <a:pt x="1941876" y="2076376"/>
                  </a:lnTo>
                  <a:close/>
                </a:path>
                <a:path w="1988184" h="5111115">
                  <a:moveTo>
                    <a:pt x="1882675" y="1831012"/>
                  </a:moveTo>
                  <a:lnTo>
                    <a:pt x="1869565" y="1831012"/>
                  </a:lnTo>
                  <a:lnTo>
                    <a:pt x="1902204" y="1953059"/>
                  </a:lnTo>
                  <a:lnTo>
                    <a:pt x="1929001" y="2076503"/>
                  </a:lnTo>
                  <a:lnTo>
                    <a:pt x="1941876" y="2076376"/>
                  </a:lnTo>
                  <a:lnTo>
                    <a:pt x="1941447" y="2073963"/>
                  </a:lnTo>
                  <a:lnTo>
                    <a:pt x="1914523" y="1949884"/>
                  </a:lnTo>
                  <a:lnTo>
                    <a:pt x="1882675" y="1831012"/>
                  </a:lnTo>
                  <a:close/>
                </a:path>
                <a:path w="1988184" h="5111115">
                  <a:moveTo>
                    <a:pt x="1902077" y="1952678"/>
                  </a:moveTo>
                  <a:lnTo>
                    <a:pt x="1902159" y="1953059"/>
                  </a:lnTo>
                  <a:lnTo>
                    <a:pt x="1902077" y="1952678"/>
                  </a:lnTo>
                  <a:close/>
                </a:path>
                <a:path w="1988184" h="5111115">
                  <a:moveTo>
                    <a:pt x="1844412" y="1711251"/>
                  </a:moveTo>
                  <a:lnTo>
                    <a:pt x="1831084" y="1711251"/>
                  </a:lnTo>
                  <a:lnTo>
                    <a:pt x="1831211" y="1711632"/>
                  </a:lnTo>
                  <a:lnTo>
                    <a:pt x="1869565" y="1831266"/>
                  </a:lnTo>
                  <a:lnTo>
                    <a:pt x="1869565" y="1831012"/>
                  </a:lnTo>
                  <a:lnTo>
                    <a:pt x="1882675" y="1831012"/>
                  </a:lnTo>
                  <a:lnTo>
                    <a:pt x="1881757" y="1827583"/>
                  </a:lnTo>
                  <a:lnTo>
                    <a:pt x="1844412" y="1711251"/>
                  </a:lnTo>
                  <a:close/>
                </a:path>
                <a:path w="1988184" h="5111115">
                  <a:moveTo>
                    <a:pt x="1831177" y="1711541"/>
                  </a:moveTo>
                  <a:close/>
                </a:path>
                <a:path w="1988184" h="5111115">
                  <a:moveTo>
                    <a:pt x="1696837" y="1366065"/>
                  </a:moveTo>
                  <a:lnTo>
                    <a:pt x="1682748" y="1366065"/>
                  </a:lnTo>
                  <a:lnTo>
                    <a:pt x="1682875" y="1366319"/>
                  </a:lnTo>
                  <a:lnTo>
                    <a:pt x="1737739" y="1478841"/>
                  </a:lnTo>
                  <a:lnTo>
                    <a:pt x="1787269" y="1594030"/>
                  </a:lnTo>
                  <a:lnTo>
                    <a:pt x="1831177" y="1711541"/>
                  </a:lnTo>
                  <a:lnTo>
                    <a:pt x="1831084" y="1711251"/>
                  </a:lnTo>
                  <a:lnTo>
                    <a:pt x="1844412" y="1711251"/>
                  </a:lnTo>
                  <a:lnTo>
                    <a:pt x="1843149" y="1707314"/>
                  </a:lnTo>
                  <a:lnTo>
                    <a:pt x="1798953" y="1589204"/>
                  </a:lnTo>
                  <a:lnTo>
                    <a:pt x="1749169" y="1473380"/>
                  </a:lnTo>
                  <a:lnTo>
                    <a:pt x="1696837" y="1366065"/>
                  </a:lnTo>
                  <a:close/>
                </a:path>
                <a:path w="1988184" h="5111115">
                  <a:moveTo>
                    <a:pt x="1787142" y="1593776"/>
                  </a:moveTo>
                  <a:lnTo>
                    <a:pt x="1787236" y="1594030"/>
                  </a:lnTo>
                  <a:lnTo>
                    <a:pt x="1787142" y="1593776"/>
                  </a:lnTo>
                  <a:close/>
                </a:path>
                <a:path w="1988184" h="5111115">
                  <a:moveTo>
                    <a:pt x="1737612" y="1478587"/>
                  </a:moveTo>
                  <a:lnTo>
                    <a:pt x="1737721" y="1478841"/>
                  </a:lnTo>
                  <a:lnTo>
                    <a:pt x="1737612" y="1478587"/>
                  </a:lnTo>
                  <a:close/>
                </a:path>
                <a:path w="1988184" h="5111115">
                  <a:moveTo>
                    <a:pt x="1682847" y="1366268"/>
                  </a:moveTo>
                  <a:close/>
                </a:path>
                <a:path w="1988184" h="5111115">
                  <a:moveTo>
                    <a:pt x="1636891" y="1256337"/>
                  </a:moveTo>
                  <a:lnTo>
                    <a:pt x="1622423" y="1256337"/>
                  </a:lnTo>
                  <a:lnTo>
                    <a:pt x="1682847" y="1366268"/>
                  </a:lnTo>
                  <a:lnTo>
                    <a:pt x="1682748" y="1366065"/>
                  </a:lnTo>
                  <a:lnTo>
                    <a:pt x="1696837" y="1366065"/>
                  </a:lnTo>
                  <a:lnTo>
                    <a:pt x="1694051" y="1360350"/>
                  </a:lnTo>
                  <a:lnTo>
                    <a:pt x="1636891" y="1256337"/>
                  </a:lnTo>
                  <a:close/>
                </a:path>
                <a:path w="1988184" h="5111115">
                  <a:moveTo>
                    <a:pt x="1502077" y="1046025"/>
                  </a:moveTo>
                  <a:lnTo>
                    <a:pt x="1486660" y="1046025"/>
                  </a:lnTo>
                  <a:lnTo>
                    <a:pt x="1557272" y="1149784"/>
                  </a:lnTo>
                  <a:lnTo>
                    <a:pt x="1622550" y="1256591"/>
                  </a:lnTo>
                  <a:lnTo>
                    <a:pt x="1622423" y="1256337"/>
                  </a:lnTo>
                  <a:lnTo>
                    <a:pt x="1636891" y="1256337"/>
                  </a:lnTo>
                  <a:lnTo>
                    <a:pt x="1633472" y="1250114"/>
                  </a:lnTo>
                  <a:lnTo>
                    <a:pt x="1567813" y="1142799"/>
                  </a:lnTo>
                  <a:lnTo>
                    <a:pt x="1502077" y="1046025"/>
                  </a:lnTo>
                  <a:close/>
                </a:path>
                <a:path w="1988184" h="5111115">
                  <a:moveTo>
                    <a:pt x="1557018" y="1149530"/>
                  </a:moveTo>
                  <a:lnTo>
                    <a:pt x="1557173" y="1149784"/>
                  </a:lnTo>
                  <a:lnTo>
                    <a:pt x="1557018" y="1149530"/>
                  </a:lnTo>
                  <a:close/>
                </a:path>
                <a:path w="1988184" h="5111115">
                  <a:moveTo>
                    <a:pt x="1427211" y="945822"/>
                  </a:moveTo>
                  <a:lnTo>
                    <a:pt x="1411349" y="945822"/>
                  </a:lnTo>
                  <a:lnTo>
                    <a:pt x="1486787" y="1046279"/>
                  </a:lnTo>
                  <a:lnTo>
                    <a:pt x="1486660" y="1046025"/>
                  </a:lnTo>
                  <a:lnTo>
                    <a:pt x="1502077" y="1046025"/>
                  </a:lnTo>
                  <a:lnTo>
                    <a:pt x="1497074" y="1038659"/>
                  </a:lnTo>
                  <a:lnTo>
                    <a:pt x="1427211" y="945822"/>
                  </a:lnTo>
                  <a:close/>
                </a:path>
                <a:path w="1988184" h="5111115">
                  <a:moveTo>
                    <a:pt x="1347705" y="849175"/>
                  </a:moveTo>
                  <a:lnTo>
                    <a:pt x="1331212" y="849175"/>
                  </a:lnTo>
                  <a:lnTo>
                    <a:pt x="1411476" y="946076"/>
                  </a:lnTo>
                  <a:lnTo>
                    <a:pt x="1411349" y="945822"/>
                  </a:lnTo>
                  <a:lnTo>
                    <a:pt x="1427211" y="945822"/>
                  </a:lnTo>
                  <a:lnTo>
                    <a:pt x="1421382" y="938075"/>
                  </a:lnTo>
                  <a:lnTo>
                    <a:pt x="1347705" y="849175"/>
                  </a:lnTo>
                  <a:close/>
                </a:path>
                <a:path w="1988184" h="5111115">
                  <a:moveTo>
                    <a:pt x="1263552" y="756465"/>
                  </a:moveTo>
                  <a:lnTo>
                    <a:pt x="1246376" y="756465"/>
                  </a:lnTo>
                  <a:lnTo>
                    <a:pt x="1331339" y="849429"/>
                  </a:lnTo>
                  <a:lnTo>
                    <a:pt x="1331212" y="849175"/>
                  </a:lnTo>
                  <a:lnTo>
                    <a:pt x="1347705" y="849175"/>
                  </a:lnTo>
                  <a:lnTo>
                    <a:pt x="1340864" y="840920"/>
                  </a:lnTo>
                  <a:lnTo>
                    <a:pt x="1263552" y="756465"/>
                  </a:lnTo>
                  <a:close/>
                </a:path>
                <a:path w="1988184" h="5111115">
                  <a:moveTo>
                    <a:pt x="1174940" y="667692"/>
                  </a:moveTo>
                  <a:lnTo>
                    <a:pt x="1156968" y="667692"/>
                  </a:lnTo>
                  <a:lnTo>
                    <a:pt x="1246503" y="756719"/>
                  </a:lnTo>
                  <a:lnTo>
                    <a:pt x="1246376" y="756465"/>
                  </a:lnTo>
                  <a:lnTo>
                    <a:pt x="1263552" y="756465"/>
                  </a:lnTo>
                  <a:lnTo>
                    <a:pt x="1255647" y="747829"/>
                  </a:lnTo>
                  <a:lnTo>
                    <a:pt x="1174940" y="667692"/>
                  </a:lnTo>
                  <a:close/>
                </a:path>
                <a:path w="1988184" h="5111115">
                  <a:moveTo>
                    <a:pt x="1081948" y="583110"/>
                  </a:moveTo>
                  <a:lnTo>
                    <a:pt x="1062988" y="583110"/>
                  </a:lnTo>
                  <a:lnTo>
                    <a:pt x="1157095" y="667946"/>
                  </a:lnTo>
                  <a:lnTo>
                    <a:pt x="1156968" y="667692"/>
                  </a:lnTo>
                  <a:lnTo>
                    <a:pt x="1174940" y="667692"/>
                  </a:lnTo>
                  <a:lnTo>
                    <a:pt x="1165731" y="658548"/>
                  </a:lnTo>
                  <a:lnTo>
                    <a:pt x="1081948" y="583110"/>
                  </a:lnTo>
                  <a:close/>
                </a:path>
                <a:path w="1988184" h="5111115">
                  <a:moveTo>
                    <a:pt x="883604" y="427281"/>
                  </a:moveTo>
                  <a:lnTo>
                    <a:pt x="862201" y="427281"/>
                  </a:lnTo>
                  <a:lnTo>
                    <a:pt x="964944" y="503100"/>
                  </a:lnTo>
                  <a:lnTo>
                    <a:pt x="1063115" y="583364"/>
                  </a:lnTo>
                  <a:lnTo>
                    <a:pt x="1062988" y="583110"/>
                  </a:lnTo>
                  <a:lnTo>
                    <a:pt x="1081948" y="583110"/>
                  </a:lnTo>
                  <a:lnTo>
                    <a:pt x="1071370" y="573585"/>
                  </a:lnTo>
                  <a:lnTo>
                    <a:pt x="972564" y="493067"/>
                  </a:lnTo>
                  <a:lnTo>
                    <a:pt x="883604" y="427281"/>
                  </a:lnTo>
                  <a:close/>
                </a:path>
                <a:path w="1988184" h="5111115">
                  <a:moveTo>
                    <a:pt x="964690" y="502973"/>
                  </a:moveTo>
                  <a:lnTo>
                    <a:pt x="964845" y="503100"/>
                  </a:lnTo>
                  <a:lnTo>
                    <a:pt x="964690" y="502973"/>
                  </a:lnTo>
                  <a:close/>
                </a:path>
                <a:path w="1988184" h="5111115">
                  <a:moveTo>
                    <a:pt x="669759" y="290756"/>
                  </a:moveTo>
                  <a:lnTo>
                    <a:pt x="645031" y="290756"/>
                  </a:lnTo>
                  <a:lnTo>
                    <a:pt x="755902" y="356669"/>
                  </a:lnTo>
                  <a:lnTo>
                    <a:pt x="862455" y="427535"/>
                  </a:lnTo>
                  <a:lnTo>
                    <a:pt x="862201" y="427281"/>
                  </a:lnTo>
                  <a:lnTo>
                    <a:pt x="883604" y="427281"/>
                  </a:lnTo>
                  <a:lnTo>
                    <a:pt x="869694" y="416994"/>
                  </a:lnTo>
                  <a:lnTo>
                    <a:pt x="762506" y="345874"/>
                  </a:lnTo>
                  <a:lnTo>
                    <a:pt x="669759" y="290756"/>
                  </a:lnTo>
                  <a:close/>
                </a:path>
                <a:path w="1988184" h="5111115">
                  <a:moveTo>
                    <a:pt x="755648" y="356542"/>
                  </a:moveTo>
                  <a:lnTo>
                    <a:pt x="755839" y="356669"/>
                  </a:lnTo>
                  <a:lnTo>
                    <a:pt x="755648" y="356542"/>
                  </a:lnTo>
                  <a:close/>
                </a:path>
                <a:path w="1988184" h="5111115">
                  <a:moveTo>
                    <a:pt x="530477" y="230177"/>
                  </a:moveTo>
                  <a:lnTo>
                    <a:pt x="645285" y="291010"/>
                  </a:lnTo>
                  <a:lnTo>
                    <a:pt x="645031" y="290756"/>
                  </a:lnTo>
                  <a:lnTo>
                    <a:pt x="669759" y="290756"/>
                  </a:lnTo>
                  <a:lnTo>
                    <a:pt x="651381" y="279834"/>
                  </a:lnTo>
                  <a:lnTo>
                    <a:pt x="557893" y="230304"/>
                  </a:lnTo>
                  <a:lnTo>
                    <a:pt x="530858" y="230304"/>
                  </a:lnTo>
                  <a:lnTo>
                    <a:pt x="530477" y="230177"/>
                  </a:lnTo>
                  <a:close/>
                </a:path>
                <a:path w="1988184" h="5111115">
                  <a:moveTo>
                    <a:pt x="442472" y="175059"/>
                  </a:moveTo>
                  <a:lnTo>
                    <a:pt x="412240" y="175059"/>
                  </a:lnTo>
                  <a:lnTo>
                    <a:pt x="530858" y="230304"/>
                  </a:lnTo>
                  <a:lnTo>
                    <a:pt x="557893" y="230304"/>
                  </a:lnTo>
                  <a:lnTo>
                    <a:pt x="536319" y="218874"/>
                  </a:lnTo>
                  <a:lnTo>
                    <a:pt x="442472" y="175059"/>
                  </a:lnTo>
                  <a:close/>
                </a:path>
                <a:path w="1988184" h="5111115">
                  <a:moveTo>
                    <a:pt x="323967" y="125402"/>
                  </a:moveTo>
                  <a:lnTo>
                    <a:pt x="290320" y="125402"/>
                  </a:lnTo>
                  <a:lnTo>
                    <a:pt x="412494" y="175186"/>
                  </a:lnTo>
                  <a:lnTo>
                    <a:pt x="412240" y="175059"/>
                  </a:lnTo>
                  <a:lnTo>
                    <a:pt x="442472" y="175059"/>
                  </a:lnTo>
                  <a:lnTo>
                    <a:pt x="417447" y="163375"/>
                  </a:lnTo>
                  <a:lnTo>
                    <a:pt x="323967" y="125402"/>
                  </a:lnTo>
                  <a:close/>
                </a:path>
                <a:path w="1988184" h="5111115">
                  <a:moveTo>
                    <a:pt x="203498" y="81714"/>
                  </a:moveTo>
                  <a:lnTo>
                    <a:pt x="164844" y="81714"/>
                  </a:lnTo>
                  <a:lnTo>
                    <a:pt x="290574" y="125529"/>
                  </a:lnTo>
                  <a:lnTo>
                    <a:pt x="290320" y="125402"/>
                  </a:lnTo>
                  <a:lnTo>
                    <a:pt x="323967" y="125402"/>
                  </a:lnTo>
                  <a:lnTo>
                    <a:pt x="294892" y="113591"/>
                  </a:lnTo>
                  <a:lnTo>
                    <a:pt x="203498" y="81714"/>
                  </a:lnTo>
                  <a:close/>
                </a:path>
                <a:path w="1988184" h="5111115">
                  <a:moveTo>
                    <a:pt x="144032" y="62029"/>
                  </a:moveTo>
                  <a:lnTo>
                    <a:pt x="100963" y="62029"/>
                  </a:lnTo>
                  <a:lnTo>
                    <a:pt x="165098" y="81841"/>
                  </a:lnTo>
                  <a:lnTo>
                    <a:pt x="164844" y="81714"/>
                  </a:lnTo>
                  <a:lnTo>
                    <a:pt x="203498" y="81714"/>
                  </a:lnTo>
                  <a:lnTo>
                    <a:pt x="168908" y="69649"/>
                  </a:lnTo>
                  <a:lnTo>
                    <a:pt x="144032" y="62029"/>
                  </a:lnTo>
                  <a:close/>
                </a:path>
                <a:path w="1988184" h="5111115">
                  <a:moveTo>
                    <a:pt x="33002" y="0"/>
                  </a:moveTo>
                  <a:lnTo>
                    <a:pt x="19111" y="4609"/>
                  </a:lnTo>
                  <a:lnTo>
                    <a:pt x="7983" y="14053"/>
                  </a:lnTo>
                  <a:lnTo>
                    <a:pt x="1141" y="27485"/>
                  </a:lnTo>
                  <a:lnTo>
                    <a:pt x="0" y="42614"/>
                  </a:lnTo>
                  <a:lnTo>
                    <a:pt x="4585" y="56505"/>
                  </a:lnTo>
                  <a:lnTo>
                    <a:pt x="14053" y="67633"/>
                  </a:lnTo>
                  <a:lnTo>
                    <a:pt x="27557" y="74475"/>
                  </a:lnTo>
                  <a:lnTo>
                    <a:pt x="42668" y="75616"/>
                  </a:lnTo>
                  <a:lnTo>
                    <a:pt x="56528" y="71030"/>
                  </a:lnTo>
                  <a:lnTo>
                    <a:pt x="67651" y="61563"/>
                  </a:lnTo>
                  <a:lnTo>
                    <a:pt x="71594" y="53841"/>
                  </a:lnTo>
                  <a:lnTo>
                    <a:pt x="36066" y="43868"/>
                  </a:lnTo>
                  <a:lnTo>
                    <a:pt x="39495" y="31676"/>
                  </a:lnTo>
                  <a:lnTo>
                    <a:pt x="75193" y="31676"/>
                  </a:lnTo>
                  <a:lnTo>
                    <a:pt x="71006" y="19087"/>
                  </a:lnTo>
                  <a:lnTo>
                    <a:pt x="61563" y="7965"/>
                  </a:lnTo>
                  <a:lnTo>
                    <a:pt x="48131" y="1069"/>
                  </a:lnTo>
                  <a:lnTo>
                    <a:pt x="33002" y="0"/>
                  </a:lnTo>
                  <a:close/>
                </a:path>
                <a:path w="1988184" h="5111115">
                  <a:moveTo>
                    <a:pt x="75001" y="41643"/>
                  </a:moveTo>
                  <a:lnTo>
                    <a:pt x="74547" y="48059"/>
                  </a:lnTo>
                  <a:lnTo>
                    <a:pt x="71594" y="53841"/>
                  </a:lnTo>
                  <a:lnTo>
                    <a:pt x="101217" y="62156"/>
                  </a:lnTo>
                  <a:lnTo>
                    <a:pt x="100963" y="62029"/>
                  </a:lnTo>
                  <a:lnTo>
                    <a:pt x="144032" y="62029"/>
                  </a:lnTo>
                  <a:lnTo>
                    <a:pt x="104646" y="49964"/>
                  </a:lnTo>
                  <a:lnTo>
                    <a:pt x="75001" y="41643"/>
                  </a:lnTo>
                  <a:close/>
                </a:path>
                <a:path w="1988184" h="5111115">
                  <a:moveTo>
                    <a:pt x="39495" y="31676"/>
                  </a:moveTo>
                  <a:lnTo>
                    <a:pt x="36066" y="43868"/>
                  </a:lnTo>
                  <a:lnTo>
                    <a:pt x="71594" y="53841"/>
                  </a:lnTo>
                  <a:lnTo>
                    <a:pt x="74547" y="48059"/>
                  </a:lnTo>
                  <a:lnTo>
                    <a:pt x="75001" y="41643"/>
                  </a:lnTo>
                  <a:lnTo>
                    <a:pt x="39495" y="31676"/>
                  </a:lnTo>
                  <a:close/>
                </a:path>
                <a:path w="1988184" h="5111115">
                  <a:moveTo>
                    <a:pt x="75193" y="31676"/>
                  </a:moveTo>
                  <a:lnTo>
                    <a:pt x="39495" y="31676"/>
                  </a:lnTo>
                  <a:lnTo>
                    <a:pt x="75001" y="41643"/>
                  </a:lnTo>
                  <a:lnTo>
                    <a:pt x="75616" y="32948"/>
                  </a:lnTo>
                  <a:lnTo>
                    <a:pt x="75193" y="31676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36819" y="7199376"/>
              <a:ext cx="1158240" cy="753110"/>
            </a:xfrm>
            <a:custGeom>
              <a:avLst/>
              <a:gdLst/>
              <a:ahLst/>
              <a:cxnLst/>
              <a:rect l="l" t="t" r="r" b="b"/>
              <a:pathLst>
                <a:path w="1158239" h="753109">
                  <a:moveTo>
                    <a:pt x="1032763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80"/>
                  </a:lnTo>
                  <a:lnTo>
                    <a:pt x="9854" y="676223"/>
                  </a:lnTo>
                  <a:lnTo>
                    <a:pt x="36734" y="716106"/>
                  </a:lnTo>
                  <a:lnTo>
                    <a:pt x="76616" y="742996"/>
                  </a:lnTo>
                  <a:lnTo>
                    <a:pt x="125475" y="752856"/>
                  </a:lnTo>
                  <a:lnTo>
                    <a:pt x="1032763" y="752856"/>
                  </a:lnTo>
                  <a:lnTo>
                    <a:pt x="1081623" y="742996"/>
                  </a:lnTo>
                  <a:lnTo>
                    <a:pt x="1121505" y="716106"/>
                  </a:lnTo>
                  <a:lnTo>
                    <a:pt x="1148385" y="676223"/>
                  </a:lnTo>
                  <a:lnTo>
                    <a:pt x="1158239" y="627380"/>
                  </a:lnTo>
                  <a:lnTo>
                    <a:pt x="1158239" y="125475"/>
                  </a:lnTo>
                  <a:lnTo>
                    <a:pt x="1148385" y="76616"/>
                  </a:lnTo>
                  <a:lnTo>
                    <a:pt x="1121505" y="36734"/>
                  </a:lnTo>
                  <a:lnTo>
                    <a:pt x="1081623" y="9854"/>
                  </a:lnTo>
                  <a:lnTo>
                    <a:pt x="103276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36819" y="7199376"/>
              <a:ext cx="1158240" cy="753110"/>
            </a:xfrm>
            <a:custGeom>
              <a:avLst/>
              <a:gdLst/>
              <a:ahLst/>
              <a:cxnLst/>
              <a:rect l="l" t="t" r="r" b="b"/>
              <a:pathLst>
                <a:path w="1158239" h="753109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032763" y="0"/>
                  </a:lnTo>
                  <a:lnTo>
                    <a:pt x="1081623" y="9854"/>
                  </a:lnTo>
                  <a:lnTo>
                    <a:pt x="1121505" y="36734"/>
                  </a:lnTo>
                  <a:lnTo>
                    <a:pt x="1148385" y="76616"/>
                  </a:lnTo>
                  <a:lnTo>
                    <a:pt x="1158239" y="125475"/>
                  </a:lnTo>
                  <a:lnTo>
                    <a:pt x="1158239" y="627380"/>
                  </a:lnTo>
                  <a:lnTo>
                    <a:pt x="1148385" y="676223"/>
                  </a:lnTo>
                  <a:lnTo>
                    <a:pt x="1121505" y="716106"/>
                  </a:lnTo>
                  <a:lnTo>
                    <a:pt x="1081623" y="742996"/>
                  </a:lnTo>
                  <a:lnTo>
                    <a:pt x="1032763" y="752856"/>
                  </a:lnTo>
                  <a:lnTo>
                    <a:pt x="125475" y="752856"/>
                  </a:lnTo>
                  <a:lnTo>
                    <a:pt x="76616" y="742996"/>
                  </a:lnTo>
                  <a:lnTo>
                    <a:pt x="36734" y="716106"/>
                  </a:lnTo>
                  <a:lnTo>
                    <a:pt x="9854" y="676223"/>
                  </a:lnTo>
                  <a:lnTo>
                    <a:pt x="0" y="627380"/>
                  </a:lnTo>
                  <a:lnTo>
                    <a:pt x="0" y="1254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16117" y="7344536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68670" y="5280405"/>
            <a:ext cx="1170940" cy="765810"/>
            <a:chOff x="5868670" y="5280405"/>
            <a:chExt cx="1170940" cy="765810"/>
          </a:xfrm>
        </p:grpSpPr>
        <p:sp>
          <p:nvSpPr>
            <p:cNvPr id="11" name="object 11"/>
            <p:cNvSpPr/>
            <p:nvPr/>
          </p:nvSpPr>
          <p:spPr>
            <a:xfrm>
              <a:off x="5875020" y="5286755"/>
              <a:ext cx="1158240" cy="753110"/>
            </a:xfrm>
            <a:custGeom>
              <a:avLst/>
              <a:gdLst/>
              <a:ahLst/>
              <a:cxnLst/>
              <a:rect l="l" t="t" r="r" b="b"/>
              <a:pathLst>
                <a:path w="1158240" h="753110">
                  <a:moveTo>
                    <a:pt x="1032763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6"/>
                  </a:lnTo>
                  <a:lnTo>
                    <a:pt x="0" y="627380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6"/>
                  </a:lnTo>
                  <a:lnTo>
                    <a:pt x="1032763" y="752856"/>
                  </a:lnTo>
                  <a:lnTo>
                    <a:pt x="1081623" y="743001"/>
                  </a:lnTo>
                  <a:lnTo>
                    <a:pt x="1121505" y="716121"/>
                  </a:lnTo>
                  <a:lnTo>
                    <a:pt x="1148385" y="676239"/>
                  </a:lnTo>
                  <a:lnTo>
                    <a:pt x="1158239" y="627380"/>
                  </a:lnTo>
                  <a:lnTo>
                    <a:pt x="1158239" y="125476"/>
                  </a:lnTo>
                  <a:lnTo>
                    <a:pt x="1148385" y="76616"/>
                  </a:lnTo>
                  <a:lnTo>
                    <a:pt x="1121505" y="36734"/>
                  </a:lnTo>
                  <a:lnTo>
                    <a:pt x="1081623" y="9854"/>
                  </a:lnTo>
                  <a:lnTo>
                    <a:pt x="103276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75020" y="5286755"/>
              <a:ext cx="1158240" cy="753110"/>
            </a:xfrm>
            <a:custGeom>
              <a:avLst/>
              <a:gdLst/>
              <a:ahLst/>
              <a:cxnLst/>
              <a:rect l="l" t="t" r="r" b="b"/>
              <a:pathLst>
                <a:path w="1158240" h="753110">
                  <a:moveTo>
                    <a:pt x="0" y="125476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032763" y="0"/>
                  </a:lnTo>
                  <a:lnTo>
                    <a:pt x="1081623" y="9854"/>
                  </a:lnTo>
                  <a:lnTo>
                    <a:pt x="1121505" y="36734"/>
                  </a:lnTo>
                  <a:lnTo>
                    <a:pt x="1148385" y="76616"/>
                  </a:lnTo>
                  <a:lnTo>
                    <a:pt x="1158239" y="125476"/>
                  </a:lnTo>
                  <a:lnTo>
                    <a:pt x="1158239" y="627380"/>
                  </a:lnTo>
                  <a:lnTo>
                    <a:pt x="1148385" y="676239"/>
                  </a:lnTo>
                  <a:lnTo>
                    <a:pt x="1121505" y="716121"/>
                  </a:lnTo>
                  <a:lnTo>
                    <a:pt x="1081623" y="743001"/>
                  </a:lnTo>
                  <a:lnTo>
                    <a:pt x="1032763" y="752856"/>
                  </a:lnTo>
                  <a:lnTo>
                    <a:pt x="125475" y="752856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80"/>
                  </a:lnTo>
                  <a:lnTo>
                    <a:pt x="0" y="12547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54317" y="5432297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91785" y="3288538"/>
            <a:ext cx="1170940" cy="765810"/>
            <a:chOff x="4891785" y="3288538"/>
            <a:chExt cx="1170940" cy="765810"/>
          </a:xfrm>
        </p:grpSpPr>
        <p:sp>
          <p:nvSpPr>
            <p:cNvPr id="15" name="object 15"/>
            <p:cNvSpPr/>
            <p:nvPr/>
          </p:nvSpPr>
          <p:spPr>
            <a:xfrm>
              <a:off x="4898135" y="3294888"/>
              <a:ext cx="1158240" cy="753110"/>
            </a:xfrm>
            <a:custGeom>
              <a:avLst/>
              <a:gdLst/>
              <a:ahLst/>
              <a:cxnLst/>
              <a:rect l="l" t="t" r="r" b="b"/>
              <a:pathLst>
                <a:path w="1158239" h="753110">
                  <a:moveTo>
                    <a:pt x="1032763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6"/>
                  </a:lnTo>
                  <a:lnTo>
                    <a:pt x="1032763" y="752856"/>
                  </a:lnTo>
                  <a:lnTo>
                    <a:pt x="1081623" y="743001"/>
                  </a:lnTo>
                  <a:lnTo>
                    <a:pt x="1121505" y="716121"/>
                  </a:lnTo>
                  <a:lnTo>
                    <a:pt x="1148385" y="676239"/>
                  </a:lnTo>
                  <a:lnTo>
                    <a:pt x="1158239" y="627379"/>
                  </a:lnTo>
                  <a:lnTo>
                    <a:pt x="1158239" y="125475"/>
                  </a:lnTo>
                  <a:lnTo>
                    <a:pt x="1148385" y="76616"/>
                  </a:lnTo>
                  <a:lnTo>
                    <a:pt x="1121505" y="36734"/>
                  </a:lnTo>
                  <a:lnTo>
                    <a:pt x="1081623" y="9854"/>
                  </a:lnTo>
                  <a:lnTo>
                    <a:pt x="103276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98135" y="3294888"/>
              <a:ext cx="1158240" cy="753110"/>
            </a:xfrm>
            <a:custGeom>
              <a:avLst/>
              <a:gdLst/>
              <a:ahLst/>
              <a:cxnLst/>
              <a:rect l="l" t="t" r="r" b="b"/>
              <a:pathLst>
                <a:path w="1158239" h="75311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032763" y="0"/>
                  </a:lnTo>
                  <a:lnTo>
                    <a:pt x="1081623" y="9854"/>
                  </a:lnTo>
                  <a:lnTo>
                    <a:pt x="1121505" y="36734"/>
                  </a:lnTo>
                  <a:lnTo>
                    <a:pt x="1148385" y="76616"/>
                  </a:lnTo>
                  <a:lnTo>
                    <a:pt x="1158239" y="125475"/>
                  </a:lnTo>
                  <a:lnTo>
                    <a:pt x="1158239" y="627379"/>
                  </a:lnTo>
                  <a:lnTo>
                    <a:pt x="1148385" y="676239"/>
                  </a:lnTo>
                  <a:lnTo>
                    <a:pt x="1121505" y="716121"/>
                  </a:lnTo>
                  <a:lnTo>
                    <a:pt x="1081623" y="743001"/>
                  </a:lnTo>
                  <a:lnTo>
                    <a:pt x="1032763" y="752856"/>
                  </a:lnTo>
                  <a:lnTo>
                    <a:pt x="125475" y="752856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376798" y="3439744"/>
            <a:ext cx="2000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6751" y="3216910"/>
            <a:ext cx="709739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44484E"/>
                </a:solidFill>
                <a:latin typeface="Tahoma"/>
                <a:cs typeface="Tahoma"/>
              </a:rPr>
              <a:t>IPSec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operates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at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network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layer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ahoma"/>
                <a:cs typeface="Tahoma"/>
              </a:rPr>
              <a:t>(layer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-70">
                <a:solidFill>
                  <a:srgbClr val="44484E"/>
                </a:solidFill>
                <a:latin typeface="Tahoma"/>
                <a:cs typeface="Tahoma"/>
              </a:rPr>
              <a:t>3)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Tahoma"/>
                <a:cs typeface="Tahoma"/>
              </a:rPr>
              <a:t>OSI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model.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49439" y="5303266"/>
            <a:ext cx="548767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-10">
                <a:solidFill>
                  <a:srgbClr val="44484E"/>
                </a:solidFill>
                <a:latin typeface="Tahoma"/>
                <a:cs typeface="Tahoma"/>
              </a:rPr>
              <a:t>IPSec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provide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ahoma"/>
                <a:cs typeface="Tahoma"/>
              </a:rPr>
              <a:t>both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confidentiality</a:t>
            </a:r>
            <a:r>
              <a:rPr dirty="0" sz="2200" spc="-5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 </a:t>
            </a:r>
            <a:r>
              <a:rPr dirty="0" sz="2200" spc="-6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ahoma"/>
                <a:cs typeface="Tahoma"/>
              </a:rPr>
              <a:t>integrity.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3994" y="7248270"/>
            <a:ext cx="6960234" cy="6972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200" spc="-10">
                <a:solidFill>
                  <a:srgbClr val="44484E"/>
                </a:solidFill>
                <a:latin typeface="Tahoma"/>
                <a:cs typeface="Tahoma"/>
              </a:rPr>
              <a:t>IPSec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can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be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secure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communications</a:t>
            </a:r>
            <a:r>
              <a:rPr dirty="0" sz="2200" spc="-5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44484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local </a:t>
            </a:r>
            <a:r>
              <a:rPr dirty="0" sz="2200" spc="-6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networks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as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protocol.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7023" y="4410455"/>
            <a:ext cx="2619755" cy="2618232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7188" y="306451"/>
            <a:ext cx="5882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(IPSec)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6700" y="760476"/>
            <a:ext cx="8173211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11273" y="3806190"/>
            <a:ext cx="6201410" cy="3834765"/>
          </a:xfrm>
          <a:custGeom>
            <a:avLst/>
            <a:gdLst/>
            <a:ahLst/>
            <a:cxnLst/>
            <a:rect l="l" t="t" r="r" b="b"/>
            <a:pathLst>
              <a:path w="6201409" h="3834765">
                <a:moveTo>
                  <a:pt x="0" y="639063"/>
                </a:moveTo>
                <a:lnTo>
                  <a:pt x="1752" y="591371"/>
                </a:lnTo>
                <a:lnTo>
                  <a:pt x="6929" y="544630"/>
                </a:lnTo>
                <a:lnTo>
                  <a:pt x="15405" y="498965"/>
                </a:lnTo>
                <a:lnTo>
                  <a:pt x="27058" y="454498"/>
                </a:lnTo>
                <a:lnTo>
                  <a:pt x="41763" y="411354"/>
                </a:lnTo>
                <a:lnTo>
                  <a:pt x="59398" y="369656"/>
                </a:lnTo>
                <a:lnTo>
                  <a:pt x="79838" y="329527"/>
                </a:lnTo>
                <a:lnTo>
                  <a:pt x="102960" y="291092"/>
                </a:lnTo>
                <a:lnTo>
                  <a:pt x="128640" y="254474"/>
                </a:lnTo>
                <a:lnTo>
                  <a:pt x="156755" y="219796"/>
                </a:lnTo>
                <a:lnTo>
                  <a:pt x="187182" y="187182"/>
                </a:lnTo>
                <a:lnTo>
                  <a:pt x="219796" y="156755"/>
                </a:lnTo>
                <a:lnTo>
                  <a:pt x="254474" y="128640"/>
                </a:lnTo>
                <a:lnTo>
                  <a:pt x="291092" y="102960"/>
                </a:lnTo>
                <a:lnTo>
                  <a:pt x="329527" y="79838"/>
                </a:lnTo>
                <a:lnTo>
                  <a:pt x="369656" y="59398"/>
                </a:lnTo>
                <a:lnTo>
                  <a:pt x="411354" y="41763"/>
                </a:lnTo>
                <a:lnTo>
                  <a:pt x="454498" y="27058"/>
                </a:lnTo>
                <a:lnTo>
                  <a:pt x="498965" y="15405"/>
                </a:lnTo>
                <a:lnTo>
                  <a:pt x="544630" y="6929"/>
                </a:lnTo>
                <a:lnTo>
                  <a:pt x="591371" y="1752"/>
                </a:lnTo>
                <a:lnTo>
                  <a:pt x="639063" y="0"/>
                </a:lnTo>
                <a:lnTo>
                  <a:pt x="5562092" y="0"/>
                </a:lnTo>
                <a:lnTo>
                  <a:pt x="5609784" y="1752"/>
                </a:lnTo>
                <a:lnTo>
                  <a:pt x="5656525" y="6929"/>
                </a:lnTo>
                <a:lnTo>
                  <a:pt x="5702190" y="15405"/>
                </a:lnTo>
                <a:lnTo>
                  <a:pt x="5746657" y="27058"/>
                </a:lnTo>
                <a:lnTo>
                  <a:pt x="5789801" y="41763"/>
                </a:lnTo>
                <a:lnTo>
                  <a:pt x="5831499" y="59398"/>
                </a:lnTo>
                <a:lnTo>
                  <a:pt x="5871628" y="79838"/>
                </a:lnTo>
                <a:lnTo>
                  <a:pt x="5910063" y="102960"/>
                </a:lnTo>
                <a:lnTo>
                  <a:pt x="5946681" y="128640"/>
                </a:lnTo>
                <a:lnTo>
                  <a:pt x="5981359" y="156755"/>
                </a:lnTo>
                <a:lnTo>
                  <a:pt x="6013973" y="187182"/>
                </a:lnTo>
                <a:lnTo>
                  <a:pt x="6044400" y="219796"/>
                </a:lnTo>
                <a:lnTo>
                  <a:pt x="6072515" y="254474"/>
                </a:lnTo>
                <a:lnTo>
                  <a:pt x="6098195" y="291092"/>
                </a:lnTo>
                <a:lnTo>
                  <a:pt x="6121317" y="329527"/>
                </a:lnTo>
                <a:lnTo>
                  <a:pt x="6141757" y="369656"/>
                </a:lnTo>
                <a:lnTo>
                  <a:pt x="6159392" y="411354"/>
                </a:lnTo>
                <a:lnTo>
                  <a:pt x="6174097" y="454498"/>
                </a:lnTo>
                <a:lnTo>
                  <a:pt x="6185750" y="498965"/>
                </a:lnTo>
                <a:lnTo>
                  <a:pt x="6194226" y="544630"/>
                </a:lnTo>
                <a:lnTo>
                  <a:pt x="6199403" y="591371"/>
                </a:lnTo>
                <a:lnTo>
                  <a:pt x="6201156" y="639063"/>
                </a:lnTo>
                <a:lnTo>
                  <a:pt x="6201156" y="3195320"/>
                </a:lnTo>
                <a:lnTo>
                  <a:pt x="6199403" y="3243012"/>
                </a:lnTo>
                <a:lnTo>
                  <a:pt x="6194226" y="3289753"/>
                </a:lnTo>
                <a:lnTo>
                  <a:pt x="6185750" y="3335418"/>
                </a:lnTo>
                <a:lnTo>
                  <a:pt x="6174097" y="3379885"/>
                </a:lnTo>
                <a:lnTo>
                  <a:pt x="6159392" y="3423029"/>
                </a:lnTo>
                <a:lnTo>
                  <a:pt x="6141757" y="3464727"/>
                </a:lnTo>
                <a:lnTo>
                  <a:pt x="6121317" y="3504856"/>
                </a:lnTo>
                <a:lnTo>
                  <a:pt x="6098195" y="3543291"/>
                </a:lnTo>
                <a:lnTo>
                  <a:pt x="6072515" y="3579909"/>
                </a:lnTo>
                <a:lnTo>
                  <a:pt x="6044400" y="3614587"/>
                </a:lnTo>
                <a:lnTo>
                  <a:pt x="6013973" y="3647201"/>
                </a:lnTo>
                <a:lnTo>
                  <a:pt x="5981359" y="3677628"/>
                </a:lnTo>
                <a:lnTo>
                  <a:pt x="5946681" y="3705743"/>
                </a:lnTo>
                <a:lnTo>
                  <a:pt x="5910063" y="3731423"/>
                </a:lnTo>
                <a:lnTo>
                  <a:pt x="5871628" y="3754545"/>
                </a:lnTo>
                <a:lnTo>
                  <a:pt x="5831499" y="3774985"/>
                </a:lnTo>
                <a:lnTo>
                  <a:pt x="5789801" y="3792620"/>
                </a:lnTo>
                <a:lnTo>
                  <a:pt x="5746657" y="3807325"/>
                </a:lnTo>
                <a:lnTo>
                  <a:pt x="5702190" y="3818978"/>
                </a:lnTo>
                <a:lnTo>
                  <a:pt x="5656525" y="3827454"/>
                </a:lnTo>
                <a:lnTo>
                  <a:pt x="5609784" y="3832631"/>
                </a:lnTo>
                <a:lnTo>
                  <a:pt x="5562092" y="3834384"/>
                </a:lnTo>
                <a:lnTo>
                  <a:pt x="639063" y="3834384"/>
                </a:lnTo>
                <a:lnTo>
                  <a:pt x="591371" y="3832631"/>
                </a:lnTo>
                <a:lnTo>
                  <a:pt x="544630" y="3827454"/>
                </a:lnTo>
                <a:lnTo>
                  <a:pt x="498965" y="3818978"/>
                </a:lnTo>
                <a:lnTo>
                  <a:pt x="454498" y="3807325"/>
                </a:lnTo>
                <a:lnTo>
                  <a:pt x="411354" y="3792620"/>
                </a:lnTo>
                <a:lnTo>
                  <a:pt x="369656" y="3774985"/>
                </a:lnTo>
                <a:lnTo>
                  <a:pt x="329527" y="3754545"/>
                </a:lnTo>
                <a:lnTo>
                  <a:pt x="291092" y="3731423"/>
                </a:lnTo>
                <a:lnTo>
                  <a:pt x="254474" y="3705743"/>
                </a:lnTo>
                <a:lnTo>
                  <a:pt x="219796" y="3677628"/>
                </a:lnTo>
                <a:lnTo>
                  <a:pt x="187182" y="3647201"/>
                </a:lnTo>
                <a:lnTo>
                  <a:pt x="156755" y="3614587"/>
                </a:lnTo>
                <a:lnTo>
                  <a:pt x="128640" y="3579909"/>
                </a:lnTo>
                <a:lnTo>
                  <a:pt x="102960" y="3543291"/>
                </a:lnTo>
                <a:lnTo>
                  <a:pt x="79838" y="3504856"/>
                </a:lnTo>
                <a:lnTo>
                  <a:pt x="59398" y="3464727"/>
                </a:lnTo>
                <a:lnTo>
                  <a:pt x="41763" y="3423029"/>
                </a:lnTo>
                <a:lnTo>
                  <a:pt x="27058" y="3379885"/>
                </a:lnTo>
                <a:lnTo>
                  <a:pt x="15405" y="3335418"/>
                </a:lnTo>
                <a:lnTo>
                  <a:pt x="6929" y="3289753"/>
                </a:lnTo>
                <a:lnTo>
                  <a:pt x="1752" y="3243012"/>
                </a:lnTo>
                <a:lnTo>
                  <a:pt x="0" y="3195320"/>
                </a:lnTo>
                <a:lnTo>
                  <a:pt x="0" y="639063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64842" y="4838192"/>
            <a:ext cx="479806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0" marR="5080" indent="-368935">
              <a:lnSpc>
                <a:spcPct val="100499"/>
              </a:lnSpc>
              <a:spcBef>
                <a:spcPts val="8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Signs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packet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does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encrypt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payload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4842" y="5920485"/>
            <a:ext cx="446341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9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6997" y="3748278"/>
            <a:ext cx="6202680" cy="3892550"/>
          </a:xfrm>
          <a:custGeom>
            <a:avLst/>
            <a:gdLst/>
            <a:ahLst/>
            <a:cxnLst/>
            <a:rect l="l" t="t" r="r" b="b"/>
            <a:pathLst>
              <a:path w="6202680" h="3892550">
                <a:moveTo>
                  <a:pt x="0" y="648716"/>
                </a:moveTo>
                <a:lnTo>
                  <a:pt x="1779" y="600302"/>
                </a:lnTo>
                <a:lnTo>
                  <a:pt x="7033" y="552855"/>
                </a:lnTo>
                <a:lnTo>
                  <a:pt x="15638" y="506499"/>
                </a:lnTo>
                <a:lnTo>
                  <a:pt x="27466" y="461361"/>
                </a:lnTo>
                <a:lnTo>
                  <a:pt x="42394" y="417565"/>
                </a:lnTo>
                <a:lnTo>
                  <a:pt x="60294" y="375237"/>
                </a:lnTo>
                <a:lnTo>
                  <a:pt x="81043" y="334503"/>
                </a:lnTo>
                <a:lnTo>
                  <a:pt x="104514" y="295487"/>
                </a:lnTo>
                <a:lnTo>
                  <a:pt x="130582" y="258315"/>
                </a:lnTo>
                <a:lnTo>
                  <a:pt x="159122" y="223114"/>
                </a:lnTo>
                <a:lnTo>
                  <a:pt x="190007" y="190007"/>
                </a:lnTo>
                <a:lnTo>
                  <a:pt x="223114" y="159122"/>
                </a:lnTo>
                <a:lnTo>
                  <a:pt x="258315" y="130582"/>
                </a:lnTo>
                <a:lnTo>
                  <a:pt x="295487" y="104514"/>
                </a:lnTo>
                <a:lnTo>
                  <a:pt x="334503" y="81043"/>
                </a:lnTo>
                <a:lnTo>
                  <a:pt x="375237" y="60294"/>
                </a:lnTo>
                <a:lnTo>
                  <a:pt x="417565" y="42394"/>
                </a:lnTo>
                <a:lnTo>
                  <a:pt x="461361" y="27466"/>
                </a:lnTo>
                <a:lnTo>
                  <a:pt x="506499" y="15638"/>
                </a:lnTo>
                <a:lnTo>
                  <a:pt x="552855" y="7033"/>
                </a:lnTo>
                <a:lnTo>
                  <a:pt x="600302" y="1779"/>
                </a:lnTo>
                <a:lnTo>
                  <a:pt x="648716" y="0"/>
                </a:lnTo>
                <a:lnTo>
                  <a:pt x="5553963" y="0"/>
                </a:lnTo>
                <a:lnTo>
                  <a:pt x="5602377" y="1779"/>
                </a:lnTo>
                <a:lnTo>
                  <a:pt x="5649824" y="7033"/>
                </a:lnTo>
                <a:lnTo>
                  <a:pt x="5696180" y="15638"/>
                </a:lnTo>
                <a:lnTo>
                  <a:pt x="5741318" y="27466"/>
                </a:lnTo>
                <a:lnTo>
                  <a:pt x="5785114" y="42394"/>
                </a:lnTo>
                <a:lnTo>
                  <a:pt x="5827442" y="60294"/>
                </a:lnTo>
                <a:lnTo>
                  <a:pt x="5868176" y="81043"/>
                </a:lnTo>
                <a:lnTo>
                  <a:pt x="5907192" y="104514"/>
                </a:lnTo>
                <a:lnTo>
                  <a:pt x="5944364" y="130582"/>
                </a:lnTo>
                <a:lnTo>
                  <a:pt x="5979565" y="159122"/>
                </a:lnTo>
                <a:lnTo>
                  <a:pt x="6012672" y="190007"/>
                </a:lnTo>
                <a:lnTo>
                  <a:pt x="6043557" y="223114"/>
                </a:lnTo>
                <a:lnTo>
                  <a:pt x="6072097" y="258315"/>
                </a:lnTo>
                <a:lnTo>
                  <a:pt x="6098165" y="295487"/>
                </a:lnTo>
                <a:lnTo>
                  <a:pt x="6121636" y="334503"/>
                </a:lnTo>
                <a:lnTo>
                  <a:pt x="6142385" y="375237"/>
                </a:lnTo>
                <a:lnTo>
                  <a:pt x="6160285" y="417565"/>
                </a:lnTo>
                <a:lnTo>
                  <a:pt x="6175213" y="461361"/>
                </a:lnTo>
                <a:lnTo>
                  <a:pt x="6187041" y="506499"/>
                </a:lnTo>
                <a:lnTo>
                  <a:pt x="6195646" y="552855"/>
                </a:lnTo>
                <a:lnTo>
                  <a:pt x="6200900" y="600302"/>
                </a:lnTo>
                <a:lnTo>
                  <a:pt x="6202680" y="648716"/>
                </a:lnTo>
                <a:lnTo>
                  <a:pt x="6202680" y="3243580"/>
                </a:lnTo>
                <a:lnTo>
                  <a:pt x="6200900" y="3291993"/>
                </a:lnTo>
                <a:lnTo>
                  <a:pt x="6195646" y="3339440"/>
                </a:lnTo>
                <a:lnTo>
                  <a:pt x="6187041" y="3385796"/>
                </a:lnTo>
                <a:lnTo>
                  <a:pt x="6175213" y="3430934"/>
                </a:lnTo>
                <a:lnTo>
                  <a:pt x="6160285" y="3474730"/>
                </a:lnTo>
                <a:lnTo>
                  <a:pt x="6142385" y="3517058"/>
                </a:lnTo>
                <a:lnTo>
                  <a:pt x="6121636" y="3557792"/>
                </a:lnTo>
                <a:lnTo>
                  <a:pt x="6098165" y="3596808"/>
                </a:lnTo>
                <a:lnTo>
                  <a:pt x="6072097" y="3633980"/>
                </a:lnTo>
                <a:lnTo>
                  <a:pt x="6043557" y="3669181"/>
                </a:lnTo>
                <a:lnTo>
                  <a:pt x="6012672" y="3702288"/>
                </a:lnTo>
                <a:lnTo>
                  <a:pt x="5979565" y="3733173"/>
                </a:lnTo>
                <a:lnTo>
                  <a:pt x="5944364" y="3761713"/>
                </a:lnTo>
                <a:lnTo>
                  <a:pt x="5907192" y="3787781"/>
                </a:lnTo>
                <a:lnTo>
                  <a:pt x="5868176" y="3811252"/>
                </a:lnTo>
                <a:lnTo>
                  <a:pt x="5827442" y="3832001"/>
                </a:lnTo>
                <a:lnTo>
                  <a:pt x="5785114" y="3849901"/>
                </a:lnTo>
                <a:lnTo>
                  <a:pt x="5741318" y="3864829"/>
                </a:lnTo>
                <a:lnTo>
                  <a:pt x="5696180" y="3876657"/>
                </a:lnTo>
                <a:lnTo>
                  <a:pt x="5649824" y="3885262"/>
                </a:lnTo>
                <a:lnTo>
                  <a:pt x="5602377" y="3890516"/>
                </a:lnTo>
                <a:lnTo>
                  <a:pt x="5553963" y="3892296"/>
                </a:lnTo>
                <a:lnTo>
                  <a:pt x="648716" y="3892296"/>
                </a:lnTo>
                <a:lnTo>
                  <a:pt x="600302" y="3890516"/>
                </a:lnTo>
                <a:lnTo>
                  <a:pt x="552855" y="3885262"/>
                </a:lnTo>
                <a:lnTo>
                  <a:pt x="506499" y="3876657"/>
                </a:lnTo>
                <a:lnTo>
                  <a:pt x="461361" y="3864829"/>
                </a:lnTo>
                <a:lnTo>
                  <a:pt x="417565" y="3849901"/>
                </a:lnTo>
                <a:lnTo>
                  <a:pt x="375237" y="3832001"/>
                </a:lnTo>
                <a:lnTo>
                  <a:pt x="334503" y="3811252"/>
                </a:lnTo>
                <a:lnTo>
                  <a:pt x="295487" y="3787781"/>
                </a:lnTo>
                <a:lnTo>
                  <a:pt x="258315" y="3761713"/>
                </a:lnTo>
                <a:lnTo>
                  <a:pt x="223114" y="3733173"/>
                </a:lnTo>
                <a:lnTo>
                  <a:pt x="190007" y="3702288"/>
                </a:lnTo>
                <a:lnTo>
                  <a:pt x="159122" y="3669181"/>
                </a:lnTo>
                <a:lnTo>
                  <a:pt x="130582" y="3633980"/>
                </a:lnTo>
                <a:lnTo>
                  <a:pt x="104514" y="3596808"/>
                </a:lnTo>
                <a:lnTo>
                  <a:pt x="81043" y="3557792"/>
                </a:lnTo>
                <a:lnTo>
                  <a:pt x="60294" y="3517058"/>
                </a:lnTo>
                <a:lnTo>
                  <a:pt x="42394" y="3474730"/>
                </a:lnTo>
                <a:lnTo>
                  <a:pt x="27466" y="3430934"/>
                </a:lnTo>
                <a:lnTo>
                  <a:pt x="15638" y="3385796"/>
                </a:lnTo>
                <a:lnTo>
                  <a:pt x="7033" y="3339440"/>
                </a:lnTo>
                <a:lnTo>
                  <a:pt x="1779" y="3291993"/>
                </a:lnTo>
                <a:lnTo>
                  <a:pt x="0" y="3243580"/>
                </a:lnTo>
                <a:lnTo>
                  <a:pt x="0" y="648716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04503" y="5350891"/>
            <a:ext cx="439229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9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80">
                <a:solidFill>
                  <a:srgbClr val="45535F"/>
                </a:solidFill>
                <a:latin typeface="Tahoma"/>
                <a:cs typeface="Tahoma"/>
              </a:rPr>
              <a:t>Provides</a:t>
            </a:r>
            <a:r>
              <a:rPr dirty="0" sz="2200" spc="-114">
                <a:solidFill>
                  <a:srgbClr val="45535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5535F"/>
                </a:solidFill>
                <a:latin typeface="Tahoma"/>
                <a:cs typeface="Tahoma"/>
              </a:rPr>
              <a:t>confidentiality</a:t>
            </a:r>
            <a:r>
              <a:rPr dirty="0" sz="2200" spc="-70">
                <a:solidFill>
                  <a:srgbClr val="45535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5535F"/>
                </a:solidFill>
                <a:latin typeface="Tahoma"/>
                <a:cs typeface="Tahoma"/>
              </a:rPr>
              <a:t>and/or </a:t>
            </a:r>
            <a:r>
              <a:rPr dirty="0" sz="2200" spc="-670">
                <a:solidFill>
                  <a:srgbClr val="45535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5535F"/>
                </a:solidFill>
                <a:latin typeface="Tahoma"/>
                <a:cs typeface="Tahoma"/>
              </a:rPr>
              <a:t>authentication</a:t>
            </a:r>
            <a:r>
              <a:rPr dirty="0" sz="2200" spc="-85">
                <a:solidFill>
                  <a:srgbClr val="45535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45535F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45535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5535F"/>
                </a:solidFill>
                <a:latin typeface="Tahoma"/>
                <a:cs typeface="Tahoma"/>
              </a:rPr>
              <a:t>integrity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53728" y="3093720"/>
            <a:ext cx="5187950" cy="955675"/>
          </a:xfrm>
          <a:custGeom>
            <a:avLst/>
            <a:gdLst/>
            <a:ahLst/>
            <a:cxnLst/>
            <a:rect l="l" t="t" r="r" b="b"/>
            <a:pathLst>
              <a:path w="5187950" h="955675">
                <a:moveTo>
                  <a:pt x="5028437" y="0"/>
                </a:moveTo>
                <a:lnTo>
                  <a:pt x="159257" y="0"/>
                </a:lnTo>
                <a:lnTo>
                  <a:pt x="108898" y="8113"/>
                </a:lnTo>
                <a:lnTo>
                  <a:pt x="65178" y="30711"/>
                </a:lnTo>
                <a:lnTo>
                  <a:pt x="30711" y="65178"/>
                </a:lnTo>
                <a:lnTo>
                  <a:pt x="8113" y="108898"/>
                </a:lnTo>
                <a:lnTo>
                  <a:pt x="0" y="159257"/>
                </a:lnTo>
                <a:lnTo>
                  <a:pt x="0" y="796289"/>
                </a:lnTo>
                <a:lnTo>
                  <a:pt x="8113" y="846649"/>
                </a:lnTo>
                <a:lnTo>
                  <a:pt x="30711" y="890369"/>
                </a:lnTo>
                <a:lnTo>
                  <a:pt x="65178" y="924836"/>
                </a:lnTo>
                <a:lnTo>
                  <a:pt x="108898" y="947434"/>
                </a:lnTo>
                <a:lnTo>
                  <a:pt x="159257" y="955547"/>
                </a:lnTo>
                <a:lnTo>
                  <a:pt x="5028437" y="955547"/>
                </a:lnTo>
                <a:lnTo>
                  <a:pt x="5078797" y="947434"/>
                </a:lnTo>
                <a:lnTo>
                  <a:pt x="5122517" y="924836"/>
                </a:lnTo>
                <a:lnTo>
                  <a:pt x="5156984" y="890369"/>
                </a:lnTo>
                <a:lnTo>
                  <a:pt x="5179582" y="846649"/>
                </a:lnTo>
                <a:lnTo>
                  <a:pt x="5187695" y="796289"/>
                </a:lnTo>
                <a:lnTo>
                  <a:pt x="5187695" y="159257"/>
                </a:lnTo>
                <a:lnTo>
                  <a:pt x="5179582" y="108898"/>
                </a:lnTo>
                <a:lnTo>
                  <a:pt x="5156984" y="65178"/>
                </a:lnTo>
                <a:lnTo>
                  <a:pt x="5122517" y="30711"/>
                </a:lnTo>
                <a:lnTo>
                  <a:pt x="5078797" y="8113"/>
                </a:lnTo>
                <a:lnTo>
                  <a:pt x="502843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454642" y="3375786"/>
            <a:ext cx="47859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Encapsulation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Payload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(ESP)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74035" y="3153155"/>
            <a:ext cx="4676140" cy="896619"/>
          </a:xfrm>
          <a:custGeom>
            <a:avLst/>
            <a:gdLst/>
            <a:ahLst/>
            <a:cxnLst/>
            <a:rect l="l" t="t" r="r" b="b"/>
            <a:pathLst>
              <a:path w="4676140" h="896620">
                <a:moveTo>
                  <a:pt x="4526280" y="0"/>
                </a:moveTo>
                <a:lnTo>
                  <a:pt x="149351" y="0"/>
                </a:lnTo>
                <a:lnTo>
                  <a:pt x="102168" y="7620"/>
                </a:lnTo>
                <a:lnTo>
                  <a:pt x="61173" y="28834"/>
                </a:lnTo>
                <a:lnTo>
                  <a:pt x="28834" y="61173"/>
                </a:lnTo>
                <a:lnTo>
                  <a:pt x="7619" y="102168"/>
                </a:lnTo>
                <a:lnTo>
                  <a:pt x="0" y="149352"/>
                </a:lnTo>
                <a:lnTo>
                  <a:pt x="0" y="746760"/>
                </a:lnTo>
                <a:lnTo>
                  <a:pt x="7619" y="793943"/>
                </a:lnTo>
                <a:lnTo>
                  <a:pt x="28834" y="834938"/>
                </a:lnTo>
                <a:lnTo>
                  <a:pt x="61173" y="867277"/>
                </a:lnTo>
                <a:lnTo>
                  <a:pt x="102168" y="888491"/>
                </a:lnTo>
                <a:lnTo>
                  <a:pt x="149351" y="896112"/>
                </a:lnTo>
                <a:lnTo>
                  <a:pt x="4526280" y="896112"/>
                </a:lnTo>
                <a:lnTo>
                  <a:pt x="4573463" y="888491"/>
                </a:lnTo>
                <a:lnTo>
                  <a:pt x="4614458" y="867277"/>
                </a:lnTo>
                <a:lnTo>
                  <a:pt x="4646797" y="834938"/>
                </a:lnTo>
                <a:lnTo>
                  <a:pt x="4668012" y="793943"/>
                </a:lnTo>
                <a:lnTo>
                  <a:pt x="4675632" y="746760"/>
                </a:lnTo>
                <a:lnTo>
                  <a:pt x="4675632" y="149352"/>
                </a:lnTo>
                <a:lnTo>
                  <a:pt x="4668011" y="102168"/>
                </a:lnTo>
                <a:lnTo>
                  <a:pt x="4646797" y="61173"/>
                </a:lnTo>
                <a:lnTo>
                  <a:pt x="4614458" y="28834"/>
                </a:lnTo>
                <a:lnTo>
                  <a:pt x="4573463" y="7620"/>
                </a:lnTo>
                <a:lnTo>
                  <a:pt x="452628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13913" y="3405378"/>
            <a:ext cx="35947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Header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(AH)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0461" y="1933193"/>
            <a:ext cx="36810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95">
                <a:solidFill>
                  <a:srgbClr val="3E3E3E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7647" y="306451"/>
            <a:ext cx="6137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IPSec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Tunnel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Modes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9" y="760476"/>
            <a:ext cx="86395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29445" y="2473832"/>
            <a:ext cx="55067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datagram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ESP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tunnel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mode: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1601" y="2256789"/>
            <a:ext cx="432244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939165" marR="5080" indent="-927100">
              <a:lnSpc>
                <a:spcPct val="100499"/>
              </a:lnSpc>
              <a:spcBef>
                <a:spcPts val="80"/>
              </a:spcBef>
            </a:pP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PSec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datagram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AH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ESP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transport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mode: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8235" y="3217164"/>
            <a:ext cx="6620256" cy="493166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195559" y="3217164"/>
            <a:ext cx="4020820" cy="1286510"/>
            <a:chOff x="10195559" y="3217164"/>
            <a:chExt cx="4020820" cy="1286510"/>
          </a:xfrm>
        </p:grpSpPr>
        <p:sp>
          <p:nvSpPr>
            <p:cNvPr id="8" name="object 8"/>
            <p:cNvSpPr/>
            <p:nvPr/>
          </p:nvSpPr>
          <p:spPr>
            <a:xfrm>
              <a:off x="10195560" y="3217176"/>
              <a:ext cx="4020820" cy="1286510"/>
            </a:xfrm>
            <a:custGeom>
              <a:avLst/>
              <a:gdLst/>
              <a:ahLst/>
              <a:cxnLst/>
              <a:rect l="l" t="t" r="r" b="b"/>
              <a:pathLst>
                <a:path w="4020819" h="1286510">
                  <a:moveTo>
                    <a:pt x="944867" y="0"/>
                  </a:moveTo>
                  <a:lnTo>
                    <a:pt x="0" y="0"/>
                  </a:lnTo>
                  <a:lnTo>
                    <a:pt x="0" y="1286243"/>
                  </a:lnTo>
                  <a:lnTo>
                    <a:pt x="944867" y="1286243"/>
                  </a:lnTo>
                  <a:lnTo>
                    <a:pt x="944867" y="0"/>
                  </a:lnTo>
                  <a:close/>
                </a:path>
                <a:path w="4020819" h="1286510">
                  <a:moveTo>
                    <a:pt x="4020312" y="0"/>
                  </a:moveTo>
                  <a:lnTo>
                    <a:pt x="972312" y="0"/>
                  </a:lnTo>
                  <a:lnTo>
                    <a:pt x="972312" y="1286243"/>
                  </a:lnTo>
                  <a:lnTo>
                    <a:pt x="4020312" y="1286243"/>
                  </a:lnTo>
                  <a:lnTo>
                    <a:pt x="402031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784329" y="3515106"/>
              <a:ext cx="1161415" cy="699770"/>
            </a:xfrm>
            <a:custGeom>
              <a:avLst/>
              <a:gdLst/>
              <a:ahLst/>
              <a:cxnLst/>
              <a:rect l="l" t="t" r="r" b="b"/>
              <a:pathLst>
                <a:path w="1161415" h="699770">
                  <a:moveTo>
                    <a:pt x="1161287" y="0"/>
                  </a:moveTo>
                  <a:lnTo>
                    <a:pt x="0" y="0"/>
                  </a:lnTo>
                  <a:lnTo>
                    <a:pt x="0" y="699515"/>
                  </a:lnTo>
                  <a:lnTo>
                    <a:pt x="1161287" y="699515"/>
                  </a:lnTo>
                  <a:lnTo>
                    <a:pt x="1161287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763000" y="3217164"/>
            <a:ext cx="1405255" cy="1286510"/>
          </a:xfrm>
          <a:prstGeom prst="rect">
            <a:avLst/>
          </a:prstGeom>
          <a:solidFill>
            <a:srgbClr val="4279A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420370">
              <a:lnSpc>
                <a:spcPct val="100000"/>
              </a:lnSpc>
              <a:spcBef>
                <a:spcPts val="5"/>
              </a:spcBef>
            </a:pPr>
            <a:r>
              <a:rPr dirty="0" sz="1400" spc="5" b="1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1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7764" y="3377564"/>
            <a:ext cx="2698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solidFill>
                  <a:srgbClr val="FFFFFF"/>
                </a:solidFill>
                <a:latin typeface="Tahoma"/>
                <a:cs typeface="Tahoma"/>
              </a:rPr>
              <a:t>AH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84535" y="3633215"/>
            <a:ext cx="614680" cy="4622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4300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900"/>
              </a:spcBef>
            </a:pPr>
            <a:r>
              <a:rPr dirty="0" sz="1400" spc="-30">
                <a:solidFill>
                  <a:srgbClr val="585858"/>
                </a:solidFill>
                <a:latin typeface="Tahoma"/>
                <a:cs typeface="Tahoma"/>
              </a:rPr>
              <a:t>ICV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6461" y="3730878"/>
            <a:ext cx="3302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FFFFFF"/>
                </a:solidFill>
                <a:latin typeface="Tahoma"/>
                <a:cs typeface="Tahoma"/>
              </a:rPr>
              <a:t>ESP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84330" y="3515105"/>
            <a:ext cx="1161415" cy="699770"/>
          </a:xfrm>
          <a:prstGeom prst="rect">
            <a:avLst/>
          </a:prstGeom>
          <a:ln w="28575">
            <a:solidFill>
              <a:srgbClr val="EBF1F9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</a:pPr>
            <a:r>
              <a:rPr dirty="0" sz="1400" spc="35">
                <a:solidFill>
                  <a:srgbClr val="FFFFFF"/>
                </a:solidFill>
                <a:latin typeface="Tahoma"/>
                <a:cs typeface="Tahoma"/>
              </a:rPr>
              <a:t>TCP/UDP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45618" y="3515105"/>
            <a:ext cx="1007744" cy="699770"/>
          </a:xfrm>
          <a:prstGeom prst="rect">
            <a:avLst/>
          </a:prstGeom>
          <a:solidFill>
            <a:srgbClr val="39405A"/>
          </a:solidFill>
          <a:ln w="28575">
            <a:solidFill>
              <a:srgbClr val="EBF1F9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dirty="0" sz="1400" spc="50">
                <a:solidFill>
                  <a:srgbClr val="FFFFFF"/>
                </a:solidFill>
                <a:latin typeface="Tahoma"/>
                <a:cs typeface="Tahoma"/>
              </a:rPr>
              <a:t>Payload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46352" y="3217164"/>
            <a:ext cx="782320" cy="1286510"/>
          </a:xfrm>
          <a:prstGeom prst="rect">
            <a:avLst/>
          </a:prstGeom>
          <a:solidFill>
            <a:srgbClr val="39405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</a:pPr>
            <a:r>
              <a:rPr dirty="0" sz="1400" spc="35">
                <a:solidFill>
                  <a:srgbClr val="FFFFFF"/>
                </a:solidFill>
                <a:latin typeface="Tahoma"/>
                <a:cs typeface="Tahoma"/>
              </a:rPr>
              <a:t>Trailer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95004" y="4850891"/>
            <a:ext cx="1376680" cy="1285240"/>
          </a:xfrm>
          <a:prstGeom prst="rect">
            <a:avLst/>
          </a:prstGeom>
          <a:solidFill>
            <a:srgbClr val="4279A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algn="ctr" marL="36195">
              <a:lnSpc>
                <a:spcPct val="100000"/>
              </a:lnSpc>
              <a:spcBef>
                <a:spcPts val="1110"/>
              </a:spcBef>
            </a:pPr>
            <a:r>
              <a:rPr dirty="0" sz="1400" spc="90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endParaRPr sz="1400">
              <a:latin typeface="Arial"/>
              <a:cs typeface="Arial"/>
            </a:endParaRPr>
          </a:p>
          <a:p>
            <a:pPr algn="ctr" marL="36195">
              <a:lnSpc>
                <a:spcPct val="100000"/>
              </a:lnSpc>
            </a:pPr>
            <a:r>
              <a:rPr dirty="0" sz="1400" spc="5" b="1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dirty="0" sz="1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 b="1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20417" y="5387466"/>
            <a:ext cx="4959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105"/>
              </a:spcBef>
            </a:pPr>
            <a:r>
              <a:rPr dirty="0" sz="1400" spc="-30">
                <a:latin typeface="Tahoma"/>
                <a:cs typeface="Tahoma"/>
              </a:rPr>
              <a:t>ICV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180573" y="4838953"/>
            <a:ext cx="3507740" cy="1310640"/>
            <a:chOff x="10180573" y="4838953"/>
            <a:chExt cx="3507740" cy="1310640"/>
          </a:xfrm>
        </p:grpSpPr>
        <p:sp>
          <p:nvSpPr>
            <p:cNvPr id="20" name="object 20"/>
            <p:cNvSpPr/>
            <p:nvPr/>
          </p:nvSpPr>
          <p:spPr>
            <a:xfrm>
              <a:off x="10193273" y="4851653"/>
              <a:ext cx="3482340" cy="1285240"/>
            </a:xfrm>
            <a:custGeom>
              <a:avLst/>
              <a:gdLst/>
              <a:ahLst/>
              <a:cxnLst/>
              <a:rect l="l" t="t" r="r" b="b"/>
              <a:pathLst>
                <a:path w="3482340" h="1285239">
                  <a:moveTo>
                    <a:pt x="3482339" y="0"/>
                  </a:moveTo>
                  <a:lnTo>
                    <a:pt x="0" y="0"/>
                  </a:lnTo>
                  <a:lnTo>
                    <a:pt x="0" y="1284732"/>
                  </a:lnTo>
                  <a:lnTo>
                    <a:pt x="3482339" y="1284732"/>
                  </a:lnTo>
                  <a:lnTo>
                    <a:pt x="348233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193273" y="4851653"/>
              <a:ext cx="3482340" cy="1285240"/>
            </a:xfrm>
            <a:custGeom>
              <a:avLst/>
              <a:gdLst/>
              <a:ahLst/>
              <a:cxnLst/>
              <a:rect l="l" t="t" r="r" b="b"/>
              <a:pathLst>
                <a:path w="3482340" h="1285239">
                  <a:moveTo>
                    <a:pt x="0" y="1284732"/>
                  </a:moveTo>
                  <a:lnTo>
                    <a:pt x="3482339" y="1284732"/>
                  </a:lnTo>
                  <a:lnTo>
                    <a:pt x="3482339" y="0"/>
                  </a:lnTo>
                  <a:lnTo>
                    <a:pt x="0" y="0"/>
                  </a:lnTo>
                  <a:lnTo>
                    <a:pt x="0" y="1284732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0263631" y="5363971"/>
            <a:ext cx="3302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FFFFFF"/>
                </a:solidFill>
                <a:latin typeface="Tahoma"/>
                <a:cs typeface="Tahoma"/>
              </a:rPr>
              <a:t>ESP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0604182" y="5149786"/>
          <a:ext cx="2958465" cy="729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210"/>
                <a:gridCol w="987425"/>
                <a:gridCol w="882014"/>
              </a:tblGrid>
              <a:tr h="701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dirty="0" sz="1400" spc="-9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Head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5080">
                    <a:lnL w="28575">
                      <a:solidFill>
                        <a:srgbClr val="EBF1F9"/>
                      </a:solidFill>
                      <a:prstDash val="solid"/>
                    </a:lnL>
                    <a:lnR w="38100">
                      <a:solidFill>
                        <a:srgbClr val="EBF1F9"/>
                      </a:solidFill>
                      <a:prstDash val="solid"/>
                    </a:lnR>
                    <a:lnT w="28575">
                      <a:solidFill>
                        <a:srgbClr val="EBF1F9"/>
                      </a:solidFill>
                      <a:prstDash val="solid"/>
                    </a:lnT>
                    <a:lnB w="28575">
                      <a:solidFill>
                        <a:srgbClr val="EBF1F9"/>
                      </a:solidFill>
                      <a:prstDash val="solid"/>
                    </a:lnB>
                    <a:solidFill>
                      <a:srgbClr val="39405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3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TCP/UDP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5080">
                    <a:lnL w="38100">
                      <a:solidFill>
                        <a:srgbClr val="EBF1F9"/>
                      </a:solidFill>
                      <a:prstDash val="solid"/>
                    </a:lnL>
                    <a:lnR w="28575">
                      <a:solidFill>
                        <a:srgbClr val="EBF1F9"/>
                      </a:solidFill>
                      <a:prstDash val="solid"/>
                    </a:lnR>
                    <a:lnT w="28575">
                      <a:solidFill>
                        <a:srgbClr val="EBF1F9"/>
                      </a:solidFill>
                      <a:prstDash val="solid"/>
                    </a:lnT>
                    <a:lnB w="28575">
                      <a:solidFill>
                        <a:srgbClr val="EBF1F9"/>
                      </a:solidFill>
                      <a:prstDash val="solid"/>
                    </a:lnB>
                    <a:solidFill>
                      <a:srgbClr val="39405A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dirty="0" sz="1400" spc="5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Payload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210185">
                    <a:lnL w="28575">
                      <a:solidFill>
                        <a:srgbClr val="EBF1F9"/>
                      </a:solidFill>
                      <a:prstDash val="solid"/>
                    </a:lnL>
                    <a:lnR w="28575">
                      <a:solidFill>
                        <a:srgbClr val="EBF1F9"/>
                      </a:solidFill>
                      <a:prstDash val="solid"/>
                    </a:lnR>
                    <a:lnT w="28575">
                      <a:solidFill>
                        <a:srgbClr val="EBF1F9"/>
                      </a:solidFill>
                      <a:prstDash val="solid"/>
                    </a:lnT>
                    <a:lnB w="28575">
                      <a:solidFill>
                        <a:srgbClr val="EBF1F9"/>
                      </a:solidFill>
                      <a:prstDash val="solid"/>
                    </a:lnB>
                    <a:solidFill>
                      <a:srgbClr val="39405A"/>
                    </a:solidFill>
                  </a:tcPr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12651485" y="5164073"/>
            <a:ext cx="882650" cy="701040"/>
          </a:xfrm>
          <a:custGeom>
            <a:avLst/>
            <a:gdLst/>
            <a:ahLst/>
            <a:cxnLst/>
            <a:rect l="l" t="t" r="r" b="b"/>
            <a:pathLst>
              <a:path w="882650" h="701039">
                <a:moveTo>
                  <a:pt x="882395" y="0"/>
                </a:moveTo>
                <a:lnTo>
                  <a:pt x="0" y="0"/>
                </a:lnTo>
                <a:lnTo>
                  <a:pt x="0" y="701039"/>
                </a:lnTo>
                <a:lnTo>
                  <a:pt x="882395" y="701039"/>
                </a:lnTo>
                <a:lnTo>
                  <a:pt x="88239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18469" y="5164073"/>
            <a:ext cx="1045844" cy="701040"/>
          </a:xfrm>
          <a:custGeom>
            <a:avLst/>
            <a:gdLst/>
            <a:ahLst/>
            <a:cxnLst/>
            <a:rect l="l" t="t" r="r" b="b"/>
            <a:pathLst>
              <a:path w="1045845" h="701039">
                <a:moveTo>
                  <a:pt x="1045464" y="0"/>
                </a:moveTo>
                <a:lnTo>
                  <a:pt x="0" y="0"/>
                </a:lnTo>
                <a:lnTo>
                  <a:pt x="0" y="701039"/>
                </a:lnTo>
                <a:lnTo>
                  <a:pt x="1045464" y="701039"/>
                </a:lnTo>
                <a:lnTo>
                  <a:pt x="104546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701521" y="4850129"/>
            <a:ext cx="803275" cy="1285240"/>
          </a:xfrm>
          <a:custGeom>
            <a:avLst/>
            <a:gdLst/>
            <a:ahLst/>
            <a:cxnLst/>
            <a:rect l="l" t="t" r="r" b="b"/>
            <a:pathLst>
              <a:path w="803275" h="1285239">
                <a:moveTo>
                  <a:pt x="0" y="1284732"/>
                </a:moveTo>
                <a:lnTo>
                  <a:pt x="803148" y="1284732"/>
                </a:lnTo>
                <a:lnTo>
                  <a:pt x="803148" y="0"/>
                </a:lnTo>
                <a:lnTo>
                  <a:pt x="0" y="0"/>
                </a:lnTo>
                <a:lnTo>
                  <a:pt x="0" y="1284732"/>
                </a:lnTo>
                <a:close/>
              </a:path>
            </a:pathLst>
          </a:custGeom>
          <a:ln w="25400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3688313" y="4862067"/>
            <a:ext cx="832485" cy="1259840"/>
          </a:xfrm>
          <a:prstGeom prst="rect">
            <a:avLst/>
          </a:prstGeom>
          <a:solidFill>
            <a:srgbClr val="39405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180975">
              <a:lnSpc>
                <a:spcPct val="100000"/>
              </a:lnSpc>
            </a:pPr>
            <a:r>
              <a:rPr dirty="0" sz="1400" spc="35">
                <a:solidFill>
                  <a:srgbClr val="FFFFFF"/>
                </a:solidFill>
                <a:latin typeface="Tahoma"/>
                <a:cs typeface="Tahoma"/>
              </a:rPr>
              <a:t>Trailer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507717" y="4848605"/>
            <a:ext cx="521334" cy="1285240"/>
          </a:xfrm>
          <a:custGeom>
            <a:avLst/>
            <a:gdLst/>
            <a:ahLst/>
            <a:cxnLst/>
            <a:rect l="l" t="t" r="r" b="b"/>
            <a:pathLst>
              <a:path w="521334" h="1285239">
                <a:moveTo>
                  <a:pt x="0" y="1284732"/>
                </a:moveTo>
                <a:lnTo>
                  <a:pt x="521207" y="1284732"/>
                </a:lnTo>
                <a:lnTo>
                  <a:pt x="521207" y="0"/>
                </a:lnTo>
                <a:lnTo>
                  <a:pt x="0" y="0"/>
                </a:lnTo>
                <a:lnTo>
                  <a:pt x="0" y="1284732"/>
                </a:lnTo>
                <a:close/>
              </a:path>
            </a:pathLst>
          </a:custGeom>
          <a:ln w="25400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7647" y="306451"/>
            <a:ext cx="6137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IPSec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Tunnel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Modes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7853" y="1933193"/>
            <a:ext cx="42640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modes: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9" y="760476"/>
            <a:ext cx="863955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7469" y="3179445"/>
            <a:ext cx="12563475" cy="1567815"/>
            <a:chOff x="1847469" y="3179445"/>
            <a:chExt cx="12563475" cy="1567815"/>
          </a:xfrm>
        </p:grpSpPr>
        <p:sp>
          <p:nvSpPr>
            <p:cNvPr id="6" name="object 6"/>
            <p:cNvSpPr/>
            <p:nvPr/>
          </p:nvSpPr>
          <p:spPr>
            <a:xfrm>
              <a:off x="1856994" y="365683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188970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7"/>
                  </a:lnTo>
                  <a:lnTo>
                    <a:pt x="4319016" y="467867"/>
                  </a:lnTo>
                  <a:lnTo>
                    <a:pt x="4319016" y="77977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9186" y="3188970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7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7"/>
                  </a:lnTo>
                  <a:lnTo>
                    <a:pt x="4319016" y="467867"/>
                  </a:lnTo>
                  <a:lnTo>
                    <a:pt x="0" y="467867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52320" y="3229736"/>
            <a:ext cx="11785600" cy="1296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Transport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mode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communications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(an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end-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to-end</a:t>
            </a:r>
            <a:r>
              <a:rPr dirty="0" sz="2200" spc="-1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implementation).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5524880"/>
            <a:ext cx="12563475" cy="1567815"/>
            <a:chOff x="1847469" y="5524880"/>
            <a:chExt cx="12563475" cy="1567815"/>
          </a:xfrm>
        </p:grpSpPr>
        <p:sp>
          <p:nvSpPr>
            <p:cNvPr id="11" name="object 11"/>
            <p:cNvSpPr/>
            <p:nvPr/>
          </p:nvSpPr>
          <p:spPr>
            <a:xfrm>
              <a:off x="1856994" y="6002273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9186" y="5534405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8"/>
                  </a:lnTo>
                  <a:lnTo>
                    <a:pt x="0" y="467868"/>
                  </a:lnTo>
                  <a:lnTo>
                    <a:pt x="4319016" y="467868"/>
                  </a:lnTo>
                  <a:lnTo>
                    <a:pt x="4319016" y="77978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5534405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7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8"/>
                  </a:lnTo>
                  <a:lnTo>
                    <a:pt x="4319016" y="467868"/>
                  </a:lnTo>
                  <a:lnTo>
                    <a:pt x="0" y="467868"/>
                  </a:lnTo>
                  <a:lnTo>
                    <a:pt x="0" y="77978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52320" y="5575808"/>
            <a:ext cx="11904980" cy="1318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Tunnel</a:t>
            </a:r>
            <a:r>
              <a:rPr dirty="0" sz="2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mode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mode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communications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gateways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across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unsecure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(creating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VPN).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2923" y="306451"/>
            <a:ext cx="40087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Exchange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1314" y="1756298"/>
            <a:ext cx="12623800" cy="143510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R="220345">
              <a:lnSpc>
                <a:spcPct val="100000"/>
              </a:lnSpc>
              <a:spcBef>
                <a:spcPts val="1485"/>
              </a:spcBef>
            </a:pP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IPSec's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hashing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functions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depend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shared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secret.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Internet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(IKE)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handles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referred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endParaRPr sz="2200">
              <a:latin typeface="Tahoma"/>
              <a:cs typeface="Tahoma"/>
            </a:endParaRPr>
          </a:p>
          <a:p>
            <a:pPr algn="ctr" marL="234950">
              <a:lnSpc>
                <a:spcPct val="100000"/>
              </a:lnSpc>
              <a:spcBef>
                <a:spcPts val="3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Associations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(SA).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5147" y="760476"/>
            <a:ext cx="5579363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0603" y="3457955"/>
            <a:ext cx="8522208" cy="4949952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2923" y="306451"/>
            <a:ext cx="40087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Internet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Exchange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7378" y="1933193"/>
            <a:ext cx="57886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IKE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negotiations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take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place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phases: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5147" y="760476"/>
            <a:ext cx="5579363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06474" y="3440429"/>
            <a:ext cx="5654040" cy="3834765"/>
          </a:xfrm>
          <a:custGeom>
            <a:avLst/>
            <a:gdLst/>
            <a:ahLst/>
            <a:cxnLst/>
            <a:rect l="l" t="t" r="r" b="b"/>
            <a:pathLst>
              <a:path w="5654040" h="3834765">
                <a:moveTo>
                  <a:pt x="0" y="639064"/>
                </a:moveTo>
                <a:lnTo>
                  <a:pt x="1752" y="591371"/>
                </a:lnTo>
                <a:lnTo>
                  <a:pt x="6929" y="544630"/>
                </a:lnTo>
                <a:lnTo>
                  <a:pt x="15405" y="498965"/>
                </a:lnTo>
                <a:lnTo>
                  <a:pt x="27058" y="454498"/>
                </a:lnTo>
                <a:lnTo>
                  <a:pt x="41763" y="411354"/>
                </a:lnTo>
                <a:lnTo>
                  <a:pt x="59398" y="369656"/>
                </a:lnTo>
                <a:lnTo>
                  <a:pt x="79838" y="329527"/>
                </a:lnTo>
                <a:lnTo>
                  <a:pt x="102960" y="291092"/>
                </a:lnTo>
                <a:lnTo>
                  <a:pt x="128640" y="254474"/>
                </a:lnTo>
                <a:lnTo>
                  <a:pt x="156755" y="219796"/>
                </a:lnTo>
                <a:lnTo>
                  <a:pt x="187182" y="187182"/>
                </a:lnTo>
                <a:lnTo>
                  <a:pt x="219796" y="156755"/>
                </a:lnTo>
                <a:lnTo>
                  <a:pt x="254474" y="128640"/>
                </a:lnTo>
                <a:lnTo>
                  <a:pt x="291092" y="102960"/>
                </a:lnTo>
                <a:lnTo>
                  <a:pt x="329527" y="79838"/>
                </a:lnTo>
                <a:lnTo>
                  <a:pt x="369656" y="59398"/>
                </a:lnTo>
                <a:lnTo>
                  <a:pt x="411354" y="41763"/>
                </a:lnTo>
                <a:lnTo>
                  <a:pt x="454498" y="27058"/>
                </a:lnTo>
                <a:lnTo>
                  <a:pt x="498965" y="15405"/>
                </a:lnTo>
                <a:lnTo>
                  <a:pt x="544630" y="6929"/>
                </a:lnTo>
                <a:lnTo>
                  <a:pt x="591371" y="1752"/>
                </a:lnTo>
                <a:lnTo>
                  <a:pt x="639063" y="0"/>
                </a:lnTo>
                <a:lnTo>
                  <a:pt x="5014976" y="0"/>
                </a:lnTo>
                <a:lnTo>
                  <a:pt x="5062668" y="1752"/>
                </a:lnTo>
                <a:lnTo>
                  <a:pt x="5109409" y="6929"/>
                </a:lnTo>
                <a:lnTo>
                  <a:pt x="5155074" y="15405"/>
                </a:lnTo>
                <a:lnTo>
                  <a:pt x="5199541" y="27058"/>
                </a:lnTo>
                <a:lnTo>
                  <a:pt x="5242685" y="41763"/>
                </a:lnTo>
                <a:lnTo>
                  <a:pt x="5284383" y="59398"/>
                </a:lnTo>
                <a:lnTo>
                  <a:pt x="5324512" y="79838"/>
                </a:lnTo>
                <a:lnTo>
                  <a:pt x="5362947" y="102960"/>
                </a:lnTo>
                <a:lnTo>
                  <a:pt x="5399565" y="128640"/>
                </a:lnTo>
                <a:lnTo>
                  <a:pt x="5434243" y="156755"/>
                </a:lnTo>
                <a:lnTo>
                  <a:pt x="5466857" y="187182"/>
                </a:lnTo>
                <a:lnTo>
                  <a:pt x="5497284" y="219796"/>
                </a:lnTo>
                <a:lnTo>
                  <a:pt x="5525399" y="254474"/>
                </a:lnTo>
                <a:lnTo>
                  <a:pt x="5551079" y="291092"/>
                </a:lnTo>
                <a:lnTo>
                  <a:pt x="5574201" y="329527"/>
                </a:lnTo>
                <a:lnTo>
                  <a:pt x="5594641" y="369656"/>
                </a:lnTo>
                <a:lnTo>
                  <a:pt x="5612276" y="411354"/>
                </a:lnTo>
                <a:lnTo>
                  <a:pt x="5626981" y="454498"/>
                </a:lnTo>
                <a:lnTo>
                  <a:pt x="5638634" y="498965"/>
                </a:lnTo>
                <a:lnTo>
                  <a:pt x="5647110" y="544630"/>
                </a:lnTo>
                <a:lnTo>
                  <a:pt x="5652287" y="591371"/>
                </a:lnTo>
                <a:lnTo>
                  <a:pt x="5654040" y="639064"/>
                </a:lnTo>
                <a:lnTo>
                  <a:pt x="5654040" y="3195320"/>
                </a:lnTo>
                <a:lnTo>
                  <a:pt x="5652287" y="3243012"/>
                </a:lnTo>
                <a:lnTo>
                  <a:pt x="5647110" y="3289753"/>
                </a:lnTo>
                <a:lnTo>
                  <a:pt x="5638634" y="3335418"/>
                </a:lnTo>
                <a:lnTo>
                  <a:pt x="5626981" y="3379885"/>
                </a:lnTo>
                <a:lnTo>
                  <a:pt x="5612276" y="3423029"/>
                </a:lnTo>
                <a:lnTo>
                  <a:pt x="5594641" y="3464727"/>
                </a:lnTo>
                <a:lnTo>
                  <a:pt x="5574201" y="3504856"/>
                </a:lnTo>
                <a:lnTo>
                  <a:pt x="5551079" y="3543291"/>
                </a:lnTo>
                <a:lnTo>
                  <a:pt x="5525399" y="3579909"/>
                </a:lnTo>
                <a:lnTo>
                  <a:pt x="5497284" y="3614587"/>
                </a:lnTo>
                <a:lnTo>
                  <a:pt x="5466857" y="3647201"/>
                </a:lnTo>
                <a:lnTo>
                  <a:pt x="5434243" y="3677628"/>
                </a:lnTo>
                <a:lnTo>
                  <a:pt x="5399565" y="3705743"/>
                </a:lnTo>
                <a:lnTo>
                  <a:pt x="5362947" y="3731423"/>
                </a:lnTo>
                <a:lnTo>
                  <a:pt x="5324512" y="3754545"/>
                </a:lnTo>
                <a:lnTo>
                  <a:pt x="5284383" y="3774985"/>
                </a:lnTo>
                <a:lnTo>
                  <a:pt x="5242685" y="3792620"/>
                </a:lnTo>
                <a:lnTo>
                  <a:pt x="5199541" y="3807325"/>
                </a:lnTo>
                <a:lnTo>
                  <a:pt x="5155074" y="3818978"/>
                </a:lnTo>
                <a:lnTo>
                  <a:pt x="5109409" y="3827454"/>
                </a:lnTo>
                <a:lnTo>
                  <a:pt x="5062668" y="3832631"/>
                </a:lnTo>
                <a:lnTo>
                  <a:pt x="5014976" y="3834384"/>
                </a:lnTo>
                <a:lnTo>
                  <a:pt x="639063" y="3834384"/>
                </a:lnTo>
                <a:lnTo>
                  <a:pt x="591371" y="3832631"/>
                </a:lnTo>
                <a:lnTo>
                  <a:pt x="544630" y="3827454"/>
                </a:lnTo>
                <a:lnTo>
                  <a:pt x="498965" y="3818978"/>
                </a:lnTo>
                <a:lnTo>
                  <a:pt x="454498" y="3807325"/>
                </a:lnTo>
                <a:lnTo>
                  <a:pt x="411354" y="3792620"/>
                </a:lnTo>
                <a:lnTo>
                  <a:pt x="369656" y="3774985"/>
                </a:lnTo>
                <a:lnTo>
                  <a:pt x="329527" y="3754545"/>
                </a:lnTo>
                <a:lnTo>
                  <a:pt x="291092" y="3731423"/>
                </a:lnTo>
                <a:lnTo>
                  <a:pt x="254474" y="3705743"/>
                </a:lnTo>
                <a:lnTo>
                  <a:pt x="219796" y="3677628"/>
                </a:lnTo>
                <a:lnTo>
                  <a:pt x="187182" y="3647201"/>
                </a:lnTo>
                <a:lnTo>
                  <a:pt x="156755" y="3614587"/>
                </a:lnTo>
                <a:lnTo>
                  <a:pt x="128640" y="3579909"/>
                </a:lnTo>
                <a:lnTo>
                  <a:pt x="102960" y="3543291"/>
                </a:lnTo>
                <a:lnTo>
                  <a:pt x="79838" y="3504856"/>
                </a:lnTo>
                <a:lnTo>
                  <a:pt x="59398" y="3464727"/>
                </a:lnTo>
                <a:lnTo>
                  <a:pt x="41763" y="3423029"/>
                </a:lnTo>
                <a:lnTo>
                  <a:pt x="27058" y="3379885"/>
                </a:lnTo>
                <a:lnTo>
                  <a:pt x="15405" y="3335418"/>
                </a:lnTo>
                <a:lnTo>
                  <a:pt x="6929" y="3289753"/>
                </a:lnTo>
                <a:lnTo>
                  <a:pt x="1752" y="3243012"/>
                </a:lnTo>
                <a:lnTo>
                  <a:pt x="0" y="3195320"/>
                </a:lnTo>
                <a:lnTo>
                  <a:pt x="0" y="63906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21942" y="4466336"/>
            <a:ext cx="4866640" cy="1750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dd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di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ital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ce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tificat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s.</a:t>
            </a:r>
            <a:endParaRPr sz="2200">
              <a:latin typeface="Tahoma"/>
              <a:cs typeface="Tahoma"/>
            </a:endParaRPr>
          </a:p>
          <a:p>
            <a:pPr marL="355600" marR="109220" indent="-342900">
              <a:lnSpc>
                <a:spcPct val="113900"/>
              </a:lnSpc>
              <a:spcBef>
                <a:spcPts val="192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pre-shared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 for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authentication.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4916" y="2787395"/>
            <a:ext cx="4676140" cy="896619"/>
          </a:xfrm>
          <a:custGeom>
            <a:avLst/>
            <a:gdLst/>
            <a:ahLst/>
            <a:cxnLst/>
            <a:rect l="l" t="t" r="r" b="b"/>
            <a:pathLst>
              <a:path w="4676140" h="896620">
                <a:moveTo>
                  <a:pt x="4526280" y="0"/>
                </a:moveTo>
                <a:lnTo>
                  <a:pt x="149351" y="0"/>
                </a:lnTo>
                <a:lnTo>
                  <a:pt x="102168" y="7620"/>
                </a:lnTo>
                <a:lnTo>
                  <a:pt x="61173" y="28834"/>
                </a:lnTo>
                <a:lnTo>
                  <a:pt x="28834" y="61173"/>
                </a:lnTo>
                <a:lnTo>
                  <a:pt x="7619" y="102168"/>
                </a:lnTo>
                <a:lnTo>
                  <a:pt x="0" y="149351"/>
                </a:lnTo>
                <a:lnTo>
                  <a:pt x="0" y="746759"/>
                </a:lnTo>
                <a:lnTo>
                  <a:pt x="7619" y="793943"/>
                </a:lnTo>
                <a:lnTo>
                  <a:pt x="28834" y="834938"/>
                </a:lnTo>
                <a:lnTo>
                  <a:pt x="61173" y="867277"/>
                </a:lnTo>
                <a:lnTo>
                  <a:pt x="102168" y="888491"/>
                </a:lnTo>
                <a:lnTo>
                  <a:pt x="149351" y="896112"/>
                </a:lnTo>
                <a:lnTo>
                  <a:pt x="4526280" y="896112"/>
                </a:lnTo>
                <a:lnTo>
                  <a:pt x="4573463" y="888491"/>
                </a:lnTo>
                <a:lnTo>
                  <a:pt x="4614458" y="867277"/>
                </a:lnTo>
                <a:lnTo>
                  <a:pt x="4646797" y="834938"/>
                </a:lnTo>
                <a:lnTo>
                  <a:pt x="4668011" y="793943"/>
                </a:lnTo>
                <a:lnTo>
                  <a:pt x="4675632" y="746759"/>
                </a:lnTo>
                <a:lnTo>
                  <a:pt x="4675632" y="149351"/>
                </a:lnTo>
                <a:lnTo>
                  <a:pt x="4668011" y="102168"/>
                </a:lnTo>
                <a:lnTo>
                  <a:pt x="4646797" y="61173"/>
                </a:lnTo>
                <a:lnTo>
                  <a:pt x="4614458" y="28834"/>
                </a:lnTo>
                <a:lnTo>
                  <a:pt x="4573463" y="7620"/>
                </a:lnTo>
                <a:lnTo>
                  <a:pt x="452628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52164" y="3039236"/>
            <a:ext cx="9626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35133" y="3441953"/>
            <a:ext cx="5655945" cy="3892550"/>
          </a:xfrm>
          <a:custGeom>
            <a:avLst/>
            <a:gdLst/>
            <a:ahLst/>
            <a:cxnLst/>
            <a:rect l="l" t="t" r="r" b="b"/>
            <a:pathLst>
              <a:path w="5655944" h="3892550">
                <a:moveTo>
                  <a:pt x="0" y="648716"/>
                </a:moveTo>
                <a:lnTo>
                  <a:pt x="1779" y="600302"/>
                </a:lnTo>
                <a:lnTo>
                  <a:pt x="7033" y="552855"/>
                </a:lnTo>
                <a:lnTo>
                  <a:pt x="15638" y="506499"/>
                </a:lnTo>
                <a:lnTo>
                  <a:pt x="27466" y="461361"/>
                </a:lnTo>
                <a:lnTo>
                  <a:pt x="42394" y="417565"/>
                </a:lnTo>
                <a:lnTo>
                  <a:pt x="60294" y="375237"/>
                </a:lnTo>
                <a:lnTo>
                  <a:pt x="81043" y="334503"/>
                </a:lnTo>
                <a:lnTo>
                  <a:pt x="104514" y="295487"/>
                </a:lnTo>
                <a:lnTo>
                  <a:pt x="130582" y="258315"/>
                </a:lnTo>
                <a:lnTo>
                  <a:pt x="159122" y="223114"/>
                </a:lnTo>
                <a:lnTo>
                  <a:pt x="190007" y="190007"/>
                </a:lnTo>
                <a:lnTo>
                  <a:pt x="223114" y="159122"/>
                </a:lnTo>
                <a:lnTo>
                  <a:pt x="258315" y="130582"/>
                </a:lnTo>
                <a:lnTo>
                  <a:pt x="295487" y="104514"/>
                </a:lnTo>
                <a:lnTo>
                  <a:pt x="334503" y="81043"/>
                </a:lnTo>
                <a:lnTo>
                  <a:pt x="375237" y="60294"/>
                </a:lnTo>
                <a:lnTo>
                  <a:pt x="417565" y="42394"/>
                </a:lnTo>
                <a:lnTo>
                  <a:pt x="461361" y="27466"/>
                </a:lnTo>
                <a:lnTo>
                  <a:pt x="506499" y="15638"/>
                </a:lnTo>
                <a:lnTo>
                  <a:pt x="552855" y="7033"/>
                </a:lnTo>
                <a:lnTo>
                  <a:pt x="600302" y="1779"/>
                </a:lnTo>
                <a:lnTo>
                  <a:pt x="648716" y="0"/>
                </a:lnTo>
                <a:lnTo>
                  <a:pt x="5006848" y="0"/>
                </a:lnTo>
                <a:lnTo>
                  <a:pt x="5055261" y="1779"/>
                </a:lnTo>
                <a:lnTo>
                  <a:pt x="5102708" y="7033"/>
                </a:lnTo>
                <a:lnTo>
                  <a:pt x="5149064" y="15638"/>
                </a:lnTo>
                <a:lnTo>
                  <a:pt x="5194202" y="27466"/>
                </a:lnTo>
                <a:lnTo>
                  <a:pt x="5237998" y="42394"/>
                </a:lnTo>
                <a:lnTo>
                  <a:pt x="5280326" y="60294"/>
                </a:lnTo>
                <a:lnTo>
                  <a:pt x="5321060" y="81043"/>
                </a:lnTo>
                <a:lnTo>
                  <a:pt x="5360076" y="104514"/>
                </a:lnTo>
                <a:lnTo>
                  <a:pt x="5397248" y="130582"/>
                </a:lnTo>
                <a:lnTo>
                  <a:pt x="5432449" y="159122"/>
                </a:lnTo>
                <a:lnTo>
                  <a:pt x="5465556" y="190007"/>
                </a:lnTo>
                <a:lnTo>
                  <a:pt x="5496441" y="223114"/>
                </a:lnTo>
                <a:lnTo>
                  <a:pt x="5524981" y="258315"/>
                </a:lnTo>
                <a:lnTo>
                  <a:pt x="5551049" y="295487"/>
                </a:lnTo>
                <a:lnTo>
                  <a:pt x="5574520" y="334503"/>
                </a:lnTo>
                <a:lnTo>
                  <a:pt x="5595269" y="375237"/>
                </a:lnTo>
                <a:lnTo>
                  <a:pt x="5613169" y="417565"/>
                </a:lnTo>
                <a:lnTo>
                  <a:pt x="5628097" y="461361"/>
                </a:lnTo>
                <a:lnTo>
                  <a:pt x="5639925" y="506499"/>
                </a:lnTo>
                <a:lnTo>
                  <a:pt x="5648530" y="552855"/>
                </a:lnTo>
                <a:lnTo>
                  <a:pt x="5653784" y="600302"/>
                </a:lnTo>
                <a:lnTo>
                  <a:pt x="5655564" y="648716"/>
                </a:lnTo>
                <a:lnTo>
                  <a:pt x="5655564" y="3243580"/>
                </a:lnTo>
                <a:lnTo>
                  <a:pt x="5653784" y="3291993"/>
                </a:lnTo>
                <a:lnTo>
                  <a:pt x="5648530" y="3339440"/>
                </a:lnTo>
                <a:lnTo>
                  <a:pt x="5639925" y="3385796"/>
                </a:lnTo>
                <a:lnTo>
                  <a:pt x="5628097" y="3430934"/>
                </a:lnTo>
                <a:lnTo>
                  <a:pt x="5613169" y="3474730"/>
                </a:lnTo>
                <a:lnTo>
                  <a:pt x="5595269" y="3517058"/>
                </a:lnTo>
                <a:lnTo>
                  <a:pt x="5574520" y="3557792"/>
                </a:lnTo>
                <a:lnTo>
                  <a:pt x="5551049" y="3596808"/>
                </a:lnTo>
                <a:lnTo>
                  <a:pt x="5524981" y="3633980"/>
                </a:lnTo>
                <a:lnTo>
                  <a:pt x="5496441" y="3669181"/>
                </a:lnTo>
                <a:lnTo>
                  <a:pt x="5465556" y="3702288"/>
                </a:lnTo>
                <a:lnTo>
                  <a:pt x="5432449" y="3733173"/>
                </a:lnTo>
                <a:lnTo>
                  <a:pt x="5397248" y="3761713"/>
                </a:lnTo>
                <a:lnTo>
                  <a:pt x="5360076" y="3787781"/>
                </a:lnTo>
                <a:lnTo>
                  <a:pt x="5321060" y="3811252"/>
                </a:lnTo>
                <a:lnTo>
                  <a:pt x="5280326" y="3832001"/>
                </a:lnTo>
                <a:lnTo>
                  <a:pt x="5237998" y="3849901"/>
                </a:lnTo>
                <a:lnTo>
                  <a:pt x="5194202" y="3864829"/>
                </a:lnTo>
                <a:lnTo>
                  <a:pt x="5149064" y="3876657"/>
                </a:lnTo>
                <a:lnTo>
                  <a:pt x="5102708" y="3885262"/>
                </a:lnTo>
                <a:lnTo>
                  <a:pt x="5055261" y="3890516"/>
                </a:lnTo>
                <a:lnTo>
                  <a:pt x="5006848" y="3892296"/>
                </a:lnTo>
                <a:lnTo>
                  <a:pt x="648716" y="3892296"/>
                </a:lnTo>
                <a:lnTo>
                  <a:pt x="600302" y="3890516"/>
                </a:lnTo>
                <a:lnTo>
                  <a:pt x="552855" y="3885262"/>
                </a:lnTo>
                <a:lnTo>
                  <a:pt x="506499" y="3876657"/>
                </a:lnTo>
                <a:lnTo>
                  <a:pt x="461361" y="3864829"/>
                </a:lnTo>
                <a:lnTo>
                  <a:pt x="417565" y="3849901"/>
                </a:lnTo>
                <a:lnTo>
                  <a:pt x="375237" y="3832001"/>
                </a:lnTo>
                <a:lnTo>
                  <a:pt x="334503" y="3811252"/>
                </a:lnTo>
                <a:lnTo>
                  <a:pt x="295487" y="3787781"/>
                </a:lnTo>
                <a:lnTo>
                  <a:pt x="258315" y="3761713"/>
                </a:lnTo>
                <a:lnTo>
                  <a:pt x="223114" y="3733173"/>
                </a:lnTo>
                <a:lnTo>
                  <a:pt x="190007" y="3702288"/>
                </a:lnTo>
                <a:lnTo>
                  <a:pt x="159122" y="3669181"/>
                </a:lnTo>
                <a:lnTo>
                  <a:pt x="130582" y="3633980"/>
                </a:lnTo>
                <a:lnTo>
                  <a:pt x="104514" y="3596808"/>
                </a:lnTo>
                <a:lnTo>
                  <a:pt x="81043" y="3557792"/>
                </a:lnTo>
                <a:lnTo>
                  <a:pt x="60294" y="3517058"/>
                </a:lnTo>
                <a:lnTo>
                  <a:pt x="42394" y="3474730"/>
                </a:lnTo>
                <a:lnTo>
                  <a:pt x="27466" y="3430934"/>
                </a:lnTo>
                <a:lnTo>
                  <a:pt x="15638" y="3385796"/>
                </a:lnTo>
                <a:lnTo>
                  <a:pt x="7033" y="3339440"/>
                </a:lnTo>
                <a:lnTo>
                  <a:pt x="1779" y="3291993"/>
                </a:lnTo>
                <a:lnTo>
                  <a:pt x="0" y="3243580"/>
                </a:lnTo>
                <a:lnTo>
                  <a:pt x="0" y="648716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154793" y="4379850"/>
            <a:ext cx="4967605" cy="193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Pha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10">
                <a:solidFill>
                  <a:srgbClr val="3E3E3E"/>
                </a:solidFill>
                <a:latin typeface="Tahoma"/>
                <a:cs typeface="Tahoma"/>
              </a:rPr>
              <a:t>II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cha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nel 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Phase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1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establish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ciphers.</a:t>
            </a:r>
            <a:endParaRPr sz="2200">
              <a:latin typeface="Tahoma"/>
              <a:cs typeface="Tahoma"/>
            </a:endParaRPr>
          </a:p>
          <a:p>
            <a:pPr marL="355600" marR="478155" indent="-343535">
              <a:lnSpc>
                <a:spcPct val="113599"/>
              </a:lnSpc>
              <a:spcBef>
                <a:spcPts val="1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sizes will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AH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and/or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ESP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session.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02240" y="2787395"/>
            <a:ext cx="4779645" cy="954405"/>
          </a:xfrm>
          <a:custGeom>
            <a:avLst/>
            <a:gdLst/>
            <a:ahLst/>
            <a:cxnLst/>
            <a:rect l="l" t="t" r="r" b="b"/>
            <a:pathLst>
              <a:path w="4779644" h="954404">
                <a:moveTo>
                  <a:pt x="4620259" y="0"/>
                </a:moveTo>
                <a:lnTo>
                  <a:pt x="159003" y="0"/>
                </a:lnTo>
                <a:lnTo>
                  <a:pt x="108768" y="8111"/>
                </a:lnTo>
                <a:lnTo>
                  <a:pt x="65123" y="30695"/>
                </a:lnTo>
                <a:lnTo>
                  <a:pt x="30695" y="65123"/>
                </a:lnTo>
                <a:lnTo>
                  <a:pt x="8111" y="108768"/>
                </a:lnTo>
                <a:lnTo>
                  <a:pt x="0" y="159003"/>
                </a:lnTo>
                <a:lnTo>
                  <a:pt x="0" y="795019"/>
                </a:lnTo>
                <a:lnTo>
                  <a:pt x="8111" y="845255"/>
                </a:lnTo>
                <a:lnTo>
                  <a:pt x="30695" y="888900"/>
                </a:lnTo>
                <a:lnTo>
                  <a:pt x="65123" y="923328"/>
                </a:lnTo>
                <a:lnTo>
                  <a:pt x="108768" y="945912"/>
                </a:lnTo>
                <a:lnTo>
                  <a:pt x="159003" y="954024"/>
                </a:lnTo>
                <a:lnTo>
                  <a:pt x="4620259" y="954024"/>
                </a:lnTo>
                <a:lnTo>
                  <a:pt x="4670495" y="945912"/>
                </a:lnTo>
                <a:lnTo>
                  <a:pt x="4714140" y="923328"/>
                </a:lnTo>
                <a:lnTo>
                  <a:pt x="4748568" y="888900"/>
                </a:lnTo>
                <a:lnTo>
                  <a:pt x="4771152" y="845255"/>
                </a:lnTo>
                <a:lnTo>
                  <a:pt x="4779263" y="795019"/>
                </a:lnTo>
                <a:lnTo>
                  <a:pt x="4779263" y="159003"/>
                </a:lnTo>
                <a:lnTo>
                  <a:pt x="4771152" y="108768"/>
                </a:lnTo>
                <a:lnTo>
                  <a:pt x="4748568" y="65123"/>
                </a:lnTo>
                <a:lnTo>
                  <a:pt x="4714140" y="30695"/>
                </a:lnTo>
                <a:lnTo>
                  <a:pt x="4670495" y="8111"/>
                </a:lnTo>
                <a:lnTo>
                  <a:pt x="462025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171933" y="3068827"/>
            <a:ext cx="10407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10">
                <a:solidFill>
                  <a:srgbClr val="FFFFFF"/>
                </a:solidFill>
                <a:latin typeface="Tahoma"/>
                <a:cs typeface="Tahoma"/>
              </a:rPr>
              <a:t>II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11593" y="3729482"/>
            <a:ext cx="3073400" cy="3073400"/>
            <a:chOff x="6911593" y="3729482"/>
            <a:chExt cx="3073400" cy="3073400"/>
          </a:xfrm>
        </p:grpSpPr>
        <p:sp>
          <p:nvSpPr>
            <p:cNvPr id="14" name="object 14"/>
            <p:cNvSpPr/>
            <p:nvPr/>
          </p:nvSpPr>
          <p:spPr>
            <a:xfrm>
              <a:off x="6924293" y="3742182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1524000" y="0"/>
                  </a:moveTo>
                  <a:lnTo>
                    <a:pt x="1475624" y="753"/>
                  </a:lnTo>
                  <a:lnTo>
                    <a:pt x="1427625" y="2998"/>
                  </a:lnTo>
                  <a:lnTo>
                    <a:pt x="1380024" y="6713"/>
                  </a:lnTo>
                  <a:lnTo>
                    <a:pt x="1332843" y="11874"/>
                  </a:lnTo>
                  <a:lnTo>
                    <a:pt x="1286104" y="18461"/>
                  </a:lnTo>
                  <a:lnTo>
                    <a:pt x="1239831" y="26450"/>
                  </a:lnTo>
                  <a:lnTo>
                    <a:pt x="1194045" y="35820"/>
                  </a:lnTo>
                  <a:lnTo>
                    <a:pt x="1148768" y="46547"/>
                  </a:lnTo>
                  <a:lnTo>
                    <a:pt x="1104024" y="58610"/>
                  </a:lnTo>
                  <a:lnTo>
                    <a:pt x="1059834" y="71986"/>
                  </a:lnTo>
                  <a:lnTo>
                    <a:pt x="1016220" y="86653"/>
                  </a:lnTo>
                  <a:lnTo>
                    <a:pt x="973206" y="102589"/>
                  </a:lnTo>
                  <a:lnTo>
                    <a:pt x="930812" y="119770"/>
                  </a:lnTo>
                  <a:lnTo>
                    <a:pt x="889062" y="138176"/>
                  </a:lnTo>
                  <a:lnTo>
                    <a:pt x="847979" y="157784"/>
                  </a:lnTo>
                  <a:lnTo>
                    <a:pt x="807583" y="178570"/>
                  </a:lnTo>
                  <a:lnTo>
                    <a:pt x="767898" y="200514"/>
                  </a:lnTo>
                  <a:lnTo>
                    <a:pt x="728945" y="223593"/>
                  </a:lnTo>
                  <a:lnTo>
                    <a:pt x="690748" y="247783"/>
                  </a:lnTo>
                  <a:lnTo>
                    <a:pt x="653329" y="273064"/>
                  </a:lnTo>
                  <a:lnTo>
                    <a:pt x="616709" y="299412"/>
                  </a:lnTo>
                  <a:lnTo>
                    <a:pt x="580911" y="326806"/>
                  </a:lnTo>
                  <a:lnTo>
                    <a:pt x="545958" y="355223"/>
                  </a:lnTo>
                  <a:lnTo>
                    <a:pt x="511872" y="384641"/>
                  </a:lnTo>
                  <a:lnTo>
                    <a:pt x="478674" y="415037"/>
                  </a:lnTo>
                  <a:lnTo>
                    <a:pt x="446389" y="446389"/>
                  </a:lnTo>
                  <a:lnTo>
                    <a:pt x="415037" y="478674"/>
                  </a:lnTo>
                  <a:lnTo>
                    <a:pt x="384641" y="511872"/>
                  </a:lnTo>
                  <a:lnTo>
                    <a:pt x="355223" y="545958"/>
                  </a:lnTo>
                  <a:lnTo>
                    <a:pt x="326806" y="580911"/>
                  </a:lnTo>
                  <a:lnTo>
                    <a:pt x="299412" y="616709"/>
                  </a:lnTo>
                  <a:lnTo>
                    <a:pt x="273064" y="653329"/>
                  </a:lnTo>
                  <a:lnTo>
                    <a:pt x="247783" y="690748"/>
                  </a:lnTo>
                  <a:lnTo>
                    <a:pt x="223593" y="728945"/>
                  </a:lnTo>
                  <a:lnTo>
                    <a:pt x="200514" y="767898"/>
                  </a:lnTo>
                  <a:lnTo>
                    <a:pt x="178570" y="807583"/>
                  </a:lnTo>
                  <a:lnTo>
                    <a:pt x="157784" y="847979"/>
                  </a:lnTo>
                  <a:lnTo>
                    <a:pt x="138176" y="889062"/>
                  </a:lnTo>
                  <a:lnTo>
                    <a:pt x="119770" y="930812"/>
                  </a:lnTo>
                  <a:lnTo>
                    <a:pt x="102589" y="973206"/>
                  </a:lnTo>
                  <a:lnTo>
                    <a:pt x="86653" y="1016220"/>
                  </a:lnTo>
                  <a:lnTo>
                    <a:pt x="71986" y="1059834"/>
                  </a:lnTo>
                  <a:lnTo>
                    <a:pt x="58610" y="1104024"/>
                  </a:lnTo>
                  <a:lnTo>
                    <a:pt x="46547" y="1148768"/>
                  </a:lnTo>
                  <a:lnTo>
                    <a:pt x="35820" y="1194045"/>
                  </a:lnTo>
                  <a:lnTo>
                    <a:pt x="26450" y="1239831"/>
                  </a:lnTo>
                  <a:lnTo>
                    <a:pt x="18461" y="1286104"/>
                  </a:lnTo>
                  <a:lnTo>
                    <a:pt x="11874" y="1332843"/>
                  </a:lnTo>
                  <a:lnTo>
                    <a:pt x="6713" y="1380024"/>
                  </a:lnTo>
                  <a:lnTo>
                    <a:pt x="2998" y="1427625"/>
                  </a:lnTo>
                  <a:lnTo>
                    <a:pt x="753" y="1475624"/>
                  </a:lnTo>
                  <a:lnTo>
                    <a:pt x="0" y="1524000"/>
                  </a:lnTo>
                  <a:lnTo>
                    <a:pt x="753" y="1572375"/>
                  </a:lnTo>
                  <a:lnTo>
                    <a:pt x="2998" y="1620374"/>
                  </a:lnTo>
                  <a:lnTo>
                    <a:pt x="6713" y="1667975"/>
                  </a:lnTo>
                  <a:lnTo>
                    <a:pt x="11874" y="1715156"/>
                  </a:lnTo>
                  <a:lnTo>
                    <a:pt x="18461" y="1761895"/>
                  </a:lnTo>
                  <a:lnTo>
                    <a:pt x="26450" y="1808168"/>
                  </a:lnTo>
                  <a:lnTo>
                    <a:pt x="35820" y="1853954"/>
                  </a:lnTo>
                  <a:lnTo>
                    <a:pt x="46547" y="1899231"/>
                  </a:lnTo>
                  <a:lnTo>
                    <a:pt x="58610" y="1943975"/>
                  </a:lnTo>
                  <a:lnTo>
                    <a:pt x="71986" y="1988165"/>
                  </a:lnTo>
                  <a:lnTo>
                    <a:pt x="86653" y="2031779"/>
                  </a:lnTo>
                  <a:lnTo>
                    <a:pt x="102589" y="2074793"/>
                  </a:lnTo>
                  <a:lnTo>
                    <a:pt x="119770" y="2117187"/>
                  </a:lnTo>
                  <a:lnTo>
                    <a:pt x="138176" y="2158937"/>
                  </a:lnTo>
                  <a:lnTo>
                    <a:pt x="157784" y="2200020"/>
                  </a:lnTo>
                  <a:lnTo>
                    <a:pt x="178570" y="2240416"/>
                  </a:lnTo>
                  <a:lnTo>
                    <a:pt x="200514" y="2280101"/>
                  </a:lnTo>
                  <a:lnTo>
                    <a:pt x="223593" y="2319054"/>
                  </a:lnTo>
                  <a:lnTo>
                    <a:pt x="247783" y="2357251"/>
                  </a:lnTo>
                  <a:lnTo>
                    <a:pt x="273064" y="2394670"/>
                  </a:lnTo>
                  <a:lnTo>
                    <a:pt x="299412" y="2431290"/>
                  </a:lnTo>
                  <a:lnTo>
                    <a:pt x="326806" y="2467088"/>
                  </a:lnTo>
                  <a:lnTo>
                    <a:pt x="355223" y="2502041"/>
                  </a:lnTo>
                  <a:lnTo>
                    <a:pt x="384641" y="2536127"/>
                  </a:lnTo>
                  <a:lnTo>
                    <a:pt x="415037" y="2569325"/>
                  </a:lnTo>
                  <a:lnTo>
                    <a:pt x="446389" y="2601610"/>
                  </a:lnTo>
                  <a:lnTo>
                    <a:pt x="478674" y="2632962"/>
                  </a:lnTo>
                  <a:lnTo>
                    <a:pt x="511872" y="2663358"/>
                  </a:lnTo>
                  <a:lnTo>
                    <a:pt x="545958" y="2692776"/>
                  </a:lnTo>
                  <a:lnTo>
                    <a:pt x="580911" y="2721193"/>
                  </a:lnTo>
                  <a:lnTo>
                    <a:pt x="616709" y="2748587"/>
                  </a:lnTo>
                  <a:lnTo>
                    <a:pt x="653329" y="2774935"/>
                  </a:lnTo>
                  <a:lnTo>
                    <a:pt x="690748" y="2800216"/>
                  </a:lnTo>
                  <a:lnTo>
                    <a:pt x="728945" y="2824406"/>
                  </a:lnTo>
                  <a:lnTo>
                    <a:pt x="767898" y="2847485"/>
                  </a:lnTo>
                  <a:lnTo>
                    <a:pt x="807583" y="2869429"/>
                  </a:lnTo>
                  <a:lnTo>
                    <a:pt x="847979" y="2890215"/>
                  </a:lnTo>
                  <a:lnTo>
                    <a:pt x="889062" y="2909823"/>
                  </a:lnTo>
                  <a:lnTo>
                    <a:pt x="930812" y="2928229"/>
                  </a:lnTo>
                  <a:lnTo>
                    <a:pt x="973206" y="2945410"/>
                  </a:lnTo>
                  <a:lnTo>
                    <a:pt x="1016220" y="2961346"/>
                  </a:lnTo>
                  <a:lnTo>
                    <a:pt x="1059834" y="2976013"/>
                  </a:lnTo>
                  <a:lnTo>
                    <a:pt x="1104024" y="2989389"/>
                  </a:lnTo>
                  <a:lnTo>
                    <a:pt x="1148768" y="3001452"/>
                  </a:lnTo>
                  <a:lnTo>
                    <a:pt x="1194045" y="3012179"/>
                  </a:lnTo>
                  <a:lnTo>
                    <a:pt x="1239831" y="3021549"/>
                  </a:lnTo>
                  <a:lnTo>
                    <a:pt x="1286104" y="3029538"/>
                  </a:lnTo>
                  <a:lnTo>
                    <a:pt x="1332843" y="3036125"/>
                  </a:lnTo>
                  <a:lnTo>
                    <a:pt x="1380024" y="3041286"/>
                  </a:lnTo>
                  <a:lnTo>
                    <a:pt x="1427625" y="3045001"/>
                  </a:lnTo>
                  <a:lnTo>
                    <a:pt x="1475624" y="3047246"/>
                  </a:lnTo>
                  <a:lnTo>
                    <a:pt x="1524000" y="3047999"/>
                  </a:lnTo>
                  <a:lnTo>
                    <a:pt x="1572375" y="3047246"/>
                  </a:lnTo>
                  <a:lnTo>
                    <a:pt x="1620374" y="3045001"/>
                  </a:lnTo>
                  <a:lnTo>
                    <a:pt x="1667975" y="3041286"/>
                  </a:lnTo>
                  <a:lnTo>
                    <a:pt x="1715156" y="3036125"/>
                  </a:lnTo>
                  <a:lnTo>
                    <a:pt x="1761895" y="3029538"/>
                  </a:lnTo>
                  <a:lnTo>
                    <a:pt x="1808168" y="3021549"/>
                  </a:lnTo>
                  <a:lnTo>
                    <a:pt x="1853954" y="3012179"/>
                  </a:lnTo>
                  <a:lnTo>
                    <a:pt x="1899231" y="3001452"/>
                  </a:lnTo>
                  <a:lnTo>
                    <a:pt x="1943975" y="2989389"/>
                  </a:lnTo>
                  <a:lnTo>
                    <a:pt x="1988165" y="2976013"/>
                  </a:lnTo>
                  <a:lnTo>
                    <a:pt x="2031779" y="2961346"/>
                  </a:lnTo>
                  <a:lnTo>
                    <a:pt x="2074793" y="2945410"/>
                  </a:lnTo>
                  <a:lnTo>
                    <a:pt x="2117187" y="2928229"/>
                  </a:lnTo>
                  <a:lnTo>
                    <a:pt x="2158937" y="2909823"/>
                  </a:lnTo>
                  <a:lnTo>
                    <a:pt x="2200020" y="2890215"/>
                  </a:lnTo>
                  <a:lnTo>
                    <a:pt x="2240416" y="2869429"/>
                  </a:lnTo>
                  <a:lnTo>
                    <a:pt x="2280101" y="2847485"/>
                  </a:lnTo>
                  <a:lnTo>
                    <a:pt x="2319054" y="2824406"/>
                  </a:lnTo>
                  <a:lnTo>
                    <a:pt x="2357251" y="2800216"/>
                  </a:lnTo>
                  <a:lnTo>
                    <a:pt x="2394670" y="2774935"/>
                  </a:lnTo>
                  <a:lnTo>
                    <a:pt x="2431290" y="2748587"/>
                  </a:lnTo>
                  <a:lnTo>
                    <a:pt x="2467088" y="2721193"/>
                  </a:lnTo>
                  <a:lnTo>
                    <a:pt x="2502041" y="2692776"/>
                  </a:lnTo>
                  <a:lnTo>
                    <a:pt x="2536127" y="2663358"/>
                  </a:lnTo>
                  <a:lnTo>
                    <a:pt x="2569325" y="2632962"/>
                  </a:lnTo>
                  <a:lnTo>
                    <a:pt x="2601610" y="2601610"/>
                  </a:lnTo>
                  <a:lnTo>
                    <a:pt x="2632962" y="2569325"/>
                  </a:lnTo>
                  <a:lnTo>
                    <a:pt x="2663358" y="2536127"/>
                  </a:lnTo>
                  <a:lnTo>
                    <a:pt x="2692776" y="2502041"/>
                  </a:lnTo>
                  <a:lnTo>
                    <a:pt x="2721193" y="2467088"/>
                  </a:lnTo>
                  <a:lnTo>
                    <a:pt x="2748587" y="2431290"/>
                  </a:lnTo>
                  <a:lnTo>
                    <a:pt x="2774935" y="2394670"/>
                  </a:lnTo>
                  <a:lnTo>
                    <a:pt x="2800216" y="2357251"/>
                  </a:lnTo>
                  <a:lnTo>
                    <a:pt x="2824406" y="2319054"/>
                  </a:lnTo>
                  <a:lnTo>
                    <a:pt x="2847485" y="2280101"/>
                  </a:lnTo>
                  <a:lnTo>
                    <a:pt x="2869429" y="2240416"/>
                  </a:lnTo>
                  <a:lnTo>
                    <a:pt x="2890215" y="2200020"/>
                  </a:lnTo>
                  <a:lnTo>
                    <a:pt x="2909823" y="2158937"/>
                  </a:lnTo>
                  <a:lnTo>
                    <a:pt x="2928229" y="2117187"/>
                  </a:lnTo>
                  <a:lnTo>
                    <a:pt x="2945410" y="2074793"/>
                  </a:lnTo>
                  <a:lnTo>
                    <a:pt x="2961346" y="2031779"/>
                  </a:lnTo>
                  <a:lnTo>
                    <a:pt x="2976013" y="1988165"/>
                  </a:lnTo>
                  <a:lnTo>
                    <a:pt x="2989389" y="1943975"/>
                  </a:lnTo>
                  <a:lnTo>
                    <a:pt x="3001452" y="1899231"/>
                  </a:lnTo>
                  <a:lnTo>
                    <a:pt x="3012179" y="1853954"/>
                  </a:lnTo>
                  <a:lnTo>
                    <a:pt x="3021549" y="1808168"/>
                  </a:lnTo>
                  <a:lnTo>
                    <a:pt x="3029538" y="1761895"/>
                  </a:lnTo>
                  <a:lnTo>
                    <a:pt x="3036125" y="1715156"/>
                  </a:lnTo>
                  <a:lnTo>
                    <a:pt x="3041286" y="1667975"/>
                  </a:lnTo>
                  <a:lnTo>
                    <a:pt x="3045001" y="1620374"/>
                  </a:lnTo>
                  <a:lnTo>
                    <a:pt x="3047246" y="1572375"/>
                  </a:lnTo>
                  <a:lnTo>
                    <a:pt x="3048000" y="1524000"/>
                  </a:lnTo>
                  <a:lnTo>
                    <a:pt x="3047246" y="1475624"/>
                  </a:lnTo>
                  <a:lnTo>
                    <a:pt x="3045001" y="1427625"/>
                  </a:lnTo>
                  <a:lnTo>
                    <a:pt x="3041286" y="1380024"/>
                  </a:lnTo>
                  <a:lnTo>
                    <a:pt x="3036125" y="1332843"/>
                  </a:lnTo>
                  <a:lnTo>
                    <a:pt x="3029538" y="1286104"/>
                  </a:lnTo>
                  <a:lnTo>
                    <a:pt x="3021549" y="1239831"/>
                  </a:lnTo>
                  <a:lnTo>
                    <a:pt x="3012179" y="1194045"/>
                  </a:lnTo>
                  <a:lnTo>
                    <a:pt x="3001452" y="1148768"/>
                  </a:lnTo>
                  <a:lnTo>
                    <a:pt x="2989389" y="1104024"/>
                  </a:lnTo>
                  <a:lnTo>
                    <a:pt x="2976013" y="1059834"/>
                  </a:lnTo>
                  <a:lnTo>
                    <a:pt x="2961346" y="1016220"/>
                  </a:lnTo>
                  <a:lnTo>
                    <a:pt x="2945410" y="973206"/>
                  </a:lnTo>
                  <a:lnTo>
                    <a:pt x="2928229" y="930812"/>
                  </a:lnTo>
                  <a:lnTo>
                    <a:pt x="2909823" y="889062"/>
                  </a:lnTo>
                  <a:lnTo>
                    <a:pt x="2890215" y="847979"/>
                  </a:lnTo>
                  <a:lnTo>
                    <a:pt x="2869429" y="807583"/>
                  </a:lnTo>
                  <a:lnTo>
                    <a:pt x="2847485" y="767898"/>
                  </a:lnTo>
                  <a:lnTo>
                    <a:pt x="2824406" y="728945"/>
                  </a:lnTo>
                  <a:lnTo>
                    <a:pt x="2800216" y="690748"/>
                  </a:lnTo>
                  <a:lnTo>
                    <a:pt x="2774935" y="653329"/>
                  </a:lnTo>
                  <a:lnTo>
                    <a:pt x="2748587" y="616709"/>
                  </a:lnTo>
                  <a:lnTo>
                    <a:pt x="2721193" y="580911"/>
                  </a:lnTo>
                  <a:lnTo>
                    <a:pt x="2692776" y="545958"/>
                  </a:lnTo>
                  <a:lnTo>
                    <a:pt x="2663358" y="511872"/>
                  </a:lnTo>
                  <a:lnTo>
                    <a:pt x="2632962" y="478674"/>
                  </a:lnTo>
                  <a:lnTo>
                    <a:pt x="2601610" y="446389"/>
                  </a:lnTo>
                  <a:lnTo>
                    <a:pt x="2569325" y="415037"/>
                  </a:lnTo>
                  <a:lnTo>
                    <a:pt x="2536127" y="384641"/>
                  </a:lnTo>
                  <a:lnTo>
                    <a:pt x="2502041" y="355223"/>
                  </a:lnTo>
                  <a:lnTo>
                    <a:pt x="2467088" y="326806"/>
                  </a:lnTo>
                  <a:lnTo>
                    <a:pt x="2431290" y="299412"/>
                  </a:lnTo>
                  <a:lnTo>
                    <a:pt x="2394670" y="273064"/>
                  </a:lnTo>
                  <a:lnTo>
                    <a:pt x="2357251" y="247783"/>
                  </a:lnTo>
                  <a:lnTo>
                    <a:pt x="2319054" y="223593"/>
                  </a:lnTo>
                  <a:lnTo>
                    <a:pt x="2280101" y="200514"/>
                  </a:lnTo>
                  <a:lnTo>
                    <a:pt x="2240416" y="178570"/>
                  </a:lnTo>
                  <a:lnTo>
                    <a:pt x="2200020" y="157784"/>
                  </a:lnTo>
                  <a:lnTo>
                    <a:pt x="2158937" y="138176"/>
                  </a:lnTo>
                  <a:lnTo>
                    <a:pt x="2117187" y="119770"/>
                  </a:lnTo>
                  <a:lnTo>
                    <a:pt x="2074793" y="102589"/>
                  </a:lnTo>
                  <a:lnTo>
                    <a:pt x="2031779" y="86653"/>
                  </a:lnTo>
                  <a:lnTo>
                    <a:pt x="1988165" y="71986"/>
                  </a:lnTo>
                  <a:lnTo>
                    <a:pt x="1943975" y="58610"/>
                  </a:lnTo>
                  <a:lnTo>
                    <a:pt x="1899231" y="46547"/>
                  </a:lnTo>
                  <a:lnTo>
                    <a:pt x="1853954" y="35820"/>
                  </a:lnTo>
                  <a:lnTo>
                    <a:pt x="1808168" y="26450"/>
                  </a:lnTo>
                  <a:lnTo>
                    <a:pt x="1761895" y="18461"/>
                  </a:lnTo>
                  <a:lnTo>
                    <a:pt x="1715156" y="11874"/>
                  </a:lnTo>
                  <a:lnTo>
                    <a:pt x="1667975" y="6713"/>
                  </a:lnTo>
                  <a:lnTo>
                    <a:pt x="1620374" y="2998"/>
                  </a:lnTo>
                  <a:lnTo>
                    <a:pt x="1572375" y="753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24293" y="3742182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1524000"/>
                  </a:moveTo>
                  <a:lnTo>
                    <a:pt x="753" y="1475624"/>
                  </a:lnTo>
                  <a:lnTo>
                    <a:pt x="2998" y="1427625"/>
                  </a:lnTo>
                  <a:lnTo>
                    <a:pt x="6713" y="1380024"/>
                  </a:lnTo>
                  <a:lnTo>
                    <a:pt x="11874" y="1332843"/>
                  </a:lnTo>
                  <a:lnTo>
                    <a:pt x="18461" y="1286104"/>
                  </a:lnTo>
                  <a:lnTo>
                    <a:pt x="26450" y="1239831"/>
                  </a:lnTo>
                  <a:lnTo>
                    <a:pt x="35820" y="1194045"/>
                  </a:lnTo>
                  <a:lnTo>
                    <a:pt x="46547" y="1148768"/>
                  </a:lnTo>
                  <a:lnTo>
                    <a:pt x="58610" y="1104024"/>
                  </a:lnTo>
                  <a:lnTo>
                    <a:pt x="71986" y="1059834"/>
                  </a:lnTo>
                  <a:lnTo>
                    <a:pt x="86653" y="1016220"/>
                  </a:lnTo>
                  <a:lnTo>
                    <a:pt x="102589" y="973206"/>
                  </a:lnTo>
                  <a:lnTo>
                    <a:pt x="119770" y="930812"/>
                  </a:lnTo>
                  <a:lnTo>
                    <a:pt x="138176" y="889062"/>
                  </a:lnTo>
                  <a:lnTo>
                    <a:pt x="157784" y="847979"/>
                  </a:lnTo>
                  <a:lnTo>
                    <a:pt x="178570" y="807583"/>
                  </a:lnTo>
                  <a:lnTo>
                    <a:pt x="200514" y="767898"/>
                  </a:lnTo>
                  <a:lnTo>
                    <a:pt x="223593" y="728945"/>
                  </a:lnTo>
                  <a:lnTo>
                    <a:pt x="247783" y="690748"/>
                  </a:lnTo>
                  <a:lnTo>
                    <a:pt x="273064" y="653329"/>
                  </a:lnTo>
                  <a:lnTo>
                    <a:pt x="299412" y="616709"/>
                  </a:lnTo>
                  <a:lnTo>
                    <a:pt x="326806" y="580911"/>
                  </a:lnTo>
                  <a:lnTo>
                    <a:pt x="355223" y="545958"/>
                  </a:lnTo>
                  <a:lnTo>
                    <a:pt x="384641" y="511872"/>
                  </a:lnTo>
                  <a:lnTo>
                    <a:pt x="415037" y="478674"/>
                  </a:lnTo>
                  <a:lnTo>
                    <a:pt x="446389" y="446389"/>
                  </a:lnTo>
                  <a:lnTo>
                    <a:pt x="478674" y="415037"/>
                  </a:lnTo>
                  <a:lnTo>
                    <a:pt x="511872" y="384641"/>
                  </a:lnTo>
                  <a:lnTo>
                    <a:pt x="545958" y="355223"/>
                  </a:lnTo>
                  <a:lnTo>
                    <a:pt x="580911" y="326806"/>
                  </a:lnTo>
                  <a:lnTo>
                    <a:pt x="616709" y="299412"/>
                  </a:lnTo>
                  <a:lnTo>
                    <a:pt x="653329" y="273064"/>
                  </a:lnTo>
                  <a:lnTo>
                    <a:pt x="690748" y="247783"/>
                  </a:lnTo>
                  <a:lnTo>
                    <a:pt x="728945" y="223593"/>
                  </a:lnTo>
                  <a:lnTo>
                    <a:pt x="767898" y="200514"/>
                  </a:lnTo>
                  <a:lnTo>
                    <a:pt x="807583" y="178570"/>
                  </a:lnTo>
                  <a:lnTo>
                    <a:pt x="847979" y="157784"/>
                  </a:lnTo>
                  <a:lnTo>
                    <a:pt x="889062" y="138176"/>
                  </a:lnTo>
                  <a:lnTo>
                    <a:pt x="930812" y="119770"/>
                  </a:lnTo>
                  <a:lnTo>
                    <a:pt x="973206" y="102589"/>
                  </a:lnTo>
                  <a:lnTo>
                    <a:pt x="1016220" y="86653"/>
                  </a:lnTo>
                  <a:lnTo>
                    <a:pt x="1059834" y="71986"/>
                  </a:lnTo>
                  <a:lnTo>
                    <a:pt x="1104024" y="58610"/>
                  </a:lnTo>
                  <a:lnTo>
                    <a:pt x="1148768" y="46547"/>
                  </a:lnTo>
                  <a:lnTo>
                    <a:pt x="1194045" y="35820"/>
                  </a:lnTo>
                  <a:lnTo>
                    <a:pt x="1239831" y="26450"/>
                  </a:lnTo>
                  <a:lnTo>
                    <a:pt x="1286104" y="18461"/>
                  </a:lnTo>
                  <a:lnTo>
                    <a:pt x="1332843" y="11874"/>
                  </a:lnTo>
                  <a:lnTo>
                    <a:pt x="1380024" y="6713"/>
                  </a:lnTo>
                  <a:lnTo>
                    <a:pt x="1427625" y="2998"/>
                  </a:lnTo>
                  <a:lnTo>
                    <a:pt x="1475624" y="753"/>
                  </a:lnTo>
                  <a:lnTo>
                    <a:pt x="1524000" y="0"/>
                  </a:lnTo>
                  <a:lnTo>
                    <a:pt x="1572375" y="753"/>
                  </a:lnTo>
                  <a:lnTo>
                    <a:pt x="1620374" y="2998"/>
                  </a:lnTo>
                  <a:lnTo>
                    <a:pt x="1667975" y="6713"/>
                  </a:lnTo>
                  <a:lnTo>
                    <a:pt x="1715156" y="11874"/>
                  </a:lnTo>
                  <a:lnTo>
                    <a:pt x="1761895" y="18461"/>
                  </a:lnTo>
                  <a:lnTo>
                    <a:pt x="1808168" y="26450"/>
                  </a:lnTo>
                  <a:lnTo>
                    <a:pt x="1853954" y="35820"/>
                  </a:lnTo>
                  <a:lnTo>
                    <a:pt x="1899231" y="46547"/>
                  </a:lnTo>
                  <a:lnTo>
                    <a:pt x="1943975" y="58610"/>
                  </a:lnTo>
                  <a:lnTo>
                    <a:pt x="1988165" y="71986"/>
                  </a:lnTo>
                  <a:lnTo>
                    <a:pt x="2031779" y="86653"/>
                  </a:lnTo>
                  <a:lnTo>
                    <a:pt x="2074793" y="102589"/>
                  </a:lnTo>
                  <a:lnTo>
                    <a:pt x="2117187" y="119770"/>
                  </a:lnTo>
                  <a:lnTo>
                    <a:pt x="2158937" y="138176"/>
                  </a:lnTo>
                  <a:lnTo>
                    <a:pt x="2200020" y="157784"/>
                  </a:lnTo>
                  <a:lnTo>
                    <a:pt x="2240416" y="178570"/>
                  </a:lnTo>
                  <a:lnTo>
                    <a:pt x="2280101" y="200514"/>
                  </a:lnTo>
                  <a:lnTo>
                    <a:pt x="2319054" y="223593"/>
                  </a:lnTo>
                  <a:lnTo>
                    <a:pt x="2357251" y="247783"/>
                  </a:lnTo>
                  <a:lnTo>
                    <a:pt x="2394670" y="273064"/>
                  </a:lnTo>
                  <a:lnTo>
                    <a:pt x="2431290" y="299412"/>
                  </a:lnTo>
                  <a:lnTo>
                    <a:pt x="2467088" y="326806"/>
                  </a:lnTo>
                  <a:lnTo>
                    <a:pt x="2502041" y="355223"/>
                  </a:lnTo>
                  <a:lnTo>
                    <a:pt x="2536127" y="384641"/>
                  </a:lnTo>
                  <a:lnTo>
                    <a:pt x="2569325" y="415037"/>
                  </a:lnTo>
                  <a:lnTo>
                    <a:pt x="2601610" y="446389"/>
                  </a:lnTo>
                  <a:lnTo>
                    <a:pt x="2632962" y="478674"/>
                  </a:lnTo>
                  <a:lnTo>
                    <a:pt x="2663358" y="511872"/>
                  </a:lnTo>
                  <a:lnTo>
                    <a:pt x="2692776" y="545958"/>
                  </a:lnTo>
                  <a:lnTo>
                    <a:pt x="2721193" y="580911"/>
                  </a:lnTo>
                  <a:lnTo>
                    <a:pt x="2748587" y="616709"/>
                  </a:lnTo>
                  <a:lnTo>
                    <a:pt x="2774935" y="653329"/>
                  </a:lnTo>
                  <a:lnTo>
                    <a:pt x="2800216" y="690748"/>
                  </a:lnTo>
                  <a:lnTo>
                    <a:pt x="2824406" y="728945"/>
                  </a:lnTo>
                  <a:lnTo>
                    <a:pt x="2847485" y="767898"/>
                  </a:lnTo>
                  <a:lnTo>
                    <a:pt x="2869429" y="807583"/>
                  </a:lnTo>
                  <a:lnTo>
                    <a:pt x="2890215" y="847979"/>
                  </a:lnTo>
                  <a:lnTo>
                    <a:pt x="2909823" y="889062"/>
                  </a:lnTo>
                  <a:lnTo>
                    <a:pt x="2928229" y="930812"/>
                  </a:lnTo>
                  <a:lnTo>
                    <a:pt x="2945410" y="973206"/>
                  </a:lnTo>
                  <a:lnTo>
                    <a:pt x="2961346" y="1016220"/>
                  </a:lnTo>
                  <a:lnTo>
                    <a:pt x="2976013" y="1059834"/>
                  </a:lnTo>
                  <a:lnTo>
                    <a:pt x="2989389" y="1104024"/>
                  </a:lnTo>
                  <a:lnTo>
                    <a:pt x="3001452" y="1148768"/>
                  </a:lnTo>
                  <a:lnTo>
                    <a:pt x="3012179" y="1194045"/>
                  </a:lnTo>
                  <a:lnTo>
                    <a:pt x="3021549" y="1239831"/>
                  </a:lnTo>
                  <a:lnTo>
                    <a:pt x="3029538" y="1286104"/>
                  </a:lnTo>
                  <a:lnTo>
                    <a:pt x="3036125" y="1332843"/>
                  </a:lnTo>
                  <a:lnTo>
                    <a:pt x="3041286" y="1380024"/>
                  </a:lnTo>
                  <a:lnTo>
                    <a:pt x="3045001" y="1427625"/>
                  </a:lnTo>
                  <a:lnTo>
                    <a:pt x="3047246" y="1475624"/>
                  </a:lnTo>
                  <a:lnTo>
                    <a:pt x="3048000" y="1524000"/>
                  </a:lnTo>
                  <a:lnTo>
                    <a:pt x="3047246" y="1572375"/>
                  </a:lnTo>
                  <a:lnTo>
                    <a:pt x="3045001" y="1620374"/>
                  </a:lnTo>
                  <a:lnTo>
                    <a:pt x="3041286" y="1667975"/>
                  </a:lnTo>
                  <a:lnTo>
                    <a:pt x="3036125" y="1715156"/>
                  </a:lnTo>
                  <a:lnTo>
                    <a:pt x="3029538" y="1761895"/>
                  </a:lnTo>
                  <a:lnTo>
                    <a:pt x="3021549" y="1808168"/>
                  </a:lnTo>
                  <a:lnTo>
                    <a:pt x="3012179" y="1853954"/>
                  </a:lnTo>
                  <a:lnTo>
                    <a:pt x="3001452" y="1899231"/>
                  </a:lnTo>
                  <a:lnTo>
                    <a:pt x="2989389" y="1943975"/>
                  </a:lnTo>
                  <a:lnTo>
                    <a:pt x="2976013" y="1988165"/>
                  </a:lnTo>
                  <a:lnTo>
                    <a:pt x="2961346" y="2031779"/>
                  </a:lnTo>
                  <a:lnTo>
                    <a:pt x="2945410" y="2074793"/>
                  </a:lnTo>
                  <a:lnTo>
                    <a:pt x="2928229" y="2117187"/>
                  </a:lnTo>
                  <a:lnTo>
                    <a:pt x="2909823" y="2158937"/>
                  </a:lnTo>
                  <a:lnTo>
                    <a:pt x="2890215" y="2200020"/>
                  </a:lnTo>
                  <a:lnTo>
                    <a:pt x="2869429" y="2240416"/>
                  </a:lnTo>
                  <a:lnTo>
                    <a:pt x="2847485" y="2280101"/>
                  </a:lnTo>
                  <a:lnTo>
                    <a:pt x="2824406" y="2319054"/>
                  </a:lnTo>
                  <a:lnTo>
                    <a:pt x="2800216" y="2357251"/>
                  </a:lnTo>
                  <a:lnTo>
                    <a:pt x="2774935" y="2394670"/>
                  </a:lnTo>
                  <a:lnTo>
                    <a:pt x="2748587" y="2431290"/>
                  </a:lnTo>
                  <a:lnTo>
                    <a:pt x="2721193" y="2467088"/>
                  </a:lnTo>
                  <a:lnTo>
                    <a:pt x="2692776" y="2502041"/>
                  </a:lnTo>
                  <a:lnTo>
                    <a:pt x="2663358" y="2536127"/>
                  </a:lnTo>
                  <a:lnTo>
                    <a:pt x="2632962" y="2569325"/>
                  </a:lnTo>
                  <a:lnTo>
                    <a:pt x="2601610" y="2601610"/>
                  </a:lnTo>
                  <a:lnTo>
                    <a:pt x="2569325" y="2632962"/>
                  </a:lnTo>
                  <a:lnTo>
                    <a:pt x="2536127" y="2663358"/>
                  </a:lnTo>
                  <a:lnTo>
                    <a:pt x="2502041" y="2692776"/>
                  </a:lnTo>
                  <a:lnTo>
                    <a:pt x="2467088" y="2721193"/>
                  </a:lnTo>
                  <a:lnTo>
                    <a:pt x="2431290" y="2748587"/>
                  </a:lnTo>
                  <a:lnTo>
                    <a:pt x="2394670" y="2774935"/>
                  </a:lnTo>
                  <a:lnTo>
                    <a:pt x="2357251" y="2800216"/>
                  </a:lnTo>
                  <a:lnTo>
                    <a:pt x="2319054" y="2824406"/>
                  </a:lnTo>
                  <a:lnTo>
                    <a:pt x="2280101" y="2847485"/>
                  </a:lnTo>
                  <a:lnTo>
                    <a:pt x="2240416" y="2869429"/>
                  </a:lnTo>
                  <a:lnTo>
                    <a:pt x="2200020" y="2890215"/>
                  </a:lnTo>
                  <a:lnTo>
                    <a:pt x="2158937" y="2909823"/>
                  </a:lnTo>
                  <a:lnTo>
                    <a:pt x="2117187" y="2928229"/>
                  </a:lnTo>
                  <a:lnTo>
                    <a:pt x="2074793" y="2945410"/>
                  </a:lnTo>
                  <a:lnTo>
                    <a:pt x="2031779" y="2961346"/>
                  </a:lnTo>
                  <a:lnTo>
                    <a:pt x="1988165" y="2976013"/>
                  </a:lnTo>
                  <a:lnTo>
                    <a:pt x="1943975" y="2989389"/>
                  </a:lnTo>
                  <a:lnTo>
                    <a:pt x="1899231" y="3001452"/>
                  </a:lnTo>
                  <a:lnTo>
                    <a:pt x="1853954" y="3012179"/>
                  </a:lnTo>
                  <a:lnTo>
                    <a:pt x="1808168" y="3021549"/>
                  </a:lnTo>
                  <a:lnTo>
                    <a:pt x="1761895" y="3029538"/>
                  </a:lnTo>
                  <a:lnTo>
                    <a:pt x="1715156" y="3036125"/>
                  </a:lnTo>
                  <a:lnTo>
                    <a:pt x="1667975" y="3041286"/>
                  </a:lnTo>
                  <a:lnTo>
                    <a:pt x="1620374" y="3045001"/>
                  </a:lnTo>
                  <a:lnTo>
                    <a:pt x="1572375" y="3047246"/>
                  </a:lnTo>
                  <a:lnTo>
                    <a:pt x="1524000" y="3047999"/>
                  </a:lnTo>
                  <a:lnTo>
                    <a:pt x="1475624" y="3047246"/>
                  </a:lnTo>
                  <a:lnTo>
                    <a:pt x="1427625" y="3045001"/>
                  </a:lnTo>
                  <a:lnTo>
                    <a:pt x="1380024" y="3041286"/>
                  </a:lnTo>
                  <a:lnTo>
                    <a:pt x="1332843" y="3036125"/>
                  </a:lnTo>
                  <a:lnTo>
                    <a:pt x="1286104" y="3029538"/>
                  </a:lnTo>
                  <a:lnTo>
                    <a:pt x="1239831" y="3021549"/>
                  </a:lnTo>
                  <a:lnTo>
                    <a:pt x="1194045" y="3012179"/>
                  </a:lnTo>
                  <a:lnTo>
                    <a:pt x="1148768" y="3001452"/>
                  </a:lnTo>
                  <a:lnTo>
                    <a:pt x="1104024" y="2989389"/>
                  </a:lnTo>
                  <a:lnTo>
                    <a:pt x="1059834" y="2976013"/>
                  </a:lnTo>
                  <a:lnTo>
                    <a:pt x="1016220" y="2961346"/>
                  </a:lnTo>
                  <a:lnTo>
                    <a:pt x="973206" y="2945410"/>
                  </a:lnTo>
                  <a:lnTo>
                    <a:pt x="930812" y="2928229"/>
                  </a:lnTo>
                  <a:lnTo>
                    <a:pt x="889062" y="2909823"/>
                  </a:lnTo>
                  <a:lnTo>
                    <a:pt x="847979" y="2890215"/>
                  </a:lnTo>
                  <a:lnTo>
                    <a:pt x="807583" y="2869429"/>
                  </a:lnTo>
                  <a:lnTo>
                    <a:pt x="767898" y="2847485"/>
                  </a:lnTo>
                  <a:lnTo>
                    <a:pt x="728945" y="2824406"/>
                  </a:lnTo>
                  <a:lnTo>
                    <a:pt x="690748" y="2800216"/>
                  </a:lnTo>
                  <a:lnTo>
                    <a:pt x="653329" y="2774935"/>
                  </a:lnTo>
                  <a:lnTo>
                    <a:pt x="616709" y="2748587"/>
                  </a:lnTo>
                  <a:lnTo>
                    <a:pt x="580911" y="2721193"/>
                  </a:lnTo>
                  <a:lnTo>
                    <a:pt x="545958" y="2692776"/>
                  </a:lnTo>
                  <a:lnTo>
                    <a:pt x="511872" y="2663358"/>
                  </a:lnTo>
                  <a:lnTo>
                    <a:pt x="478674" y="2632962"/>
                  </a:lnTo>
                  <a:lnTo>
                    <a:pt x="446389" y="2601610"/>
                  </a:lnTo>
                  <a:lnTo>
                    <a:pt x="415037" y="2569325"/>
                  </a:lnTo>
                  <a:lnTo>
                    <a:pt x="384641" y="2536127"/>
                  </a:lnTo>
                  <a:lnTo>
                    <a:pt x="355223" y="2502041"/>
                  </a:lnTo>
                  <a:lnTo>
                    <a:pt x="326806" y="2467088"/>
                  </a:lnTo>
                  <a:lnTo>
                    <a:pt x="299412" y="2431290"/>
                  </a:lnTo>
                  <a:lnTo>
                    <a:pt x="273064" y="2394670"/>
                  </a:lnTo>
                  <a:lnTo>
                    <a:pt x="247783" y="2357251"/>
                  </a:lnTo>
                  <a:lnTo>
                    <a:pt x="223593" y="2319054"/>
                  </a:lnTo>
                  <a:lnTo>
                    <a:pt x="200514" y="2280101"/>
                  </a:lnTo>
                  <a:lnTo>
                    <a:pt x="178570" y="2240416"/>
                  </a:lnTo>
                  <a:lnTo>
                    <a:pt x="157784" y="2200020"/>
                  </a:lnTo>
                  <a:lnTo>
                    <a:pt x="138176" y="2158937"/>
                  </a:lnTo>
                  <a:lnTo>
                    <a:pt x="119770" y="2117187"/>
                  </a:lnTo>
                  <a:lnTo>
                    <a:pt x="102589" y="2074793"/>
                  </a:lnTo>
                  <a:lnTo>
                    <a:pt x="86653" y="2031779"/>
                  </a:lnTo>
                  <a:lnTo>
                    <a:pt x="71986" y="1988165"/>
                  </a:lnTo>
                  <a:lnTo>
                    <a:pt x="58610" y="1943975"/>
                  </a:lnTo>
                  <a:lnTo>
                    <a:pt x="46547" y="1899231"/>
                  </a:lnTo>
                  <a:lnTo>
                    <a:pt x="35820" y="1853954"/>
                  </a:lnTo>
                  <a:lnTo>
                    <a:pt x="26450" y="1808168"/>
                  </a:lnTo>
                  <a:lnTo>
                    <a:pt x="18461" y="1761895"/>
                  </a:lnTo>
                  <a:lnTo>
                    <a:pt x="11874" y="1715156"/>
                  </a:lnTo>
                  <a:lnTo>
                    <a:pt x="6713" y="1667975"/>
                  </a:lnTo>
                  <a:lnTo>
                    <a:pt x="2998" y="1620374"/>
                  </a:lnTo>
                  <a:lnTo>
                    <a:pt x="753" y="1572375"/>
                  </a:lnTo>
                  <a:lnTo>
                    <a:pt x="0" y="152400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4487" y="4642104"/>
              <a:ext cx="1458468" cy="145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7044" y="306451"/>
            <a:ext cx="6659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2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Tunneling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IKE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v2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7179" y="1756298"/>
            <a:ext cx="1098105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first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IKE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optimized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mutual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peer</a:t>
            </a:r>
            <a:endParaRPr sz="2200">
              <a:latin typeface="Tahoma"/>
              <a:cs typeface="Tahoma"/>
            </a:endParaRPr>
          </a:p>
          <a:p>
            <a:pPr algn="ctr" marL="8255">
              <a:lnSpc>
                <a:spcPct val="100000"/>
              </a:lnSpc>
              <a:spcBef>
                <a:spcPts val="13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hosts,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site-to-site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VPN.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955" y="760476"/>
            <a:ext cx="936040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29839" y="4311396"/>
            <a:ext cx="11216640" cy="1638300"/>
          </a:xfrm>
          <a:custGeom>
            <a:avLst/>
            <a:gdLst/>
            <a:ahLst/>
            <a:cxnLst/>
            <a:rect l="l" t="t" r="r" b="b"/>
            <a:pathLst>
              <a:path w="11216640" h="1638300">
                <a:moveTo>
                  <a:pt x="10943590" y="0"/>
                </a:moveTo>
                <a:lnTo>
                  <a:pt x="273050" y="0"/>
                </a:lnTo>
                <a:lnTo>
                  <a:pt x="223982" y="4400"/>
                </a:lnTo>
                <a:lnTo>
                  <a:pt x="177795" y="17088"/>
                </a:lnTo>
                <a:lnTo>
                  <a:pt x="135259" y="37290"/>
                </a:lnTo>
                <a:lnTo>
                  <a:pt x="97148" y="64235"/>
                </a:lnTo>
                <a:lnTo>
                  <a:pt x="64235" y="97148"/>
                </a:lnTo>
                <a:lnTo>
                  <a:pt x="37290" y="135259"/>
                </a:lnTo>
                <a:lnTo>
                  <a:pt x="17088" y="177795"/>
                </a:lnTo>
                <a:lnTo>
                  <a:pt x="4400" y="223982"/>
                </a:lnTo>
                <a:lnTo>
                  <a:pt x="0" y="273050"/>
                </a:lnTo>
                <a:lnTo>
                  <a:pt x="0" y="1365250"/>
                </a:lnTo>
                <a:lnTo>
                  <a:pt x="4400" y="1414317"/>
                </a:lnTo>
                <a:lnTo>
                  <a:pt x="17088" y="1460504"/>
                </a:lnTo>
                <a:lnTo>
                  <a:pt x="37290" y="1503040"/>
                </a:lnTo>
                <a:lnTo>
                  <a:pt x="64235" y="1541151"/>
                </a:lnTo>
                <a:lnTo>
                  <a:pt x="97148" y="1574064"/>
                </a:lnTo>
                <a:lnTo>
                  <a:pt x="135259" y="1601009"/>
                </a:lnTo>
                <a:lnTo>
                  <a:pt x="177795" y="1621211"/>
                </a:lnTo>
                <a:lnTo>
                  <a:pt x="223982" y="1633899"/>
                </a:lnTo>
                <a:lnTo>
                  <a:pt x="273050" y="1638299"/>
                </a:lnTo>
                <a:lnTo>
                  <a:pt x="10943590" y="1638299"/>
                </a:lnTo>
                <a:lnTo>
                  <a:pt x="10992657" y="1633899"/>
                </a:lnTo>
                <a:lnTo>
                  <a:pt x="11038844" y="1621211"/>
                </a:lnTo>
                <a:lnTo>
                  <a:pt x="11081380" y="1601009"/>
                </a:lnTo>
                <a:lnTo>
                  <a:pt x="11119491" y="1574064"/>
                </a:lnTo>
                <a:lnTo>
                  <a:pt x="11152404" y="1541151"/>
                </a:lnTo>
                <a:lnTo>
                  <a:pt x="11179349" y="1503040"/>
                </a:lnTo>
                <a:lnTo>
                  <a:pt x="11199551" y="1460504"/>
                </a:lnTo>
                <a:lnTo>
                  <a:pt x="11212239" y="1414317"/>
                </a:lnTo>
                <a:lnTo>
                  <a:pt x="11216640" y="1365250"/>
                </a:lnTo>
                <a:lnTo>
                  <a:pt x="11216640" y="273050"/>
                </a:lnTo>
                <a:lnTo>
                  <a:pt x="11212239" y="223982"/>
                </a:lnTo>
                <a:lnTo>
                  <a:pt x="11199551" y="177795"/>
                </a:lnTo>
                <a:lnTo>
                  <a:pt x="11179349" y="135259"/>
                </a:lnTo>
                <a:lnTo>
                  <a:pt x="11152404" y="97148"/>
                </a:lnTo>
                <a:lnTo>
                  <a:pt x="11119491" y="64235"/>
                </a:lnTo>
                <a:lnTo>
                  <a:pt x="11081380" y="37290"/>
                </a:lnTo>
                <a:lnTo>
                  <a:pt x="11038844" y="17088"/>
                </a:lnTo>
                <a:lnTo>
                  <a:pt x="10992657" y="4400"/>
                </a:lnTo>
                <a:lnTo>
                  <a:pt x="1094359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50438" y="4696485"/>
            <a:ext cx="976884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06930" marR="5080" indent="-2094864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VPNs,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combination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IPSec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Tunneling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Tahoma"/>
                <a:cs typeface="Tahoma"/>
              </a:rPr>
              <a:t>(L2TP)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VPN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often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7044" y="306451"/>
            <a:ext cx="66624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2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Tunneling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Protocol/IPSec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VPN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9820" y="1933193"/>
            <a:ext cx="68414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L2TP/IPSec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would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typically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operate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follows: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955" y="760476"/>
            <a:ext cx="939546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17851" y="5279898"/>
            <a:ext cx="3363595" cy="17030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2540">
              <a:lnSpc>
                <a:spcPct val="100099"/>
              </a:lnSpc>
              <a:spcBef>
                <a:spcPts val="9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gateway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up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channel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usin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dirty="0" sz="2200" spc="-2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eithe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pr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ed 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IKE.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2322" y="5279898"/>
            <a:ext cx="3352165" cy="203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1905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gateway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L2TP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tunnel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exchange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2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encaps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lat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as 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Point-to-Point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(PPP)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frames.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4284" y="5227066"/>
            <a:ext cx="299910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authenticates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PPP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session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EAP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CHAP.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760707" y="3028188"/>
            <a:ext cx="2133600" cy="2133600"/>
            <a:chOff x="11760707" y="3028188"/>
            <a:chExt cx="2133600" cy="2133600"/>
          </a:xfrm>
        </p:grpSpPr>
        <p:sp>
          <p:nvSpPr>
            <p:cNvPr id="9" name="object 9"/>
            <p:cNvSpPr/>
            <p:nvPr/>
          </p:nvSpPr>
          <p:spPr>
            <a:xfrm>
              <a:off x="11760707" y="3028188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1066800" y="0"/>
                  </a:moveTo>
                  <a:lnTo>
                    <a:pt x="1017969" y="1097"/>
                  </a:lnTo>
                  <a:lnTo>
                    <a:pt x="969703" y="4359"/>
                  </a:lnTo>
                  <a:lnTo>
                    <a:pt x="922046" y="9739"/>
                  </a:lnTo>
                  <a:lnTo>
                    <a:pt x="875047" y="17188"/>
                  </a:lnTo>
                  <a:lnTo>
                    <a:pt x="828753" y="26660"/>
                  </a:lnTo>
                  <a:lnTo>
                    <a:pt x="783210" y="38108"/>
                  </a:lnTo>
                  <a:lnTo>
                    <a:pt x="738466" y="51485"/>
                  </a:lnTo>
                  <a:lnTo>
                    <a:pt x="694568" y="66744"/>
                  </a:lnTo>
                  <a:lnTo>
                    <a:pt x="651563" y="83837"/>
                  </a:lnTo>
                  <a:lnTo>
                    <a:pt x="609498" y="102718"/>
                  </a:lnTo>
                  <a:lnTo>
                    <a:pt x="568420" y="123340"/>
                  </a:lnTo>
                  <a:lnTo>
                    <a:pt x="528376" y="145654"/>
                  </a:lnTo>
                  <a:lnTo>
                    <a:pt x="489413" y="169615"/>
                  </a:lnTo>
                  <a:lnTo>
                    <a:pt x="451579" y="195176"/>
                  </a:lnTo>
                  <a:lnTo>
                    <a:pt x="414920" y="222288"/>
                  </a:lnTo>
                  <a:lnTo>
                    <a:pt x="379484" y="250906"/>
                  </a:lnTo>
                  <a:lnTo>
                    <a:pt x="345317" y="280981"/>
                  </a:lnTo>
                  <a:lnTo>
                    <a:pt x="312467" y="312467"/>
                  </a:lnTo>
                  <a:lnTo>
                    <a:pt x="280981" y="345317"/>
                  </a:lnTo>
                  <a:lnTo>
                    <a:pt x="250906" y="379484"/>
                  </a:lnTo>
                  <a:lnTo>
                    <a:pt x="222288" y="414920"/>
                  </a:lnTo>
                  <a:lnTo>
                    <a:pt x="195176" y="451579"/>
                  </a:lnTo>
                  <a:lnTo>
                    <a:pt x="169615" y="489413"/>
                  </a:lnTo>
                  <a:lnTo>
                    <a:pt x="145654" y="528376"/>
                  </a:lnTo>
                  <a:lnTo>
                    <a:pt x="123340" y="568420"/>
                  </a:lnTo>
                  <a:lnTo>
                    <a:pt x="102718" y="609498"/>
                  </a:lnTo>
                  <a:lnTo>
                    <a:pt x="83837" y="651563"/>
                  </a:lnTo>
                  <a:lnTo>
                    <a:pt x="66744" y="694568"/>
                  </a:lnTo>
                  <a:lnTo>
                    <a:pt x="51485" y="738466"/>
                  </a:lnTo>
                  <a:lnTo>
                    <a:pt x="38108" y="783210"/>
                  </a:lnTo>
                  <a:lnTo>
                    <a:pt x="26660" y="828753"/>
                  </a:lnTo>
                  <a:lnTo>
                    <a:pt x="17188" y="875047"/>
                  </a:lnTo>
                  <a:lnTo>
                    <a:pt x="9739" y="922046"/>
                  </a:lnTo>
                  <a:lnTo>
                    <a:pt x="4359" y="969703"/>
                  </a:lnTo>
                  <a:lnTo>
                    <a:pt x="1097" y="1017969"/>
                  </a:lnTo>
                  <a:lnTo>
                    <a:pt x="0" y="1066800"/>
                  </a:lnTo>
                  <a:lnTo>
                    <a:pt x="1097" y="1115630"/>
                  </a:lnTo>
                  <a:lnTo>
                    <a:pt x="4359" y="1163896"/>
                  </a:lnTo>
                  <a:lnTo>
                    <a:pt x="9739" y="1211553"/>
                  </a:lnTo>
                  <a:lnTo>
                    <a:pt x="17188" y="1258552"/>
                  </a:lnTo>
                  <a:lnTo>
                    <a:pt x="26660" y="1304846"/>
                  </a:lnTo>
                  <a:lnTo>
                    <a:pt x="38108" y="1350389"/>
                  </a:lnTo>
                  <a:lnTo>
                    <a:pt x="51485" y="1395133"/>
                  </a:lnTo>
                  <a:lnTo>
                    <a:pt x="66744" y="1439031"/>
                  </a:lnTo>
                  <a:lnTo>
                    <a:pt x="83837" y="1482036"/>
                  </a:lnTo>
                  <a:lnTo>
                    <a:pt x="102718" y="1524101"/>
                  </a:lnTo>
                  <a:lnTo>
                    <a:pt x="123340" y="1565179"/>
                  </a:lnTo>
                  <a:lnTo>
                    <a:pt x="145654" y="1605223"/>
                  </a:lnTo>
                  <a:lnTo>
                    <a:pt x="169615" y="1644186"/>
                  </a:lnTo>
                  <a:lnTo>
                    <a:pt x="195176" y="1682020"/>
                  </a:lnTo>
                  <a:lnTo>
                    <a:pt x="222288" y="1718679"/>
                  </a:lnTo>
                  <a:lnTo>
                    <a:pt x="250906" y="1754115"/>
                  </a:lnTo>
                  <a:lnTo>
                    <a:pt x="280981" y="1788282"/>
                  </a:lnTo>
                  <a:lnTo>
                    <a:pt x="312467" y="1821132"/>
                  </a:lnTo>
                  <a:lnTo>
                    <a:pt x="345317" y="1852618"/>
                  </a:lnTo>
                  <a:lnTo>
                    <a:pt x="379484" y="1882693"/>
                  </a:lnTo>
                  <a:lnTo>
                    <a:pt x="414920" y="1911311"/>
                  </a:lnTo>
                  <a:lnTo>
                    <a:pt x="451579" y="1938423"/>
                  </a:lnTo>
                  <a:lnTo>
                    <a:pt x="489413" y="1963984"/>
                  </a:lnTo>
                  <a:lnTo>
                    <a:pt x="528376" y="1987945"/>
                  </a:lnTo>
                  <a:lnTo>
                    <a:pt x="568420" y="2010259"/>
                  </a:lnTo>
                  <a:lnTo>
                    <a:pt x="609498" y="2030881"/>
                  </a:lnTo>
                  <a:lnTo>
                    <a:pt x="651563" y="2049762"/>
                  </a:lnTo>
                  <a:lnTo>
                    <a:pt x="694568" y="2066855"/>
                  </a:lnTo>
                  <a:lnTo>
                    <a:pt x="738466" y="2082114"/>
                  </a:lnTo>
                  <a:lnTo>
                    <a:pt x="783210" y="2095491"/>
                  </a:lnTo>
                  <a:lnTo>
                    <a:pt x="828753" y="2106939"/>
                  </a:lnTo>
                  <a:lnTo>
                    <a:pt x="875047" y="2116411"/>
                  </a:lnTo>
                  <a:lnTo>
                    <a:pt x="922046" y="2123860"/>
                  </a:lnTo>
                  <a:lnTo>
                    <a:pt x="969703" y="2129240"/>
                  </a:lnTo>
                  <a:lnTo>
                    <a:pt x="1017969" y="2132502"/>
                  </a:lnTo>
                  <a:lnTo>
                    <a:pt x="1066800" y="2133600"/>
                  </a:lnTo>
                  <a:lnTo>
                    <a:pt x="1115630" y="2132502"/>
                  </a:lnTo>
                  <a:lnTo>
                    <a:pt x="1163896" y="2129240"/>
                  </a:lnTo>
                  <a:lnTo>
                    <a:pt x="1211553" y="2123860"/>
                  </a:lnTo>
                  <a:lnTo>
                    <a:pt x="1258552" y="2116411"/>
                  </a:lnTo>
                  <a:lnTo>
                    <a:pt x="1304846" y="2106939"/>
                  </a:lnTo>
                  <a:lnTo>
                    <a:pt x="1350389" y="2095491"/>
                  </a:lnTo>
                  <a:lnTo>
                    <a:pt x="1395133" y="2082114"/>
                  </a:lnTo>
                  <a:lnTo>
                    <a:pt x="1439031" y="2066855"/>
                  </a:lnTo>
                  <a:lnTo>
                    <a:pt x="1482036" y="2049762"/>
                  </a:lnTo>
                  <a:lnTo>
                    <a:pt x="1524101" y="2030881"/>
                  </a:lnTo>
                  <a:lnTo>
                    <a:pt x="1565179" y="2010259"/>
                  </a:lnTo>
                  <a:lnTo>
                    <a:pt x="1605223" y="1987945"/>
                  </a:lnTo>
                  <a:lnTo>
                    <a:pt x="1644186" y="1963984"/>
                  </a:lnTo>
                  <a:lnTo>
                    <a:pt x="1682020" y="1938423"/>
                  </a:lnTo>
                  <a:lnTo>
                    <a:pt x="1718679" y="1911311"/>
                  </a:lnTo>
                  <a:lnTo>
                    <a:pt x="1754115" y="1882693"/>
                  </a:lnTo>
                  <a:lnTo>
                    <a:pt x="1788282" y="1852618"/>
                  </a:lnTo>
                  <a:lnTo>
                    <a:pt x="1821132" y="1821132"/>
                  </a:lnTo>
                  <a:lnTo>
                    <a:pt x="1852618" y="1788282"/>
                  </a:lnTo>
                  <a:lnTo>
                    <a:pt x="1882693" y="1754115"/>
                  </a:lnTo>
                  <a:lnTo>
                    <a:pt x="1911311" y="1718679"/>
                  </a:lnTo>
                  <a:lnTo>
                    <a:pt x="1938423" y="1682020"/>
                  </a:lnTo>
                  <a:lnTo>
                    <a:pt x="1963984" y="1644186"/>
                  </a:lnTo>
                  <a:lnTo>
                    <a:pt x="1987945" y="1605223"/>
                  </a:lnTo>
                  <a:lnTo>
                    <a:pt x="2010259" y="1565179"/>
                  </a:lnTo>
                  <a:lnTo>
                    <a:pt x="2030881" y="1524101"/>
                  </a:lnTo>
                  <a:lnTo>
                    <a:pt x="2049762" y="1482036"/>
                  </a:lnTo>
                  <a:lnTo>
                    <a:pt x="2066855" y="1439031"/>
                  </a:lnTo>
                  <a:lnTo>
                    <a:pt x="2082114" y="1395133"/>
                  </a:lnTo>
                  <a:lnTo>
                    <a:pt x="2095491" y="1350389"/>
                  </a:lnTo>
                  <a:lnTo>
                    <a:pt x="2106939" y="1304846"/>
                  </a:lnTo>
                  <a:lnTo>
                    <a:pt x="2116411" y="1258552"/>
                  </a:lnTo>
                  <a:lnTo>
                    <a:pt x="2123860" y="1211553"/>
                  </a:lnTo>
                  <a:lnTo>
                    <a:pt x="2129240" y="1163896"/>
                  </a:lnTo>
                  <a:lnTo>
                    <a:pt x="2132502" y="1115630"/>
                  </a:lnTo>
                  <a:lnTo>
                    <a:pt x="2133600" y="1066800"/>
                  </a:lnTo>
                  <a:lnTo>
                    <a:pt x="2132502" y="1017969"/>
                  </a:lnTo>
                  <a:lnTo>
                    <a:pt x="2129240" y="969703"/>
                  </a:lnTo>
                  <a:lnTo>
                    <a:pt x="2123860" y="922046"/>
                  </a:lnTo>
                  <a:lnTo>
                    <a:pt x="2116411" y="875047"/>
                  </a:lnTo>
                  <a:lnTo>
                    <a:pt x="2106939" y="828753"/>
                  </a:lnTo>
                  <a:lnTo>
                    <a:pt x="2095491" y="783210"/>
                  </a:lnTo>
                  <a:lnTo>
                    <a:pt x="2082114" y="738466"/>
                  </a:lnTo>
                  <a:lnTo>
                    <a:pt x="2066855" y="694568"/>
                  </a:lnTo>
                  <a:lnTo>
                    <a:pt x="2049762" y="651563"/>
                  </a:lnTo>
                  <a:lnTo>
                    <a:pt x="2030881" y="609498"/>
                  </a:lnTo>
                  <a:lnTo>
                    <a:pt x="2010259" y="568420"/>
                  </a:lnTo>
                  <a:lnTo>
                    <a:pt x="1987945" y="528376"/>
                  </a:lnTo>
                  <a:lnTo>
                    <a:pt x="1963984" y="489413"/>
                  </a:lnTo>
                  <a:lnTo>
                    <a:pt x="1938423" y="451579"/>
                  </a:lnTo>
                  <a:lnTo>
                    <a:pt x="1911311" y="414920"/>
                  </a:lnTo>
                  <a:lnTo>
                    <a:pt x="1882693" y="379484"/>
                  </a:lnTo>
                  <a:lnTo>
                    <a:pt x="1852618" y="345317"/>
                  </a:lnTo>
                  <a:lnTo>
                    <a:pt x="1821132" y="312467"/>
                  </a:lnTo>
                  <a:lnTo>
                    <a:pt x="1788282" y="280981"/>
                  </a:lnTo>
                  <a:lnTo>
                    <a:pt x="1754115" y="250906"/>
                  </a:lnTo>
                  <a:lnTo>
                    <a:pt x="1718679" y="222288"/>
                  </a:lnTo>
                  <a:lnTo>
                    <a:pt x="1682020" y="195176"/>
                  </a:lnTo>
                  <a:lnTo>
                    <a:pt x="1644186" y="169615"/>
                  </a:lnTo>
                  <a:lnTo>
                    <a:pt x="1605223" y="145654"/>
                  </a:lnTo>
                  <a:lnTo>
                    <a:pt x="1565179" y="123340"/>
                  </a:lnTo>
                  <a:lnTo>
                    <a:pt x="1524101" y="102718"/>
                  </a:lnTo>
                  <a:lnTo>
                    <a:pt x="1482036" y="83837"/>
                  </a:lnTo>
                  <a:lnTo>
                    <a:pt x="1439031" y="66744"/>
                  </a:lnTo>
                  <a:lnTo>
                    <a:pt x="1395133" y="51485"/>
                  </a:lnTo>
                  <a:lnTo>
                    <a:pt x="1350389" y="38108"/>
                  </a:lnTo>
                  <a:lnTo>
                    <a:pt x="1304846" y="26660"/>
                  </a:lnTo>
                  <a:lnTo>
                    <a:pt x="1258552" y="17188"/>
                  </a:lnTo>
                  <a:lnTo>
                    <a:pt x="1211553" y="9739"/>
                  </a:lnTo>
                  <a:lnTo>
                    <a:pt x="1163896" y="4359"/>
                  </a:lnTo>
                  <a:lnTo>
                    <a:pt x="1115630" y="1097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2875" y="3514344"/>
              <a:ext cx="969264" cy="115671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959607" y="2942844"/>
            <a:ext cx="2133600" cy="2133600"/>
            <a:chOff x="2959607" y="2942844"/>
            <a:chExt cx="2133600" cy="2133600"/>
          </a:xfrm>
        </p:grpSpPr>
        <p:sp>
          <p:nvSpPr>
            <p:cNvPr id="12" name="object 12"/>
            <p:cNvSpPr/>
            <p:nvPr/>
          </p:nvSpPr>
          <p:spPr>
            <a:xfrm>
              <a:off x="2959607" y="2942844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1066800" y="0"/>
                  </a:moveTo>
                  <a:lnTo>
                    <a:pt x="1017969" y="1097"/>
                  </a:lnTo>
                  <a:lnTo>
                    <a:pt x="969703" y="4359"/>
                  </a:lnTo>
                  <a:lnTo>
                    <a:pt x="922046" y="9739"/>
                  </a:lnTo>
                  <a:lnTo>
                    <a:pt x="875047" y="17188"/>
                  </a:lnTo>
                  <a:lnTo>
                    <a:pt x="828753" y="26660"/>
                  </a:lnTo>
                  <a:lnTo>
                    <a:pt x="783210" y="38108"/>
                  </a:lnTo>
                  <a:lnTo>
                    <a:pt x="738466" y="51485"/>
                  </a:lnTo>
                  <a:lnTo>
                    <a:pt x="694568" y="66744"/>
                  </a:lnTo>
                  <a:lnTo>
                    <a:pt x="651563" y="83837"/>
                  </a:lnTo>
                  <a:lnTo>
                    <a:pt x="609498" y="102718"/>
                  </a:lnTo>
                  <a:lnTo>
                    <a:pt x="568420" y="123340"/>
                  </a:lnTo>
                  <a:lnTo>
                    <a:pt x="528376" y="145654"/>
                  </a:lnTo>
                  <a:lnTo>
                    <a:pt x="489413" y="169615"/>
                  </a:lnTo>
                  <a:lnTo>
                    <a:pt x="451579" y="195176"/>
                  </a:lnTo>
                  <a:lnTo>
                    <a:pt x="414920" y="222288"/>
                  </a:lnTo>
                  <a:lnTo>
                    <a:pt x="379484" y="250906"/>
                  </a:lnTo>
                  <a:lnTo>
                    <a:pt x="345317" y="280981"/>
                  </a:lnTo>
                  <a:lnTo>
                    <a:pt x="312467" y="312467"/>
                  </a:lnTo>
                  <a:lnTo>
                    <a:pt x="280981" y="345317"/>
                  </a:lnTo>
                  <a:lnTo>
                    <a:pt x="250906" y="379484"/>
                  </a:lnTo>
                  <a:lnTo>
                    <a:pt x="222288" y="414920"/>
                  </a:lnTo>
                  <a:lnTo>
                    <a:pt x="195176" y="451579"/>
                  </a:lnTo>
                  <a:lnTo>
                    <a:pt x="169615" y="489413"/>
                  </a:lnTo>
                  <a:lnTo>
                    <a:pt x="145654" y="528376"/>
                  </a:lnTo>
                  <a:lnTo>
                    <a:pt x="123340" y="568420"/>
                  </a:lnTo>
                  <a:lnTo>
                    <a:pt x="102718" y="609498"/>
                  </a:lnTo>
                  <a:lnTo>
                    <a:pt x="83837" y="651563"/>
                  </a:lnTo>
                  <a:lnTo>
                    <a:pt x="66744" y="694568"/>
                  </a:lnTo>
                  <a:lnTo>
                    <a:pt x="51485" y="738466"/>
                  </a:lnTo>
                  <a:lnTo>
                    <a:pt x="38108" y="783210"/>
                  </a:lnTo>
                  <a:lnTo>
                    <a:pt x="26660" y="828753"/>
                  </a:lnTo>
                  <a:lnTo>
                    <a:pt x="17188" y="875047"/>
                  </a:lnTo>
                  <a:lnTo>
                    <a:pt x="9739" y="922046"/>
                  </a:lnTo>
                  <a:lnTo>
                    <a:pt x="4359" y="969703"/>
                  </a:lnTo>
                  <a:lnTo>
                    <a:pt x="1097" y="1017969"/>
                  </a:lnTo>
                  <a:lnTo>
                    <a:pt x="0" y="1066800"/>
                  </a:lnTo>
                  <a:lnTo>
                    <a:pt x="1097" y="1115630"/>
                  </a:lnTo>
                  <a:lnTo>
                    <a:pt x="4359" y="1163896"/>
                  </a:lnTo>
                  <a:lnTo>
                    <a:pt x="9739" y="1211553"/>
                  </a:lnTo>
                  <a:lnTo>
                    <a:pt x="17188" y="1258552"/>
                  </a:lnTo>
                  <a:lnTo>
                    <a:pt x="26660" y="1304846"/>
                  </a:lnTo>
                  <a:lnTo>
                    <a:pt x="38108" y="1350389"/>
                  </a:lnTo>
                  <a:lnTo>
                    <a:pt x="51485" y="1395133"/>
                  </a:lnTo>
                  <a:lnTo>
                    <a:pt x="66744" y="1439031"/>
                  </a:lnTo>
                  <a:lnTo>
                    <a:pt x="83837" y="1482036"/>
                  </a:lnTo>
                  <a:lnTo>
                    <a:pt x="102718" y="1524101"/>
                  </a:lnTo>
                  <a:lnTo>
                    <a:pt x="123340" y="1565179"/>
                  </a:lnTo>
                  <a:lnTo>
                    <a:pt x="145654" y="1605223"/>
                  </a:lnTo>
                  <a:lnTo>
                    <a:pt x="169615" y="1644186"/>
                  </a:lnTo>
                  <a:lnTo>
                    <a:pt x="195176" y="1682020"/>
                  </a:lnTo>
                  <a:lnTo>
                    <a:pt x="222288" y="1718679"/>
                  </a:lnTo>
                  <a:lnTo>
                    <a:pt x="250906" y="1754115"/>
                  </a:lnTo>
                  <a:lnTo>
                    <a:pt x="280981" y="1788282"/>
                  </a:lnTo>
                  <a:lnTo>
                    <a:pt x="312467" y="1821132"/>
                  </a:lnTo>
                  <a:lnTo>
                    <a:pt x="345317" y="1852618"/>
                  </a:lnTo>
                  <a:lnTo>
                    <a:pt x="379484" y="1882693"/>
                  </a:lnTo>
                  <a:lnTo>
                    <a:pt x="414920" y="1911311"/>
                  </a:lnTo>
                  <a:lnTo>
                    <a:pt x="451579" y="1938423"/>
                  </a:lnTo>
                  <a:lnTo>
                    <a:pt x="489413" y="1963984"/>
                  </a:lnTo>
                  <a:lnTo>
                    <a:pt x="528376" y="1987945"/>
                  </a:lnTo>
                  <a:lnTo>
                    <a:pt x="568420" y="2010259"/>
                  </a:lnTo>
                  <a:lnTo>
                    <a:pt x="609498" y="2030881"/>
                  </a:lnTo>
                  <a:lnTo>
                    <a:pt x="651563" y="2049762"/>
                  </a:lnTo>
                  <a:lnTo>
                    <a:pt x="694568" y="2066855"/>
                  </a:lnTo>
                  <a:lnTo>
                    <a:pt x="738466" y="2082114"/>
                  </a:lnTo>
                  <a:lnTo>
                    <a:pt x="783210" y="2095491"/>
                  </a:lnTo>
                  <a:lnTo>
                    <a:pt x="828753" y="2106939"/>
                  </a:lnTo>
                  <a:lnTo>
                    <a:pt x="875047" y="2116411"/>
                  </a:lnTo>
                  <a:lnTo>
                    <a:pt x="922046" y="2123860"/>
                  </a:lnTo>
                  <a:lnTo>
                    <a:pt x="969703" y="2129240"/>
                  </a:lnTo>
                  <a:lnTo>
                    <a:pt x="1017969" y="2132502"/>
                  </a:lnTo>
                  <a:lnTo>
                    <a:pt x="1066800" y="2133600"/>
                  </a:lnTo>
                  <a:lnTo>
                    <a:pt x="1115630" y="2132502"/>
                  </a:lnTo>
                  <a:lnTo>
                    <a:pt x="1163896" y="2129240"/>
                  </a:lnTo>
                  <a:lnTo>
                    <a:pt x="1211553" y="2123860"/>
                  </a:lnTo>
                  <a:lnTo>
                    <a:pt x="1258552" y="2116411"/>
                  </a:lnTo>
                  <a:lnTo>
                    <a:pt x="1304846" y="2106939"/>
                  </a:lnTo>
                  <a:lnTo>
                    <a:pt x="1350389" y="2095491"/>
                  </a:lnTo>
                  <a:lnTo>
                    <a:pt x="1395133" y="2082114"/>
                  </a:lnTo>
                  <a:lnTo>
                    <a:pt x="1439031" y="2066855"/>
                  </a:lnTo>
                  <a:lnTo>
                    <a:pt x="1482036" y="2049762"/>
                  </a:lnTo>
                  <a:lnTo>
                    <a:pt x="1524101" y="2030881"/>
                  </a:lnTo>
                  <a:lnTo>
                    <a:pt x="1565179" y="2010259"/>
                  </a:lnTo>
                  <a:lnTo>
                    <a:pt x="1605223" y="1987945"/>
                  </a:lnTo>
                  <a:lnTo>
                    <a:pt x="1644186" y="1963984"/>
                  </a:lnTo>
                  <a:lnTo>
                    <a:pt x="1682020" y="1938423"/>
                  </a:lnTo>
                  <a:lnTo>
                    <a:pt x="1718679" y="1911311"/>
                  </a:lnTo>
                  <a:lnTo>
                    <a:pt x="1754115" y="1882693"/>
                  </a:lnTo>
                  <a:lnTo>
                    <a:pt x="1788282" y="1852618"/>
                  </a:lnTo>
                  <a:lnTo>
                    <a:pt x="1821132" y="1821132"/>
                  </a:lnTo>
                  <a:lnTo>
                    <a:pt x="1852618" y="1788282"/>
                  </a:lnTo>
                  <a:lnTo>
                    <a:pt x="1882693" y="1754115"/>
                  </a:lnTo>
                  <a:lnTo>
                    <a:pt x="1911311" y="1718679"/>
                  </a:lnTo>
                  <a:lnTo>
                    <a:pt x="1938423" y="1682020"/>
                  </a:lnTo>
                  <a:lnTo>
                    <a:pt x="1963984" y="1644186"/>
                  </a:lnTo>
                  <a:lnTo>
                    <a:pt x="1987945" y="1605223"/>
                  </a:lnTo>
                  <a:lnTo>
                    <a:pt x="2010259" y="1565179"/>
                  </a:lnTo>
                  <a:lnTo>
                    <a:pt x="2030881" y="1524101"/>
                  </a:lnTo>
                  <a:lnTo>
                    <a:pt x="2049762" y="1482036"/>
                  </a:lnTo>
                  <a:lnTo>
                    <a:pt x="2066855" y="1439031"/>
                  </a:lnTo>
                  <a:lnTo>
                    <a:pt x="2082114" y="1395133"/>
                  </a:lnTo>
                  <a:lnTo>
                    <a:pt x="2095491" y="1350389"/>
                  </a:lnTo>
                  <a:lnTo>
                    <a:pt x="2106939" y="1304846"/>
                  </a:lnTo>
                  <a:lnTo>
                    <a:pt x="2116411" y="1258552"/>
                  </a:lnTo>
                  <a:lnTo>
                    <a:pt x="2123860" y="1211553"/>
                  </a:lnTo>
                  <a:lnTo>
                    <a:pt x="2129240" y="1163896"/>
                  </a:lnTo>
                  <a:lnTo>
                    <a:pt x="2132502" y="1115630"/>
                  </a:lnTo>
                  <a:lnTo>
                    <a:pt x="2133600" y="1066800"/>
                  </a:lnTo>
                  <a:lnTo>
                    <a:pt x="2132502" y="1017969"/>
                  </a:lnTo>
                  <a:lnTo>
                    <a:pt x="2129240" y="969703"/>
                  </a:lnTo>
                  <a:lnTo>
                    <a:pt x="2123860" y="922046"/>
                  </a:lnTo>
                  <a:lnTo>
                    <a:pt x="2116411" y="875047"/>
                  </a:lnTo>
                  <a:lnTo>
                    <a:pt x="2106939" y="828753"/>
                  </a:lnTo>
                  <a:lnTo>
                    <a:pt x="2095491" y="783210"/>
                  </a:lnTo>
                  <a:lnTo>
                    <a:pt x="2082114" y="738466"/>
                  </a:lnTo>
                  <a:lnTo>
                    <a:pt x="2066855" y="694568"/>
                  </a:lnTo>
                  <a:lnTo>
                    <a:pt x="2049762" y="651563"/>
                  </a:lnTo>
                  <a:lnTo>
                    <a:pt x="2030881" y="609498"/>
                  </a:lnTo>
                  <a:lnTo>
                    <a:pt x="2010259" y="568420"/>
                  </a:lnTo>
                  <a:lnTo>
                    <a:pt x="1987945" y="528376"/>
                  </a:lnTo>
                  <a:lnTo>
                    <a:pt x="1963984" y="489413"/>
                  </a:lnTo>
                  <a:lnTo>
                    <a:pt x="1938423" y="451579"/>
                  </a:lnTo>
                  <a:lnTo>
                    <a:pt x="1911311" y="414920"/>
                  </a:lnTo>
                  <a:lnTo>
                    <a:pt x="1882693" y="379484"/>
                  </a:lnTo>
                  <a:lnTo>
                    <a:pt x="1852618" y="345317"/>
                  </a:lnTo>
                  <a:lnTo>
                    <a:pt x="1821132" y="312467"/>
                  </a:lnTo>
                  <a:lnTo>
                    <a:pt x="1788282" y="280981"/>
                  </a:lnTo>
                  <a:lnTo>
                    <a:pt x="1754115" y="250906"/>
                  </a:lnTo>
                  <a:lnTo>
                    <a:pt x="1718679" y="222288"/>
                  </a:lnTo>
                  <a:lnTo>
                    <a:pt x="1682020" y="195176"/>
                  </a:lnTo>
                  <a:lnTo>
                    <a:pt x="1644186" y="169615"/>
                  </a:lnTo>
                  <a:lnTo>
                    <a:pt x="1605223" y="145654"/>
                  </a:lnTo>
                  <a:lnTo>
                    <a:pt x="1565179" y="123340"/>
                  </a:lnTo>
                  <a:lnTo>
                    <a:pt x="1524101" y="102718"/>
                  </a:lnTo>
                  <a:lnTo>
                    <a:pt x="1482036" y="83837"/>
                  </a:lnTo>
                  <a:lnTo>
                    <a:pt x="1439031" y="66744"/>
                  </a:lnTo>
                  <a:lnTo>
                    <a:pt x="1395133" y="51485"/>
                  </a:lnTo>
                  <a:lnTo>
                    <a:pt x="1350389" y="38108"/>
                  </a:lnTo>
                  <a:lnTo>
                    <a:pt x="1304846" y="26660"/>
                  </a:lnTo>
                  <a:lnTo>
                    <a:pt x="1258552" y="17188"/>
                  </a:lnTo>
                  <a:lnTo>
                    <a:pt x="1211553" y="9739"/>
                  </a:lnTo>
                  <a:lnTo>
                    <a:pt x="1163896" y="4359"/>
                  </a:lnTo>
                  <a:lnTo>
                    <a:pt x="1115630" y="1097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6723" y="3514344"/>
              <a:ext cx="1040891" cy="118719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603235" y="2942844"/>
            <a:ext cx="2133600" cy="2133600"/>
            <a:chOff x="7603235" y="2942844"/>
            <a:chExt cx="2133600" cy="2133600"/>
          </a:xfrm>
        </p:grpSpPr>
        <p:sp>
          <p:nvSpPr>
            <p:cNvPr id="15" name="object 15"/>
            <p:cNvSpPr/>
            <p:nvPr/>
          </p:nvSpPr>
          <p:spPr>
            <a:xfrm>
              <a:off x="7603235" y="2942844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1066800" y="0"/>
                  </a:moveTo>
                  <a:lnTo>
                    <a:pt x="1017969" y="1097"/>
                  </a:lnTo>
                  <a:lnTo>
                    <a:pt x="969703" y="4359"/>
                  </a:lnTo>
                  <a:lnTo>
                    <a:pt x="922046" y="9739"/>
                  </a:lnTo>
                  <a:lnTo>
                    <a:pt x="875047" y="17188"/>
                  </a:lnTo>
                  <a:lnTo>
                    <a:pt x="828753" y="26660"/>
                  </a:lnTo>
                  <a:lnTo>
                    <a:pt x="783210" y="38108"/>
                  </a:lnTo>
                  <a:lnTo>
                    <a:pt x="738466" y="51485"/>
                  </a:lnTo>
                  <a:lnTo>
                    <a:pt x="694568" y="66744"/>
                  </a:lnTo>
                  <a:lnTo>
                    <a:pt x="651563" y="83837"/>
                  </a:lnTo>
                  <a:lnTo>
                    <a:pt x="609498" y="102718"/>
                  </a:lnTo>
                  <a:lnTo>
                    <a:pt x="568420" y="123340"/>
                  </a:lnTo>
                  <a:lnTo>
                    <a:pt x="528376" y="145654"/>
                  </a:lnTo>
                  <a:lnTo>
                    <a:pt x="489413" y="169615"/>
                  </a:lnTo>
                  <a:lnTo>
                    <a:pt x="451579" y="195176"/>
                  </a:lnTo>
                  <a:lnTo>
                    <a:pt x="414920" y="222288"/>
                  </a:lnTo>
                  <a:lnTo>
                    <a:pt x="379484" y="250906"/>
                  </a:lnTo>
                  <a:lnTo>
                    <a:pt x="345317" y="280981"/>
                  </a:lnTo>
                  <a:lnTo>
                    <a:pt x="312467" y="312467"/>
                  </a:lnTo>
                  <a:lnTo>
                    <a:pt x="280981" y="345317"/>
                  </a:lnTo>
                  <a:lnTo>
                    <a:pt x="250906" y="379484"/>
                  </a:lnTo>
                  <a:lnTo>
                    <a:pt x="222288" y="414920"/>
                  </a:lnTo>
                  <a:lnTo>
                    <a:pt x="195176" y="451579"/>
                  </a:lnTo>
                  <a:lnTo>
                    <a:pt x="169615" y="489413"/>
                  </a:lnTo>
                  <a:lnTo>
                    <a:pt x="145654" y="528376"/>
                  </a:lnTo>
                  <a:lnTo>
                    <a:pt x="123340" y="568420"/>
                  </a:lnTo>
                  <a:lnTo>
                    <a:pt x="102718" y="609498"/>
                  </a:lnTo>
                  <a:lnTo>
                    <a:pt x="83837" y="651563"/>
                  </a:lnTo>
                  <a:lnTo>
                    <a:pt x="66744" y="694568"/>
                  </a:lnTo>
                  <a:lnTo>
                    <a:pt x="51485" y="738466"/>
                  </a:lnTo>
                  <a:lnTo>
                    <a:pt x="38108" y="783210"/>
                  </a:lnTo>
                  <a:lnTo>
                    <a:pt x="26660" y="828753"/>
                  </a:lnTo>
                  <a:lnTo>
                    <a:pt x="17188" y="875047"/>
                  </a:lnTo>
                  <a:lnTo>
                    <a:pt x="9739" y="922046"/>
                  </a:lnTo>
                  <a:lnTo>
                    <a:pt x="4359" y="969703"/>
                  </a:lnTo>
                  <a:lnTo>
                    <a:pt x="1097" y="1017969"/>
                  </a:lnTo>
                  <a:lnTo>
                    <a:pt x="0" y="1066800"/>
                  </a:lnTo>
                  <a:lnTo>
                    <a:pt x="1097" y="1115630"/>
                  </a:lnTo>
                  <a:lnTo>
                    <a:pt x="4359" y="1163896"/>
                  </a:lnTo>
                  <a:lnTo>
                    <a:pt x="9739" y="1211553"/>
                  </a:lnTo>
                  <a:lnTo>
                    <a:pt x="17188" y="1258552"/>
                  </a:lnTo>
                  <a:lnTo>
                    <a:pt x="26660" y="1304846"/>
                  </a:lnTo>
                  <a:lnTo>
                    <a:pt x="38108" y="1350389"/>
                  </a:lnTo>
                  <a:lnTo>
                    <a:pt x="51485" y="1395133"/>
                  </a:lnTo>
                  <a:lnTo>
                    <a:pt x="66744" y="1439031"/>
                  </a:lnTo>
                  <a:lnTo>
                    <a:pt x="83837" y="1482036"/>
                  </a:lnTo>
                  <a:lnTo>
                    <a:pt x="102718" y="1524101"/>
                  </a:lnTo>
                  <a:lnTo>
                    <a:pt x="123340" y="1565179"/>
                  </a:lnTo>
                  <a:lnTo>
                    <a:pt x="145654" y="1605223"/>
                  </a:lnTo>
                  <a:lnTo>
                    <a:pt x="169615" y="1644186"/>
                  </a:lnTo>
                  <a:lnTo>
                    <a:pt x="195176" y="1682020"/>
                  </a:lnTo>
                  <a:lnTo>
                    <a:pt x="222288" y="1718679"/>
                  </a:lnTo>
                  <a:lnTo>
                    <a:pt x="250906" y="1754115"/>
                  </a:lnTo>
                  <a:lnTo>
                    <a:pt x="280981" y="1788282"/>
                  </a:lnTo>
                  <a:lnTo>
                    <a:pt x="312467" y="1821132"/>
                  </a:lnTo>
                  <a:lnTo>
                    <a:pt x="345317" y="1852618"/>
                  </a:lnTo>
                  <a:lnTo>
                    <a:pt x="379484" y="1882693"/>
                  </a:lnTo>
                  <a:lnTo>
                    <a:pt x="414920" y="1911311"/>
                  </a:lnTo>
                  <a:lnTo>
                    <a:pt x="451579" y="1938423"/>
                  </a:lnTo>
                  <a:lnTo>
                    <a:pt x="489413" y="1963984"/>
                  </a:lnTo>
                  <a:lnTo>
                    <a:pt x="528376" y="1987945"/>
                  </a:lnTo>
                  <a:lnTo>
                    <a:pt x="568420" y="2010259"/>
                  </a:lnTo>
                  <a:lnTo>
                    <a:pt x="609498" y="2030881"/>
                  </a:lnTo>
                  <a:lnTo>
                    <a:pt x="651563" y="2049762"/>
                  </a:lnTo>
                  <a:lnTo>
                    <a:pt x="694568" y="2066855"/>
                  </a:lnTo>
                  <a:lnTo>
                    <a:pt x="738466" y="2082114"/>
                  </a:lnTo>
                  <a:lnTo>
                    <a:pt x="783210" y="2095491"/>
                  </a:lnTo>
                  <a:lnTo>
                    <a:pt x="828753" y="2106939"/>
                  </a:lnTo>
                  <a:lnTo>
                    <a:pt x="875047" y="2116411"/>
                  </a:lnTo>
                  <a:lnTo>
                    <a:pt x="922046" y="2123860"/>
                  </a:lnTo>
                  <a:lnTo>
                    <a:pt x="969703" y="2129240"/>
                  </a:lnTo>
                  <a:lnTo>
                    <a:pt x="1017969" y="2132502"/>
                  </a:lnTo>
                  <a:lnTo>
                    <a:pt x="1066800" y="2133600"/>
                  </a:lnTo>
                  <a:lnTo>
                    <a:pt x="1115630" y="2132502"/>
                  </a:lnTo>
                  <a:lnTo>
                    <a:pt x="1163896" y="2129240"/>
                  </a:lnTo>
                  <a:lnTo>
                    <a:pt x="1211553" y="2123860"/>
                  </a:lnTo>
                  <a:lnTo>
                    <a:pt x="1258552" y="2116411"/>
                  </a:lnTo>
                  <a:lnTo>
                    <a:pt x="1304846" y="2106939"/>
                  </a:lnTo>
                  <a:lnTo>
                    <a:pt x="1350389" y="2095491"/>
                  </a:lnTo>
                  <a:lnTo>
                    <a:pt x="1395133" y="2082114"/>
                  </a:lnTo>
                  <a:lnTo>
                    <a:pt x="1439031" y="2066855"/>
                  </a:lnTo>
                  <a:lnTo>
                    <a:pt x="1482036" y="2049762"/>
                  </a:lnTo>
                  <a:lnTo>
                    <a:pt x="1524101" y="2030881"/>
                  </a:lnTo>
                  <a:lnTo>
                    <a:pt x="1565179" y="2010259"/>
                  </a:lnTo>
                  <a:lnTo>
                    <a:pt x="1605223" y="1987945"/>
                  </a:lnTo>
                  <a:lnTo>
                    <a:pt x="1644186" y="1963984"/>
                  </a:lnTo>
                  <a:lnTo>
                    <a:pt x="1682020" y="1938423"/>
                  </a:lnTo>
                  <a:lnTo>
                    <a:pt x="1718679" y="1911311"/>
                  </a:lnTo>
                  <a:lnTo>
                    <a:pt x="1754115" y="1882693"/>
                  </a:lnTo>
                  <a:lnTo>
                    <a:pt x="1788282" y="1852618"/>
                  </a:lnTo>
                  <a:lnTo>
                    <a:pt x="1821132" y="1821132"/>
                  </a:lnTo>
                  <a:lnTo>
                    <a:pt x="1852618" y="1788282"/>
                  </a:lnTo>
                  <a:lnTo>
                    <a:pt x="1882693" y="1754115"/>
                  </a:lnTo>
                  <a:lnTo>
                    <a:pt x="1911311" y="1718679"/>
                  </a:lnTo>
                  <a:lnTo>
                    <a:pt x="1938423" y="1682020"/>
                  </a:lnTo>
                  <a:lnTo>
                    <a:pt x="1963984" y="1644186"/>
                  </a:lnTo>
                  <a:lnTo>
                    <a:pt x="1987945" y="1605223"/>
                  </a:lnTo>
                  <a:lnTo>
                    <a:pt x="2010259" y="1565179"/>
                  </a:lnTo>
                  <a:lnTo>
                    <a:pt x="2030881" y="1524101"/>
                  </a:lnTo>
                  <a:lnTo>
                    <a:pt x="2049762" y="1482036"/>
                  </a:lnTo>
                  <a:lnTo>
                    <a:pt x="2066855" y="1439031"/>
                  </a:lnTo>
                  <a:lnTo>
                    <a:pt x="2082114" y="1395133"/>
                  </a:lnTo>
                  <a:lnTo>
                    <a:pt x="2095491" y="1350389"/>
                  </a:lnTo>
                  <a:lnTo>
                    <a:pt x="2106939" y="1304846"/>
                  </a:lnTo>
                  <a:lnTo>
                    <a:pt x="2116411" y="1258552"/>
                  </a:lnTo>
                  <a:lnTo>
                    <a:pt x="2123860" y="1211553"/>
                  </a:lnTo>
                  <a:lnTo>
                    <a:pt x="2129240" y="1163896"/>
                  </a:lnTo>
                  <a:lnTo>
                    <a:pt x="2132502" y="1115630"/>
                  </a:lnTo>
                  <a:lnTo>
                    <a:pt x="2133600" y="1066800"/>
                  </a:lnTo>
                  <a:lnTo>
                    <a:pt x="2132502" y="1017969"/>
                  </a:lnTo>
                  <a:lnTo>
                    <a:pt x="2129240" y="969703"/>
                  </a:lnTo>
                  <a:lnTo>
                    <a:pt x="2123860" y="922046"/>
                  </a:lnTo>
                  <a:lnTo>
                    <a:pt x="2116411" y="875047"/>
                  </a:lnTo>
                  <a:lnTo>
                    <a:pt x="2106939" y="828753"/>
                  </a:lnTo>
                  <a:lnTo>
                    <a:pt x="2095491" y="783210"/>
                  </a:lnTo>
                  <a:lnTo>
                    <a:pt x="2082114" y="738466"/>
                  </a:lnTo>
                  <a:lnTo>
                    <a:pt x="2066855" y="694568"/>
                  </a:lnTo>
                  <a:lnTo>
                    <a:pt x="2049762" y="651563"/>
                  </a:lnTo>
                  <a:lnTo>
                    <a:pt x="2030881" y="609498"/>
                  </a:lnTo>
                  <a:lnTo>
                    <a:pt x="2010259" y="568420"/>
                  </a:lnTo>
                  <a:lnTo>
                    <a:pt x="1987945" y="528376"/>
                  </a:lnTo>
                  <a:lnTo>
                    <a:pt x="1963984" y="489413"/>
                  </a:lnTo>
                  <a:lnTo>
                    <a:pt x="1938423" y="451579"/>
                  </a:lnTo>
                  <a:lnTo>
                    <a:pt x="1911311" y="414920"/>
                  </a:lnTo>
                  <a:lnTo>
                    <a:pt x="1882693" y="379484"/>
                  </a:lnTo>
                  <a:lnTo>
                    <a:pt x="1852618" y="345317"/>
                  </a:lnTo>
                  <a:lnTo>
                    <a:pt x="1821132" y="312467"/>
                  </a:lnTo>
                  <a:lnTo>
                    <a:pt x="1788282" y="280981"/>
                  </a:lnTo>
                  <a:lnTo>
                    <a:pt x="1754115" y="250906"/>
                  </a:lnTo>
                  <a:lnTo>
                    <a:pt x="1718679" y="222288"/>
                  </a:lnTo>
                  <a:lnTo>
                    <a:pt x="1682020" y="195176"/>
                  </a:lnTo>
                  <a:lnTo>
                    <a:pt x="1644186" y="169615"/>
                  </a:lnTo>
                  <a:lnTo>
                    <a:pt x="1605223" y="145654"/>
                  </a:lnTo>
                  <a:lnTo>
                    <a:pt x="1565179" y="123340"/>
                  </a:lnTo>
                  <a:lnTo>
                    <a:pt x="1524101" y="102718"/>
                  </a:lnTo>
                  <a:lnTo>
                    <a:pt x="1482036" y="83837"/>
                  </a:lnTo>
                  <a:lnTo>
                    <a:pt x="1439031" y="66744"/>
                  </a:lnTo>
                  <a:lnTo>
                    <a:pt x="1395133" y="51485"/>
                  </a:lnTo>
                  <a:lnTo>
                    <a:pt x="1350389" y="38108"/>
                  </a:lnTo>
                  <a:lnTo>
                    <a:pt x="1304846" y="26660"/>
                  </a:lnTo>
                  <a:lnTo>
                    <a:pt x="1258552" y="17188"/>
                  </a:lnTo>
                  <a:lnTo>
                    <a:pt x="1211553" y="9739"/>
                  </a:lnTo>
                  <a:lnTo>
                    <a:pt x="1163896" y="4359"/>
                  </a:lnTo>
                  <a:lnTo>
                    <a:pt x="1115630" y="1097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1291" y="3390900"/>
              <a:ext cx="1237488" cy="1237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0790" y="306451"/>
            <a:ext cx="1075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IK</a:t>
            </a: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v2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0917" y="1756298"/>
            <a:ext cx="12635230" cy="143510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drawbacks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original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IKE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were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updated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protocol.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IKE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v2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additional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made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popular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standalone</a:t>
            </a:r>
            <a:endParaRPr sz="2200">
              <a:latin typeface="Tahoma"/>
              <a:cs typeface="Tahoma"/>
            </a:endParaRPr>
          </a:p>
          <a:p>
            <a:pPr algn="ctr" marL="3810">
              <a:lnSpc>
                <a:spcPct val="100000"/>
              </a:lnSpc>
              <a:spcBef>
                <a:spcPts val="3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mo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VP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solution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cl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des: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776" y="760476"/>
            <a:ext cx="162001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32332" y="4069079"/>
            <a:ext cx="3365500" cy="2487295"/>
          </a:xfrm>
          <a:custGeom>
            <a:avLst/>
            <a:gdLst/>
            <a:ahLst/>
            <a:cxnLst/>
            <a:rect l="l" t="t" r="r" b="b"/>
            <a:pathLst>
              <a:path w="3365500" h="2487295">
                <a:moveTo>
                  <a:pt x="2950464" y="0"/>
                </a:moveTo>
                <a:lnTo>
                  <a:pt x="414528" y="0"/>
                </a:lnTo>
                <a:lnTo>
                  <a:pt x="366177" y="2788"/>
                </a:lnTo>
                <a:lnTo>
                  <a:pt x="319466" y="10945"/>
                </a:lnTo>
                <a:lnTo>
                  <a:pt x="274707" y="24161"/>
                </a:lnTo>
                <a:lnTo>
                  <a:pt x="232210" y="42125"/>
                </a:lnTo>
                <a:lnTo>
                  <a:pt x="192285" y="64526"/>
                </a:lnTo>
                <a:lnTo>
                  <a:pt x="155243" y="91053"/>
                </a:lnTo>
                <a:lnTo>
                  <a:pt x="121396" y="121396"/>
                </a:lnTo>
                <a:lnTo>
                  <a:pt x="91053" y="155243"/>
                </a:lnTo>
                <a:lnTo>
                  <a:pt x="64526" y="192285"/>
                </a:lnTo>
                <a:lnTo>
                  <a:pt x="42125" y="232210"/>
                </a:lnTo>
                <a:lnTo>
                  <a:pt x="24161" y="274707"/>
                </a:lnTo>
                <a:lnTo>
                  <a:pt x="10945" y="319466"/>
                </a:lnTo>
                <a:lnTo>
                  <a:pt x="2788" y="366177"/>
                </a:lnTo>
                <a:lnTo>
                  <a:pt x="0" y="414528"/>
                </a:lnTo>
                <a:lnTo>
                  <a:pt x="0" y="2072640"/>
                </a:lnTo>
                <a:lnTo>
                  <a:pt x="2788" y="2120990"/>
                </a:lnTo>
                <a:lnTo>
                  <a:pt x="10945" y="2167701"/>
                </a:lnTo>
                <a:lnTo>
                  <a:pt x="24161" y="2212460"/>
                </a:lnTo>
                <a:lnTo>
                  <a:pt x="42125" y="2254957"/>
                </a:lnTo>
                <a:lnTo>
                  <a:pt x="64526" y="2294882"/>
                </a:lnTo>
                <a:lnTo>
                  <a:pt x="91053" y="2331924"/>
                </a:lnTo>
                <a:lnTo>
                  <a:pt x="121396" y="2365771"/>
                </a:lnTo>
                <a:lnTo>
                  <a:pt x="155243" y="2396114"/>
                </a:lnTo>
                <a:lnTo>
                  <a:pt x="192285" y="2422641"/>
                </a:lnTo>
                <a:lnTo>
                  <a:pt x="232210" y="2445042"/>
                </a:lnTo>
                <a:lnTo>
                  <a:pt x="274707" y="2463006"/>
                </a:lnTo>
                <a:lnTo>
                  <a:pt x="319466" y="2476222"/>
                </a:lnTo>
                <a:lnTo>
                  <a:pt x="366177" y="2484379"/>
                </a:lnTo>
                <a:lnTo>
                  <a:pt x="414528" y="2487168"/>
                </a:lnTo>
                <a:lnTo>
                  <a:pt x="2950464" y="2487168"/>
                </a:lnTo>
                <a:lnTo>
                  <a:pt x="2998814" y="2484379"/>
                </a:lnTo>
                <a:lnTo>
                  <a:pt x="3045525" y="2476222"/>
                </a:lnTo>
                <a:lnTo>
                  <a:pt x="3090284" y="2463006"/>
                </a:lnTo>
                <a:lnTo>
                  <a:pt x="3132781" y="2445042"/>
                </a:lnTo>
                <a:lnTo>
                  <a:pt x="3172706" y="2422641"/>
                </a:lnTo>
                <a:lnTo>
                  <a:pt x="3209748" y="2396114"/>
                </a:lnTo>
                <a:lnTo>
                  <a:pt x="3243595" y="2365771"/>
                </a:lnTo>
                <a:lnTo>
                  <a:pt x="3273938" y="2331924"/>
                </a:lnTo>
                <a:lnTo>
                  <a:pt x="3300465" y="2294882"/>
                </a:lnTo>
                <a:lnTo>
                  <a:pt x="3322866" y="2254957"/>
                </a:lnTo>
                <a:lnTo>
                  <a:pt x="3340830" y="2212460"/>
                </a:lnTo>
                <a:lnTo>
                  <a:pt x="3354046" y="2167701"/>
                </a:lnTo>
                <a:lnTo>
                  <a:pt x="3362203" y="2120990"/>
                </a:lnTo>
                <a:lnTo>
                  <a:pt x="3364992" y="2072640"/>
                </a:lnTo>
                <a:lnTo>
                  <a:pt x="3364992" y="414528"/>
                </a:lnTo>
                <a:lnTo>
                  <a:pt x="3362203" y="366177"/>
                </a:lnTo>
                <a:lnTo>
                  <a:pt x="3354046" y="319466"/>
                </a:lnTo>
                <a:lnTo>
                  <a:pt x="3340830" y="274707"/>
                </a:lnTo>
                <a:lnTo>
                  <a:pt x="3322866" y="232210"/>
                </a:lnTo>
                <a:lnTo>
                  <a:pt x="3300465" y="192285"/>
                </a:lnTo>
                <a:lnTo>
                  <a:pt x="3273938" y="155243"/>
                </a:lnTo>
                <a:lnTo>
                  <a:pt x="3243595" y="121396"/>
                </a:lnTo>
                <a:lnTo>
                  <a:pt x="3209748" y="91053"/>
                </a:lnTo>
                <a:lnTo>
                  <a:pt x="3172706" y="64526"/>
                </a:lnTo>
                <a:lnTo>
                  <a:pt x="3132781" y="42125"/>
                </a:lnTo>
                <a:lnTo>
                  <a:pt x="3090284" y="24161"/>
                </a:lnTo>
                <a:lnTo>
                  <a:pt x="3045525" y="10945"/>
                </a:lnTo>
                <a:lnTo>
                  <a:pt x="2998814" y="2788"/>
                </a:lnTo>
                <a:lnTo>
                  <a:pt x="295046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85391" y="4783073"/>
            <a:ext cx="265620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Makes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IPSec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standalone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6320" y="5312664"/>
            <a:ext cx="3363595" cy="2487295"/>
          </a:xfrm>
          <a:custGeom>
            <a:avLst/>
            <a:gdLst/>
            <a:ahLst/>
            <a:cxnLst/>
            <a:rect l="l" t="t" r="r" b="b"/>
            <a:pathLst>
              <a:path w="3363595" h="2487295">
                <a:moveTo>
                  <a:pt x="2948939" y="0"/>
                </a:moveTo>
                <a:lnTo>
                  <a:pt x="414527" y="0"/>
                </a:lnTo>
                <a:lnTo>
                  <a:pt x="366177" y="2788"/>
                </a:lnTo>
                <a:lnTo>
                  <a:pt x="319466" y="10945"/>
                </a:lnTo>
                <a:lnTo>
                  <a:pt x="274707" y="24161"/>
                </a:lnTo>
                <a:lnTo>
                  <a:pt x="232210" y="42125"/>
                </a:lnTo>
                <a:lnTo>
                  <a:pt x="192285" y="64526"/>
                </a:lnTo>
                <a:lnTo>
                  <a:pt x="155243" y="91053"/>
                </a:lnTo>
                <a:lnTo>
                  <a:pt x="121396" y="121396"/>
                </a:lnTo>
                <a:lnTo>
                  <a:pt x="91053" y="155243"/>
                </a:lnTo>
                <a:lnTo>
                  <a:pt x="64526" y="192285"/>
                </a:lnTo>
                <a:lnTo>
                  <a:pt x="42125" y="232210"/>
                </a:lnTo>
                <a:lnTo>
                  <a:pt x="24161" y="274707"/>
                </a:lnTo>
                <a:lnTo>
                  <a:pt x="10945" y="319466"/>
                </a:lnTo>
                <a:lnTo>
                  <a:pt x="2788" y="366177"/>
                </a:lnTo>
                <a:lnTo>
                  <a:pt x="0" y="414527"/>
                </a:lnTo>
                <a:lnTo>
                  <a:pt x="0" y="2072640"/>
                </a:lnTo>
                <a:lnTo>
                  <a:pt x="2788" y="2120990"/>
                </a:lnTo>
                <a:lnTo>
                  <a:pt x="10945" y="2167701"/>
                </a:lnTo>
                <a:lnTo>
                  <a:pt x="24161" y="2212460"/>
                </a:lnTo>
                <a:lnTo>
                  <a:pt x="42125" y="2254957"/>
                </a:lnTo>
                <a:lnTo>
                  <a:pt x="64526" y="2294882"/>
                </a:lnTo>
                <a:lnTo>
                  <a:pt x="91053" y="2331924"/>
                </a:lnTo>
                <a:lnTo>
                  <a:pt x="121396" y="2365771"/>
                </a:lnTo>
                <a:lnTo>
                  <a:pt x="155243" y="2396114"/>
                </a:lnTo>
                <a:lnTo>
                  <a:pt x="192285" y="2422641"/>
                </a:lnTo>
                <a:lnTo>
                  <a:pt x="232210" y="2445042"/>
                </a:lnTo>
                <a:lnTo>
                  <a:pt x="274707" y="2463006"/>
                </a:lnTo>
                <a:lnTo>
                  <a:pt x="319466" y="2476222"/>
                </a:lnTo>
                <a:lnTo>
                  <a:pt x="366177" y="2484379"/>
                </a:lnTo>
                <a:lnTo>
                  <a:pt x="414527" y="2487168"/>
                </a:lnTo>
                <a:lnTo>
                  <a:pt x="2948939" y="2487168"/>
                </a:lnTo>
                <a:lnTo>
                  <a:pt x="2997290" y="2484379"/>
                </a:lnTo>
                <a:lnTo>
                  <a:pt x="3044001" y="2476222"/>
                </a:lnTo>
                <a:lnTo>
                  <a:pt x="3088760" y="2463006"/>
                </a:lnTo>
                <a:lnTo>
                  <a:pt x="3131257" y="2445042"/>
                </a:lnTo>
                <a:lnTo>
                  <a:pt x="3171182" y="2422641"/>
                </a:lnTo>
                <a:lnTo>
                  <a:pt x="3208224" y="2396114"/>
                </a:lnTo>
                <a:lnTo>
                  <a:pt x="3242071" y="2365771"/>
                </a:lnTo>
                <a:lnTo>
                  <a:pt x="3272414" y="2331924"/>
                </a:lnTo>
                <a:lnTo>
                  <a:pt x="3298941" y="2294882"/>
                </a:lnTo>
                <a:lnTo>
                  <a:pt x="3321342" y="2254957"/>
                </a:lnTo>
                <a:lnTo>
                  <a:pt x="3339306" y="2212460"/>
                </a:lnTo>
                <a:lnTo>
                  <a:pt x="3352522" y="2167701"/>
                </a:lnTo>
                <a:lnTo>
                  <a:pt x="3360679" y="2120990"/>
                </a:lnTo>
                <a:lnTo>
                  <a:pt x="3363468" y="2072640"/>
                </a:lnTo>
                <a:lnTo>
                  <a:pt x="3363468" y="414527"/>
                </a:lnTo>
                <a:lnTo>
                  <a:pt x="3360679" y="366177"/>
                </a:lnTo>
                <a:lnTo>
                  <a:pt x="3352522" y="319466"/>
                </a:lnTo>
                <a:lnTo>
                  <a:pt x="3339306" y="274707"/>
                </a:lnTo>
                <a:lnTo>
                  <a:pt x="3321342" y="232210"/>
                </a:lnTo>
                <a:lnTo>
                  <a:pt x="3298941" y="192285"/>
                </a:lnTo>
                <a:lnTo>
                  <a:pt x="3272414" y="155243"/>
                </a:lnTo>
                <a:lnTo>
                  <a:pt x="3242071" y="121396"/>
                </a:lnTo>
                <a:lnTo>
                  <a:pt x="3208224" y="91053"/>
                </a:lnTo>
                <a:lnTo>
                  <a:pt x="3171182" y="64526"/>
                </a:lnTo>
                <a:lnTo>
                  <a:pt x="3131257" y="42125"/>
                </a:lnTo>
                <a:lnTo>
                  <a:pt x="3088760" y="24161"/>
                </a:lnTo>
                <a:lnTo>
                  <a:pt x="3044001" y="10945"/>
                </a:lnTo>
                <a:lnTo>
                  <a:pt x="2997290" y="2788"/>
                </a:lnTo>
                <a:lnTo>
                  <a:pt x="29489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13679" y="6026277"/>
            <a:ext cx="242760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EAP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34400" y="4069079"/>
            <a:ext cx="3365500" cy="2487295"/>
          </a:xfrm>
          <a:custGeom>
            <a:avLst/>
            <a:gdLst/>
            <a:ahLst/>
            <a:cxnLst/>
            <a:rect l="l" t="t" r="r" b="b"/>
            <a:pathLst>
              <a:path w="3365500" h="2487295">
                <a:moveTo>
                  <a:pt x="2950464" y="0"/>
                </a:moveTo>
                <a:lnTo>
                  <a:pt x="414527" y="0"/>
                </a:lnTo>
                <a:lnTo>
                  <a:pt x="366177" y="2788"/>
                </a:lnTo>
                <a:lnTo>
                  <a:pt x="319466" y="10945"/>
                </a:lnTo>
                <a:lnTo>
                  <a:pt x="274707" y="24161"/>
                </a:lnTo>
                <a:lnTo>
                  <a:pt x="232210" y="42125"/>
                </a:lnTo>
                <a:lnTo>
                  <a:pt x="192285" y="64526"/>
                </a:lnTo>
                <a:lnTo>
                  <a:pt x="155243" y="91053"/>
                </a:lnTo>
                <a:lnTo>
                  <a:pt x="121396" y="121396"/>
                </a:lnTo>
                <a:lnTo>
                  <a:pt x="91053" y="155243"/>
                </a:lnTo>
                <a:lnTo>
                  <a:pt x="64526" y="192285"/>
                </a:lnTo>
                <a:lnTo>
                  <a:pt x="42125" y="232210"/>
                </a:lnTo>
                <a:lnTo>
                  <a:pt x="24161" y="274707"/>
                </a:lnTo>
                <a:lnTo>
                  <a:pt x="10945" y="319466"/>
                </a:lnTo>
                <a:lnTo>
                  <a:pt x="2788" y="366177"/>
                </a:lnTo>
                <a:lnTo>
                  <a:pt x="0" y="414528"/>
                </a:lnTo>
                <a:lnTo>
                  <a:pt x="0" y="2072640"/>
                </a:lnTo>
                <a:lnTo>
                  <a:pt x="2788" y="2120990"/>
                </a:lnTo>
                <a:lnTo>
                  <a:pt x="10945" y="2167701"/>
                </a:lnTo>
                <a:lnTo>
                  <a:pt x="24161" y="2212460"/>
                </a:lnTo>
                <a:lnTo>
                  <a:pt x="42125" y="2254957"/>
                </a:lnTo>
                <a:lnTo>
                  <a:pt x="64526" y="2294882"/>
                </a:lnTo>
                <a:lnTo>
                  <a:pt x="91053" y="2331924"/>
                </a:lnTo>
                <a:lnTo>
                  <a:pt x="121396" y="2365771"/>
                </a:lnTo>
                <a:lnTo>
                  <a:pt x="155243" y="2396114"/>
                </a:lnTo>
                <a:lnTo>
                  <a:pt x="192285" y="2422641"/>
                </a:lnTo>
                <a:lnTo>
                  <a:pt x="232210" y="2445042"/>
                </a:lnTo>
                <a:lnTo>
                  <a:pt x="274707" y="2463006"/>
                </a:lnTo>
                <a:lnTo>
                  <a:pt x="319466" y="2476222"/>
                </a:lnTo>
                <a:lnTo>
                  <a:pt x="366177" y="2484379"/>
                </a:lnTo>
                <a:lnTo>
                  <a:pt x="414527" y="2487168"/>
                </a:lnTo>
                <a:lnTo>
                  <a:pt x="2950464" y="2487168"/>
                </a:lnTo>
                <a:lnTo>
                  <a:pt x="2998814" y="2484379"/>
                </a:lnTo>
                <a:lnTo>
                  <a:pt x="3045525" y="2476222"/>
                </a:lnTo>
                <a:lnTo>
                  <a:pt x="3090284" y="2463006"/>
                </a:lnTo>
                <a:lnTo>
                  <a:pt x="3132781" y="2445042"/>
                </a:lnTo>
                <a:lnTo>
                  <a:pt x="3172706" y="2422641"/>
                </a:lnTo>
                <a:lnTo>
                  <a:pt x="3209748" y="2396114"/>
                </a:lnTo>
                <a:lnTo>
                  <a:pt x="3243595" y="2365771"/>
                </a:lnTo>
                <a:lnTo>
                  <a:pt x="3273938" y="2331924"/>
                </a:lnTo>
                <a:lnTo>
                  <a:pt x="3300465" y="2294882"/>
                </a:lnTo>
                <a:lnTo>
                  <a:pt x="3322866" y="2254957"/>
                </a:lnTo>
                <a:lnTo>
                  <a:pt x="3340830" y="2212460"/>
                </a:lnTo>
                <a:lnTo>
                  <a:pt x="3354046" y="2167701"/>
                </a:lnTo>
                <a:lnTo>
                  <a:pt x="3362203" y="2120990"/>
                </a:lnTo>
                <a:lnTo>
                  <a:pt x="3364992" y="2072640"/>
                </a:lnTo>
                <a:lnTo>
                  <a:pt x="3364992" y="414528"/>
                </a:lnTo>
                <a:lnTo>
                  <a:pt x="3362203" y="366177"/>
                </a:lnTo>
                <a:lnTo>
                  <a:pt x="3354046" y="319466"/>
                </a:lnTo>
                <a:lnTo>
                  <a:pt x="3340830" y="274707"/>
                </a:lnTo>
                <a:lnTo>
                  <a:pt x="3322866" y="232210"/>
                </a:lnTo>
                <a:lnTo>
                  <a:pt x="3300465" y="192285"/>
                </a:lnTo>
                <a:lnTo>
                  <a:pt x="3273938" y="155243"/>
                </a:lnTo>
                <a:lnTo>
                  <a:pt x="3243595" y="121396"/>
                </a:lnTo>
                <a:lnTo>
                  <a:pt x="3209748" y="91053"/>
                </a:lnTo>
                <a:lnTo>
                  <a:pt x="3172706" y="64526"/>
                </a:lnTo>
                <a:lnTo>
                  <a:pt x="3132781" y="42125"/>
                </a:lnTo>
                <a:lnTo>
                  <a:pt x="3090284" y="24161"/>
                </a:lnTo>
                <a:lnTo>
                  <a:pt x="3045525" y="10945"/>
                </a:lnTo>
                <a:lnTo>
                  <a:pt x="2998814" y="2788"/>
                </a:lnTo>
                <a:lnTo>
                  <a:pt x="295046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927718" y="4950714"/>
            <a:ext cx="257619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Reduces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number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setup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48388" y="5241035"/>
            <a:ext cx="3363595" cy="2486025"/>
          </a:xfrm>
          <a:custGeom>
            <a:avLst/>
            <a:gdLst/>
            <a:ahLst/>
            <a:cxnLst/>
            <a:rect l="l" t="t" r="r" b="b"/>
            <a:pathLst>
              <a:path w="3363594" h="2486025">
                <a:moveTo>
                  <a:pt x="2949194" y="0"/>
                </a:moveTo>
                <a:lnTo>
                  <a:pt x="414273" y="0"/>
                </a:lnTo>
                <a:lnTo>
                  <a:pt x="365950" y="2786"/>
                </a:lnTo>
                <a:lnTo>
                  <a:pt x="319266" y="10938"/>
                </a:lnTo>
                <a:lnTo>
                  <a:pt x="274533" y="24145"/>
                </a:lnTo>
                <a:lnTo>
                  <a:pt x="232061" y="42097"/>
                </a:lnTo>
                <a:lnTo>
                  <a:pt x="192161" y="64483"/>
                </a:lnTo>
                <a:lnTo>
                  <a:pt x="155142" y="90993"/>
                </a:lnTo>
                <a:lnTo>
                  <a:pt x="121316" y="121316"/>
                </a:lnTo>
                <a:lnTo>
                  <a:pt x="90993" y="155142"/>
                </a:lnTo>
                <a:lnTo>
                  <a:pt x="64483" y="192161"/>
                </a:lnTo>
                <a:lnTo>
                  <a:pt x="42097" y="232061"/>
                </a:lnTo>
                <a:lnTo>
                  <a:pt x="24145" y="274533"/>
                </a:lnTo>
                <a:lnTo>
                  <a:pt x="10938" y="319266"/>
                </a:lnTo>
                <a:lnTo>
                  <a:pt x="2786" y="365950"/>
                </a:lnTo>
                <a:lnTo>
                  <a:pt x="0" y="414274"/>
                </a:lnTo>
                <a:lnTo>
                  <a:pt x="0" y="2071370"/>
                </a:lnTo>
                <a:lnTo>
                  <a:pt x="2786" y="2119693"/>
                </a:lnTo>
                <a:lnTo>
                  <a:pt x="10938" y="2166377"/>
                </a:lnTo>
                <a:lnTo>
                  <a:pt x="24145" y="2211110"/>
                </a:lnTo>
                <a:lnTo>
                  <a:pt x="42097" y="2253582"/>
                </a:lnTo>
                <a:lnTo>
                  <a:pt x="64483" y="2293482"/>
                </a:lnTo>
                <a:lnTo>
                  <a:pt x="90993" y="2330501"/>
                </a:lnTo>
                <a:lnTo>
                  <a:pt x="121316" y="2364327"/>
                </a:lnTo>
                <a:lnTo>
                  <a:pt x="155142" y="2394650"/>
                </a:lnTo>
                <a:lnTo>
                  <a:pt x="192161" y="2421160"/>
                </a:lnTo>
                <a:lnTo>
                  <a:pt x="232061" y="2443546"/>
                </a:lnTo>
                <a:lnTo>
                  <a:pt x="274533" y="2461498"/>
                </a:lnTo>
                <a:lnTo>
                  <a:pt x="319266" y="2474705"/>
                </a:lnTo>
                <a:lnTo>
                  <a:pt x="365950" y="2482857"/>
                </a:lnTo>
                <a:lnTo>
                  <a:pt x="414273" y="2485644"/>
                </a:lnTo>
                <a:lnTo>
                  <a:pt x="2949194" y="2485644"/>
                </a:lnTo>
                <a:lnTo>
                  <a:pt x="2997517" y="2482857"/>
                </a:lnTo>
                <a:lnTo>
                  <a:pt x="3044201" y="2474705"/>
                </a:lnTo>
                <a:lnTo>
                  <a:pt x="3088934" y="2461498"/>
                </a:lnTo>
                <a:lnTo>
                  <a:pt x="3131406" y="2443546"/>
                </a:lnTo>
                <a:lnTo>
                  <a:pt x="3171306" y="2421160"/>
                </a:lnTo>
                <a:lnTo>
                  <a:pt x="3208325" y="2394650"/>
                </a:lnTo>
                <a:lnTo>
                  <a:pt x="3242151" y="2364327"/>
                </a:lnTo>
                <a:lnTo>
                  <a:pt x="3272474" y="2330501"/>
                </a:lnTo>
                <a:lnTo>
                  <a:pt x="3298984" y="2293482"/>
                </a:lnTo>
                <a:lnTo>
                  <a:pt x="3321370" y="2253582"/>
                </a:lnTo>
                <a:lnTo>
                  <a:pt x="3339322" y="2211110"/>
                </a:lnTo>
                <a:lnTo>
                  <a:pt x="3352529" y="2166377"/>
                </a:lnTo>
                <a:lnTo>
                  <a:pt x="3360681" y="2119693"/>
                </a:lnTo>
                <a:lnTo>
                  <a:pt x="3363467" y="2071370"/>
                </a:lnTo>
                <a:lnTo>
                  <a:pt x="3363467" y="414274"/>
                </a:lnTo>
                <a:lnTo>
                  <a:pt x="3360681" y="365950"/>
                </a:lnTo>
                <a:lnTo>
                  <a:pt x="3352529" y="319266"/>
                </a:lnTo>
                <a:lnTo>
                  <a:pt x="3339322" y="274533"/>
                </a:lnTo>
                <a:lnTo>
                  <a:pt x="3321370" y="232061"/>
                </a:lnTo>
                <a:lnTo>
                  <a:pt x="3298984" y="192161"/>
                </a:lnTo>
                <a:lnTo>
                  <a:pt x="3272474" y="155142"/>
                </a:lnTo>
                <a:lnTo>
                  <a:pt x="3242151" y="121316"/>
                </a:lnTo>
                <a:lnTo>
                  <a:pt x="3208325" y="90993"/>
                </a:lnTo>
                <a:lnTo>
                  <a:pt x="3171306" y="64483"/>
                </a:lnTo>
                <a:lnTo>
                  <a:pt x="3131406" y="42097"/>
                </a:lnTo>
                <a:lnTo>
                  <a:pt x="3088934" y="24145"/>
                </a:lnTo>
                <a:lnTo>
                  <a:pt x="3044201" y="10938"/>
                </a:lnTo>
                <a:lnTo>
                  <a:pt x="2997517" y="2786"/>
                </a:lnTo>
                <a:lnTo>
                  <a:pt x="2949194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460351" y="5619115"/>
            <a:ext cx="2943225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ppor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85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lti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oming 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(switching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endParaRPr sz="2200">
              <a:latin typeface="Tahoma"/>
              <a:cs typeface="Tahoma"/>
            </a:endParaRPr>
          </a:p>
          <a:p>
            <a:pPr algn="ctr" marL="360045" marR="354330">
              <a:lnSpc>
                <a:spcPct val="100000"/>
              </a:lnSpc>
            </a:pP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cellular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data)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08669" y="2899410"/>
            <a:ext cx="6581140" cy="5206365"/>
          </a:xfrm>
          <a:custGeom>
            <a:avLst/>
            <a:gdLst/>
            <a:ahLst/>
            <a:cxnLst/>
            <a:rect l="l" t="t" r="r" b="b"/>
            <a:pathLst>
              <a:path w="6581140" h="5206365">
                <a:moveTo>
                  <a:pt x="0" y="220725"/>
                </a:moveTo>
                <a:lnTo>
                  <a:pt x="4483" y="176237"/>
                </a:lnTo>
                <a:lnTo>
                  <a:pt x="17343" y="134802"/>
                </a:lnTo>
                <a:lnTo>
                  <a:pt x="37692" y="97308"/>
                </a:lnTo>
                <a:lnTo>
                  <a:pt x="64643" y="64642"/>
                </a:lnTo>
                <a:lnTo>
                  <a:pt x="97308" y="37692"/>
                </a:lnTo>
                <a:lnTo>
                  <a:pt x="134802" y="17343"/>
                </a:lnTo>
                <a:lnTo>
                  <a:pt x="176237" y="4483"/>
                </a:lnTo>
                <a:lnTo>
                  <a:pt x="220725" y="0"/>
                </a:lnTo>
                <a:lnTo>
                  <a:pt x="6359906" y="0"/>
                </a:lnTo>
                <a:lnTo>
                  <a:pt x="6404394" y="4483"/>
                </a:lnTo>
                <a:lnTo>
                  <a:pt x="6445829" y="17343"/>
                </a:lnTo>
                <a:lnTo>
                  <a:pt x="6483323" y="37692"/>
                </a:lnTo>
                <a:lnTo>
                  <a:pt x="6515988" y="64642"/>
                </a:lnTo>
                <a:lnTo>
                  <a:pt x="6542939" y="97308"/>
                </a:lnTo>
                <a:lnTo>
                  <a:pt x="6563288" y="134802"/>
                </a:lnTo>
                <a:lnTo>
                  <a:pt x="6576148" y="176237"/>
                </a:lnTo>
                <a:lnTo>
                  <a:pt x="6580632" y="220725"/>
                </a:lnTo>
                <a:lnTo>
                  <a:pt x="6580632" y="4985245"/>
                </a:lnTo>
                <a:lnTo>
                  <a:pt x="6576148" y="5029730"/>
                </a:lnTo>
                <a:lnTo>
                  <a:pt x="6563288" y="5071165"/>
                </a:lnTo>
                <a:lnTo>
                  <a:pt x="6542939" y="5108660"/>
                </a:lnTo>
                <a:lnTo>
                  <a:pt x="6515989" y="5141329"/>
                </a:lnTo>
                <a:lnTo>
                  <a:pt x="6483323" y="5168284"/>
                </a:lnTo>
                <a:lnTo>
                  <a:pt x="6445829" y="5188636"/>
                </a:lnTo>
                <a:lnTo>
                  <a:pt x="6404394" y="5201499"/>
                </a:lnTo>
                <a:lnTo>
                  <a:pt x="6359906" y="5205983"/>
                </a:lnTo>
                <a:lnTo>
                  <a:pt x="220725" y="5205983"/>
                </a:lnTo>
                <a:lnTo>
                  <a:pt x="176237" y="5201499"/>
                </a:lnTo>
                <a:lnTo>
                  <a:pt x="134802" y="5188636"/>
                </a:lnTo>
                <a:lnTo>
                  <a:pt x="97308" y="5168284"/>
                </a:lnTo>
                <a:lnTo>
                  <a:pt x="64643" y="5141329"/>
                </a:lnTo>
                <a:lnTo>
                  <a:pt x="37692" y="5108660"/>
                </a:lnTo>
                <a:lnTo>
                  <a:pt x="17343" y="5071165"/>
                </a:lnTo>
                <a:lnTo>
                  <a:pt x="4483" y="5029730"/>
                </a:lnTo>
                <a:lnTo>
                  <a:pt x="0" y="4985245"/>
                </a:lnTo>
                <a:lnTo>
                  <a:pt x="0" y="220725"/>
                </a:lnTo>
                <a:close/>
              </a:path>
            </a:pathLst>
          </a:custGeom>
          <a:ln w="25400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496822" y="2522029"/>
            <a:ext cx="6604634" cy="5568950"/>
            <a:chOff x="1496822" y="2522029"/>
            <a:chExt cx="6604634" cy="5568950"/>
          </a:xfrm>
        </p:grpSpPr>
        <p:sp>
          <p:nvSpPr>
            <p:cNvPr id="4" name="object 4"/>
            <p:cNvSpPr/>
            <p:nvPr/>
          </p:nvSpPr>
          <p:spPr>
            <a:xfrm>
              <a:off x="1509522" y="2871978"/>
              <a:ext cx="6579234" cy="5206365"/>
            </a:xfrm>
            <a:custGeom>
              <a:avLst/>
              <a:gdLst/>
              <a:ahLst/>
              <a:cxnLst/>
              <a:rect l="l" t="t" r="r" b="b"/>
              <a:pathLst>
                <a:path w="6579234" h="5206365">
                  <a:moveTo>
                    <a:pt x="0" y="220725"/>
                  </a:moveTo>
                  <a:lnTo>
                    <a:pt x="4483" y="176237"/>
                  </a:lnTo>
                  <a:lnTo>
                    <a:pt x="17343" y="134802"/>
                  </a:lnTo>
                  <a:lnTo>
                    <a:pt x="37692" y="97308"/>
                  </a:lnTo>
                  <a:lnTo>
                    <a:pt x="64643" y="64642"/>
                  </a:lnTo>
                  <a:lnTo>
                    <a:pt x="97308" y="37692"/>
                  </a:lnTo>
                  <a:lnTo>
                    <a:pt x="134802" y="17343"/>
                  </a:lnTo>
                  <a:lnTo>
                    <a:pt x="176237" y="4483"/>
                  </a:lnTo>
                  <a:lnTo>
                    <a:pt x="220726" y="0"/>
                  </a:lnTo>
                  <a:lnTo>
                    <a:pt x="6358382" y="0"/>
                  </a:lnTo>
                  <a:lnTo>
                    <a:pt x="6402870" y="4483"/>
                  </a:lnTo>
                  <a:lnTo>
                    <a:pt x="6444305" y="17343"/>
                  </a:lnTo>
                  <a:lnTo>
                    <a:pt x="6481799" y="37692"/>
                  </a:lnTo>
                  <a:lnTo>
                    <a:pt x="6514464" y="64643"/>
                  </a:lnTo>
                  <a:lnTo>
                    <a:pt x="6541415" y="97308"/>
                  </a:lnTo>
                  <a:lnTo>
                    <a:pt x="6561764" y="134802"/>
                  </a:lnTo>
                  <a:lnTo>
                    <a:pt x="6574624" y="176237"/>
                  </a:lnTo>
                  <a:lnTo>
                    <a:pt x="6579108" y="220725"/>
                  </a:lnTo>
                  <a:lnTo>
                    <a:pt x="6579108" y="4985258"/>
                  </a:lnTo>
                  <a:lnTo>
                    <a:pt x="6574624" y="5029739"/>
                  </a:lnTo>
                  <a:lnTo>
                    <a:pt x="6561764" y="5071170"/>
                  </a:lnTo>
                  <a:lnTo>
                    <a:pt x="6541415" y="5108664"/>
                  </a:lnTo>
                  <a:lnTo>
                    <a:pt x="6514464" y="5141331"/>
                  </a:lnTo>
                  <a:lnTo>
                    <a:pt x="6481799" y="5168285"/>
                  </a:lnTo>
                  <a:lnTo>
                    <a:pt x="6444305" y="5188636"/>
                  </a:lnTo>
                  <a:lnTo>
                    <a:pt x="6402870" y="5201499"/>
                  </a:lnTo>
                  <a:lnTo>
                    <a:pt x="6358382" y="5205984"/>
                  </a:lnTo>
                  <a:lnTo>
                    <a:pt x="220726" y="5205984"/>
                  </a:lnTo>
                  <a:lnTo>
                    <a:pt x="176237" y="5201499"/>
                  </a:lnTo>
                  <a:lnTo>
                    <a:pt x="134802" y="5188636"/>
                  </a:lnTo>
                  <a:lnTo>
                    <a:pt x="97308" y="5168285"/>
                  </a:lnTo>
                  <a:lnTo>
                    <a:pt x="64643" y="5141331"/>
                  </a:lnTo>
                  <a:lnTo>
                    <a:pt x="37692" y="5108664"/>
                  </a:lnTo>
                  <a:lnTo>
                    <a:pt x="17343" y="5071170"/>
                  </a:lnTo>
                  <a:lnTo>
                    <a:pt x="4483" y="5029739"/>
                  </a:lnTo>
                  <a:lnTo>
                    <a:pt x="0" y="4985258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31820" y="2526792"/>
              <a:ext cx="3418840" cy="668020"/>
            </a:xfrm>
            <a:custGeom>
              <a:avLst/>
              <a:gdLst/>
              <a:ahLst/>
              <a:cxnLst/>
              <a:rect l="l" t="t" r="r" b="b"/>
              <a:pathLst>
                <a:path w="3418840" h="668019">
                  <a:moveTo>
                    <a:pt x="3307079" y="0"/>
                  </a:moveTo>
                  <a:lnTo>
                    <a:pt x="111252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2" y="667511"/>
                  </a:lnTo>
                  <a:lnTo>
                    <a:pt x="3307079" y="667511"/>
                  </a:lnTo>
                  <a:lnTo>
                    <a:pt x="3350394" y="658772"/>
                  </a:lnTo>
                  <a:lnTo>
                    <a:pt x="3385756" y="634936"/>
                  </a:lnTo>
                  <a:lnTo>
                    <a:pt x="3409592" y="599574"/>
                  </a:lnTo>
                  <a:lnTo>
                    <a:pt x="3418331" y="556259"/>
                  </a:lnTo>
                  <a:lnTo>
                    <a:pt x="3418331" y="111251"/>
                  </a:lnTo>
                  <a:lnTo>
                    <a:pt x="3409592" y="67937"/>
                  </a:lnTo>
                  <a:lnTo>
                    <a:pt x="3385756" y="32575"/>
                  </a:lnTo>
                  <a:lnTo>
                    <a:pt x="3350394" y="8739"/>
                  </a:lnTo>
                  <a:lnTo>
                    <a:pt x="330707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31820" y="2526792"/>
              <a:ext cx="3418840" cy="668020"/>
            </a:xfrm>
            <a:custGeom>
              <a:avLst/>
              <a:gdLst/>
              <a:ahLst/>
              <a:cxnLst/>
              <a:rect l="l" t="t" r="r" b="b"/>
              <a:pathLst>
                <a:path w="3418840" h="668019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2" y="0"/>
                  </a:lnTo>
                  <a:lnTo>
                    <a:pt x="3307079" y="0"/>
                  </a:lnTo>
                  <a:lnTo>
                    <a:pt x="3350394" y="8739"/>
                  </a:lnTo>
                  <a:lnTo>
                    <a:pt x="3385756" y="32575"/>
                  </a:lnTo>
                  <a:lnTo>
                    <a:pt x="3409592" y="67937"/>
                  </a:lnTo>
                  <a:lnTo>
                    <a:pt x="3418331" y="111251"/>
                  </a:lnTo>
                  <a:lnTo>
                    <a:pt x="3418331" y="556259"/>
                  </a:lnTo>
                  <a:lnTo>
                    <a:pt x="3409592" y="599574"/>
                  </a:lnTo>
                  <a:lnTo>
                    <a:pt x="3385756" y="634936"/>
                  </a:lnTo>
                  <a:lnTo>
                    <a:pt x="3350394" y="658772"/>
                  </a:lnTo>
                  <a:lnTo>
                    <a:pt x="3307079" y="667511"/>
                  </a:lnTo>
                  <a:lnTo>
                    <a:pt x="111252" y="667511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9524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46267" y="306451"/>
            <a:ext cx="53625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Demilitarized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Zone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Topologies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9723" y="760476"/>
            <a:ext cx="6957059" cy="3657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76696" y="1740153"/>
            <a:ext cx="5100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demilitarized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zone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topologies: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3546" y="2664967"/>
            <a:ext cx="22148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Screened</a:t>
            </a:r>
            <a:r>
              <a:rPr dirty="0" sz="22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subnet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34566" y="5722620"/>
            <a:ext cx="6148070" cy="1789430"/>
            <a:chOff x="1734566" y="5722620"/>
            <a:chExt cx="6148070" cy="178943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95" y="6664452"/>
              <a:ext cx="446531" cy="448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9900" y="5722620"/>
              <a:ext cx="1062227" cy="10607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47266" y="5843778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5" h="1655445">
                  <a:moveTo>
                    <a:pt x="1101089" y="0"/>
                  </a:moveTo>
                  <a:lnTo>
                    <a:pt x="220217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1434846"/>
                  </a:lnTo>
                  <a:lnTo>
                    <a:pt x="4472" y="1479239"/>
                  </a:lnTo>
                  <a:lnTo>
                    <a:pt x="17299" y="1520582"/>
                  </a:lnTo>
                  <a:lnTo>
                    <a:pt x="37598" y="1557990"/>
                  </a:lnTo>
                  <a:lnTo>
                    <a:pt x="64484" y="1590579"/>
                  </a:lnTo>
                  <a:lnTo>
                    <a:pt x="97073" y="1617465"/>
                  </a:lnTo>
                  <a:lnTo>
                    <a:pt x="134481" y="1637764"/>
                  </a:lnTo>
                  <a:lnTo>
                    <a:pt x="175824" y="1650591"/>
                  </a:lnTo>
                  <a:lnTo>
                    <a:pt x="220217" y="1655064"/>
                  </a:lnTo>
                  <a:lnTo>
                    <a:pt x="1101089" y="1655064"/>
                  </a:lnTo>
                  <a:lnTo>
                    <a:pt x="1145483" y="1650591"/>
                  </a:lnTo>
                  <a:lnTo>
                    <a:pt x="1186826" y="1637764"/>
                  </a:lnTo>
                  <a:lnTo>
                    <a:pt x="1224234" y="1617465"/>
                  </a:lnTo>
                  <a:lnTo>
                    <a:pt x="1256823" y="1590579"/>
                  </a:lnTo>
                  <a:lnTo>
                    <a:pt x="1283709" y="1557990"/>
                  </a:lnTo>
                  <a:lnTo>
                    <a:pt x="1304008" y="1520582"/>
                  </a:lnTo>
                  <a:lnTo>
                    <a:pt x="1316835" y="1479239"/>
                  </a:lnTo>
                  <a:lnTo>
                    <a:pt x="1321308" y="1434846"/>
                  </a:lnTo>
                  <a:lnTo>
                    <a:pt x="1321308" y="220218"/>
                  </a:lnTo>
                  <a:lnTo>
                    <a:pt x="1316835" y="175824"/>
                  </a:lnTo>
                  <a:lnTo>
                    <a:pt x="1304008" y="134481"/>
                  </a:lnTo>
                  <a:lnTo>
                    <a:pt x="1283709" y="97073"/>
                  </a:lnTo>
                  <a:lnTo>
                    <a:pt x="1256823" y="64484"/>
                  </a:lnTo>
                  <a:lnTo>
                    <a:pt x="1224234" y="37598"/>
                  </a:lnTo>
                  <a:lnTo>
                    <a:pt x="1186826" y="17299"/>
                  </a:lnTo>
                  <a:lnTo>
                    <a:pt x="1145483" y="4472"/>
                  </a:lnTo>
                  <a:lnTo>
                    <a:pt x="110108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47266" y="5843778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5" h="1655445">
                  <a:moveTo>
                    <a:pt x="0" y="220218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7" y="0"/>
                  </a:lnTo>
                  <a:lnTo>
                    <a:pt x="1101089" y="0"/>
                  </a:lnTo>
                  <a:lnTo>
                    <a:pt x="1145483" y="4472"/>
                  </a:lnTo>
                  <a:lnTo>
                    <a:pt x="1186826" y="17299"/>
                  </a:lnTo>
                  <a:lnTo>
                    <a:pt x="1224234" y="37598"/>
                  </a:lnTo>
                  <a:lnTo>
                    <a:pt x="1256823" y="64484"/>
                  </a:lnTo>
                  <a:lnTo>
                    <a:pt x="1283709" y="97073"/>
                  </a:lnTo>
                  <a:lnTo>
                    <a:pt x="1304008" y="134481"/>
                  </a:lnTo>
                  <a:lnTo>
                    <a:pt x="1316835" y="175824"/>
                  </a:lnTo>
                  <a:lnTo>
                    <a:pt x="1321308" y="220218"/>
                  </a:lnTo>
                  <a:lnTo>
                    <a:pt x="1321308" y="1434846"/>
                  </a:lnTo>
                  <a:lnTo>
                    <a:pt x="1316835" y="1479239"/>
                  </a:lnTo>
                  <a:lnTo>
                    <a:pt x="1304008" y="1520582"/>
                  </a:lnTo>
                  <a:lnTo>
                    <a:pt x="1283709" y="1557990"/>
                  </a:lnTo>
                  <a:lnTo>
                    <a:pt x="1256823" y="1590579"/>
                  </a:lnTo>
                  <a:lnTo>
                    <a:pt x="1224234" y="1617465"/>
                  </a:lnTo>
                  <a:lnTo>
                    <a:pt x="1186826" y="1637764"/>
                  </a:lnTo>
                  <a:lnTo>
                    <a:pt x="1145483" y="1650591"/>
                  </a:lnTo>
                  <a:lnTo>
                    <a:pt x="1101089" y="1655064"/>
                  </a:lnTo>
                  <a:lnTo>
                    <a:pt x="220217" y="1655064"/>
                  </a:lnTo>
                  <a:lnTo>
                    <a:pt x="175824" y="1650591"/>
                  </a:lnTo>
                  <a:lnTo>
                    <a:pt x="134481" y="1637764"/>
                  </a:lnTo>
                  <a:lnTo>
                    <a:pt x="97073" y="1617465"/>
                  </a:lnTo>
                  <a:lnTo>
                    <a:pt x="64484" y="1590579"/>
                  </a:lnTo>
                  <a:lnTo>
                    <a:pt x="37598" y="1557990"/>
                  </a:lnTo>
                  <a:lnTo>
                    <a:pt x="17299" y="1520582"/>
                  </a:lnTo>
                  <a:lnTo>
                    <a:pt x="4472" y="1479239"/>
                  </a:lnTo>
                  <a:lnTo>
                    <a:pt x="0" y="1434846"/>
                  </a:lnTo>
                  <a:lnTo>
                    <a:pt x="0" y="220218"/>
                  </a:lnTo>
                  <a:close/>
                </a:path>
              </a:pathLst>
            </a:custGeom>
            <a:ln w="25399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47210" y="5843778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5" h="1655445">
                  <a:moveTo>
                    <a:pt x="1101089" y="0"/>
                  </a:moveTo>
                  <a:lnTo>
                    <a:pt x="220217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1434846"/>
                  </a:lnTo>
                  <a:lnTo>
                    <a:pt x="4472" y="1479239"/>
                  </a:lnTo>
                  <a:lnTo>
                    <a:pt x="17299" y="1520582"/>
                  </a:lnTo>
                  <a:lnTo>
                    <a:pt x="37598" y="1557990"/>
                  </a:lnTo>
                  <a:lnTo>
                    <a:pt x="64484" y="1590579"/>
                  </a:lnTo>
                  <a:lnTo>
                    <a:pt x="97073" y="1617465"/>
                  </a:lnTo>
                  <a:lnTo>
                    <a:pt x="134481" y="1637764"/>
                  </a:lnTo>
                  <a:lnTo>
                    <a:pt x="175824" y="1650591"/>
                  </a:lnTo>
                  <a:lnTo>
                    <a:pt x="220217" y="1655064"/>
                  </a:lnTo>
                  <a:lnTo>
                    <a:pt x="1101089" y="1655064"/>
                  </a:lnTo>
                  <a:lnTo>
                    <a:pt x="1145483" y="1650591"/>
                  </a:lnTo>
                  <a:lnTo>
                    <a:pt x="1186826" y="1637764"/>
                  </a:lnTo>
                  <a:lnTo>
                    <a:pt x="1224234" y="1617465"/>
                  </a:lnTo>
                  <a:lnTo>
                    <a:pt x="1256823" y="1590579"/>
                  </a:lnTo>
                  <a:lnTo>
                    <a:pt x="1283709" y="1557990"/>
                  </a:lnTo>
                  <a:lnTo>
                    <a:pt x="1304008" y="1520582"/>
                  </a:lnTo>
                  <a:lnTo>
                    <a:pt x="1316835" y="1479239"/>
                  </a:lnTo>
                  <a:lnTo>
                    <a:pt x="1321307" y="1434846"/>
                  </a:lnTo>
                  <a:lnTo>
                    <a:pt x="1321307" y="220218"/>
                  </a:lnTo>
                  <a:lnTo>
                    <a:pt x="1316835" y="175824"/>
                  </a:lnTo>
                  <a:lnTo>
                    <a:pt x="1304008" y="134481"/>
                  </a:lnTo>
                  <a:lnTo>
                    <a:pt x="1283709" y="97073"/>
                  </a:lnTo>
                  <a:lnTo>
                    <a:pt x="1256823" y="64484"/>
                  </a:lnTo>
                  <a:lnTo>
                    <a:pt x="1224234" y="37598"/>
                  </a:lnTo>
                  <a:lnTo>
                    <a:pt x="1186826" y="17299"/>
                  </a:lnTo>
                  <a:lnTo>
                    <a:pt x="1145483" y="4472"/>
                  </a:lnTo>
                  <a:lnTo>
                    <a:pt x="110108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47210" y="5843778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5" h="1655445">
                  <a:moveTo>
                    <a:pt x="0" y="220218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7" y="0"/>
                  </a:lnTo>
                  <a:lnTo>
                    <a:pt x="1101089" y="0"/>
                  </a:lnTo>
                  <a:lnTo>
                    <a:pt x="1145483" y="4472"/>
                  </a:lnTo>
                  <a:lnTo>
                    <a:pt x="1186826" y="17299"/>
                  </a:lnTo>
                  <a:lnTo>
                    <a:pt x="1224234" y="37598"/>
                  </a:lnTo>
                  <a:lnTo>
                    <a:pt x="1256823" y="64484"/>
                  </a:lnTo>
                  <a:lnTo>
                    <a:pt x="1283709" y="97073"/>
                  </a:lnTo>
                  <a:lnTo>
                    <a:pt x="1304008" y="134481"/>
                  </a:lnTo>
                  <a:lnTo>
                    <a:pt x="1316835" y="175824"/>
                  </a:lnTo>
                  <a:lnTo>
                    <a:pt x="1321307" y="220218"/>
                  </a:lnTo>
                  <a:lnTo>
                    <a:pt x="1321307" y="1434846"/>
                  </a:lnTo>
                  <a:lnTo>
                    <a:pt x="1316835" y="1479239"/>
                  </a:lnTo>
                  <a:lnTo>
                    <a:pt x="1304008" y="1520582"/>
                  </a:lnTo>
                  <a:lnTo>
                    <a:pt x="1283709" y="1557990"/>
                  </a:lnTo>
                  <a:lnTo>
                    <a:pt x="1256823" y="1590579"/>
                  </a:lnTo>
                  <a:lnTo>
                    <a:pt x="1224234" y="1617465"/>
                  </a:lnTo>
                  <a:lnTo>
                    <a:pt x="1186826" y="1637764"/>
                  </a:lnTo>
                  <a:lnTo>
                    <a:pt x="1145483" y="1650591"/>
                  </a:lnTo>
                  <a:lnTo>
                    <a:pt x="1101089" y="1655064"/>
                  </a:lnTo>
                  <a:lnTo>
                    <a:pt x="220217" y="1655064"/>
                  </a:lnTo>
                  <a:lnTo>
                    <a:pt x="175824" y="1650591"/>
                  </a:lnTo>
                  <a:lnTo>
                    <a:pt x="134481" y="1637764"/>
                  </a:lnTo>
                  <a:lnTo>
                    <a:pt x="97073" y="1617465"/>
                  </a:lnTo>
                  <a:lnTo>
                    <a:pt x="64484" y="1590579"/>
                  </a:lnTo>
                  <a:lnTo>
                    <a:pt x="37598" y="1557990"/>
                  </a:lnTo>
                  <a:lnTo>
                    <a:pt x="17299" y="1520582"/>
                  </a:lnTo>
                  <a:lnTo>
                    <a:pt x="4472" y="1479239"/>
                  </a:lnTo>
                  <a:lnTo>
                    <a:pt x="0" y="1434846"/>
                  </a:lnTo>
                  <a:lnTo>
                    <a:pt x="0" y="220218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511" y="6124956"/>
              <a:ext cx="298703" cy="298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2895" y="6591300"/>
              <a:ext cx="272796" cy="2712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35574" y="6579870"/>
              <a:ext cx="1207770" cy="0"/>
            </a:xfrm>
            <a:custGeom>
              <a:avLst/>
              <a:gdLst/>
              <a:ahLst/>
              <a:cxnLst/>
              <a:rect l="l" t="t" r="r" b="b"/>
              <a:pathLst>
                <a:path w="1207770" h="0">
                  <a:moveTo>
                    <a:pt x="0" y="0"/>
                  </a:moveTo>
                  <a:lnTo>
                    <a:pt x="1207389" y="0"/>
                  </a:lnTo>
                </a:path>
              </a:pathLst>
            </a:custGeom>
            <a:ln w="28575">
              <a:solidFill>
                <a:srgbClr val="5496D2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68574" y="6671310"/>
              <a:ext cx="1278890" cy="0"/>
            </a:xfrm>
            <a:custGeom>
              <a:avLst/>
              <a:gdLst/>
              <a:ahLst/>
              <a:cxnLst/>
              <a:rect l="l" t="t" r="r" b="b"/>
              <a:pathLst>
                <a:path w="1278889" h="0">
                  <a:moveTo>
                    <a:pt x="0" y="0"/>
                  </a:moveTo>
                  <a:lnTo>
                    <a:pt x="1278636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045197" y="7213472"/>
            <a:ext cx="6946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nter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2709" y="5570346"/>
            <a:ext cx="845185" cy="664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02235" marR="5080" indent="-90170">
              <a:lnSpc>
                <a:spcPct val="99600"/>
              </a:lnSpc>
              <a:spcBef>
                <a:spcPts val="110"/>
              </a:spcBef>
            </a:pPr>
            <a:r>
              <a:rPr dirty="0" sz="1400" spc="30">
                <a:solidFill>
                  <a:srgbClr val="404040"/>
                </a:solidFill>
                <a:latin typeface="Tahoma"/>
                <a:cs typeface="Tahoma"/>
              </a:rPr>
              <a:t>Scr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8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ng 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Router/ 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Firewall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61072" y="5330189"/>
            <a:ext cx="588645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175">
              <a:lnSpc>
                <a:spcPts val="1675"/>
              </a:lnSpc>
              <a:spcBef>
                <a:spcPts val="105"/>
              </a:spcBef>
            </a:pPr>
            <a:r>
              <a:rPr dirty="0" sz="1400" spc="-25">
                <a:solidFill>
                  <a:srgbClr val="404040"/>
                </a:solidFill>
                <a:latin typeface="Tahoma"/>
                <a:cs typeface="Tahoma"/>
              </a:rPr>
              <a:t>ISP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675"/>
              </a:lnSpc>
            </a:pP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Router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392870" y="4901374"/>
            <a:ext cx="3496310" cy="1911350"/>
            <a:chOff x="2392870" y="4901374"/>
            <a:chExt cx="3496310" cy="1911350"/>
          </a:xfrm>
        </p:grpSpPr>
        <p:sp>
          <p:nvSpPr>
            <p:cNvPr id="26" name="object 26"/>
            <p:cNvSpPr/>
            <p:nvPr/>
          </p:nvSpPr>
          <p:spPr>
            <a:xfrm>
              <a:off x="2407157" y="4915661"/>
              <a:ext cx="5715" cy="927735"/>
            </a:xfrm>
            <a:custGeom>
              <a:avLst/>
              <a:gdLst/>
              <a:ahLst/>
              <a:cxnLst/>
              <a:rect l="l" t="t" r="r" b="b"/>
              <a:pathLst>
                <a:path w="5714" h="927735">
                  <a:moveTo>
                    <a:pt x="0" y="927608"/>
                  </a:moveTo>
                  <a:lnTo>
                    <a:pt x="5461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0867" y="6345936"/>
              <a:ext cx="467867" cy="4663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559" y="6315455"/>
              <a:ext cx="466343" cy="46786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209670" y="4751958"/>
            <a:ext cx="1396365" cy="1515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Lay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3</a:t>
            </a:r>
            <a:r>
              <a:rPr dirty="0" sz="1400" spc="-7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wi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tch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and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Security 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Appliance</a:t>
            </a:r>
            <a:endParaRPr sz="1400">
              <a:latin typeface="Tahoma"/>
              <a:cs typeface="Tahoma"/>
            </a:endParaRPr>
          </a:p>
          <a:p>
            <a:pPr algn="just" marL="437515" marR="311785" indent="57785">
              <a:lnSpc>
                <a:spcPct val="100000"/>
              </a:lnSpc>
              <a:spcBef>
                <a:spcPts val="1640"/>
              </a:spcBef>
            </a:pP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Choke </a:t>
            </a:r>
            <a:r>
              <a:rPr dirty="0" sz="1400" spc="-43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outer/  </a:t>
            </a:r>
            <a:r>
              <a:rPr dirty="0" sz="1400" spc="-15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75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wall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74647" y="6928484"/>
            <a:ext cx="110426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solidFill>
                  <a:srgbClr val="404040"/>
                </a:solidFill>
                <a:latin typeface="Arial"/>
                <a:cs typeface="Arial"/>
              </a:rPr>
              <a:t>Core </a:t>
            </a:r>
            <a:r>
              <a:rPr dirty="0" sz="1400" spc="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dirty="0" sz="1400" spc="30" b="1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400" spc="75" b="1">
                <a:solidFill>
                  <a:srgbClr val="404040"/>
                </a:solidFill>
                <a:latin typeface="Arial"/>
                <a:cs typeface="Arial"/>
              </a:rPr>
              <a:t>ribu</a:t>
            </a:r>
            <a:r>
              <a:rPr dirty="0" sz="1400" spc="55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400" spc="35" b="1">
                <a:solidFill>
                  <a:srgbClr val="404040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60473" y="3627373"/>
            <a:ext cx="1345565" cy="1400175"/>
            <a:chOff x="1760473" y="3627373"/>
            <a:chExt cx="1345565" cy="1400175"/>
          </a:xfrm>
        </p:grpSpPr>
        <p:sp>
          <p:nvSpPr>
            <p:cNvPr id="32" name="object 32"/>
            <p:cNvSpPr/>
            <p:nvPr/>
          </p:nvSpPr>
          <p:spPr>
            <a:xfrm>
              <a:off x="1773173" y="3640073"/>
              <a:ext cx="1320165" cy="1374775"/>
            </a:xfrm>
            <a:custGeom>
              <a:avLst/>
              <a:gdLst/>
              <a:ahLst/>
              <a:cxnLst/>
              <a:rect l="l" t="t" r="r" b="b"/>
              <a:pathLst>
                <a:path w="1320164" h="1374775">
                  <a:moveTo>
                    <a:pt x="1099820" y="0"/>
                  </a:moveTo>
                  <a:lnTo>
                    <a:pt x="219963" y="0"/>
                  </a:lnTo>
                  <a:lnTo>
                    <a:pt x="175617" y="4466"/>
                  </a:lnTo>
                  <a:lnTo>
                    <a:pt x="134320" y="17277"/>
                  </a:lnTo>
                  <a:lnTo>
                    <a:pt x="96955" y="37551"/>
                  </a:lnTo>
                  <a:lnTo>
                    <a:pt x="64404" y="64404"/>
                  </a:lnTo>
                  <a:lnTo>
                    <a:pt x="37551" y="96955"/>
                  </a:lnTo>
                  <a:lnTo>
                    <a:pt x="17277" y="134320"/>
                  </a:lnTo>
                  <a:lnTo>
                    <a:pt x="4466" y="175617"/>
                  </a:lnTo>
                  <a:lnTo>
                    <a:pt x="0" y="219963"/>
                  </a:lnTo>
                  <a:lnTo>
                    <a:pt x="0" y="1154684"/>
                  </a:lnTo>
                  <a:lnTo>
                    <a:pt x="4466" y="1199030"/>
                  </a:lnTo>
                  <a:lnTo>
                    <a:pt x="17277" y="1240327"/>
                  </a:lnTo>
                  <a:lnTo>
                    <a:pt x="37551" y="1277692"/>
                  </a:lnTo>
                  <a:lnTo>
                    <a:pt x="64404" y="1310243"/>
                  </a:lnTo>
                  <a:lnTo>
                    <a:pt x="96955" y="1337096"/>
                  </a:lnTo>
                  <a:lnTo>
                    <a:pt x="134320" y="1357370"/>
                  </a:lnTo>
                  <a:lnTo>
                    <a:pt x="175617" y="1370181"/>
                  </a:lnTo>
                  <a:lnTo>
                    <a:pt x="219963" y="1374648"/>
                  </a:lnTo>
                  <a:lnTo>
                    <a:pt x="1099820" y="1374648"/>
                  </a:lnTo>
                  <a:lnTo>
                    <a:pt x="1144166" y="1370181"/>
                  </a:lnTo>
                  <a:lnTo>
                    <a:pt x="1185463" y="1357370"/>
                  </a:lnTo>
                  <a:lnTo>
                    <a:pt x="1222828" y="1337096"/>
                  </a:lnTo>
                  <a:lnTo>
                    <a:pt x="1255379" y="1310243"/>
                  </a:lnTo>
                  <a:lnTo>
                    <a:pt x="1282232" y="1277692"/>
                  </a:lnTo>
                  <a:lnTo>
                    <a:pt x="1302506" y="1240327"/>
                  </a:lnTo>
                  <a:lnTo>
                    <a:pt x="1315317" y="1199030"/>
                  </a:lnTo>
                  <a:lnTo>
                    <a:pt x="1319783" y="1154684"/>
                  </a:lnTo>
                  <a:lnTo>
                    <a:pt x="1319783" y="219963"/>
                  </a:lnTo>
                  <a:lnTo>
                    <a:pt x="1315317" y="175617"/>
                  </a:lnTo>
                  <a:lnTo>
                    <a:pt x="1302506" y="134320"/>
                  </a:lnTo>
                  <a:lnTo>
                    <a:pt x="1282232" y="96955"/>
                  </a:lnTo>
                  <a:lnTo>
                    <a:pt x="1255379" y="64404"/>
                  </a:lnTo>
                  <a:lnTo>
                    <a:pt x="1222828" y="37551"/>
                  </a:lnTo>
                  <a:lnTo>
                    <a:pt x="1185463" y="17277"/>
                  </a:lnTo>
                  <a:lnTo>
                    <a:pt x="1144166" y="4466"/>
                  </a:lnTo>
                  <a:lnTo>
                    <a:pt x="109982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73173" y="3640073"/>
              <a:ext cx="1320165" cy="1374775"/>
            </a:xfrm>
            <a:custGeom>
              <a:avLst/>
              <a:gdLst/>
              <a:ahLst/>
              <a:cxnLst/>
              <a:rect l="l" t="t" r="r" b="b"/>
              <a:pathLst>
                <a:path w="1320164" h="1374775">
                  <a:moveTo>
                    <a:pt x="0" y="219963"/>
                  </a:moveTo>
                  <a:lnTo>
                    <a:pt x="4466" y="175617"/>
                  </a:lnTo>
                  <a:lnTo>
                    <a:pt x="17277" y="134320"/>
                  </a:lnTo>
                  <a:lnTo>
                    <a:pt x="37551" y="96955"/>
                  </a:lnTo>
                  <a:lnTo>
                    <a:pt x="64404" y="64404"/>
                  </a:lnTo>
                  <a:lnTo>
                    <a:pt x="96955" y="37551"/>
                  </a:lnTo>
                  <a:lnTo>
                    <a:pt x="134320" y="17277"/>
                  </a:lnTo>
                  <a:lnTo>
                    <a:pt x="175617" y="4466"/>
                  </a:lnTo>
                  <a:lnTo>
                    <a:pt x="219963" y="0"/>
                  </a:lnTo>
                  <a:lnTo>
                    <a:pt x="1099820" y="0"/>
                  </a:lnTo>
                  <a:lnTo>
                    <a:pt x="1144166" y="4466"/>
                  </a:lnTo>
                  <a:lnTo>
                    <a:pt x="1185463" y="17277"/>
                  </a:lnTo>
                  <a:lnTo>
                    <a:pt x="1222828" y="37551"/>
                  </a:lnTo>
                  <a:lnTo>
                    <a:pt x="1255379" y="64404"/>
                  </a:lnTo>
                  <a:lnTo>
                    <a:pt x="1282232" y="96955"/>
                  </a:lnTo>
                  <a:lnTo>
                    <a:pt x="1302506" y="134320"/>
                  </a:lnTo>
                  <a:lnTo>
                    <a:pt x="1315317" y="175617"/>
                  </a:lnTo>
                  <a:lnTo>
                    <a:pt x="1319783" y="219963"/>
                  </a:lnTo>
                  <a:lnTo>
                    <a:pt x="1319783" y="1154684"/>
                  </a:lnTo>
                  <a:lnTo>
                    <a:pt x="1315317" y="1199030"/>
                  </a:lnTo>
                  <a:lnTo>
                    <a:pt x="1302506" y="1240327"/>
                  </a:lnTo>
                  <a:lnTo>
                    <a:pt x="1282232" y="1277692"/>
                  </a:lnTo>
                  <a:lnTo>
                    <a:pt x="1255379" y="1310243"/>
                  </a:lnTo>
                  <a:lnTo>
                    <a:pt x="1222828" y="1337096"/>
                  </a:lnTo>
                  <a:lnTo>
                    <a:pt x="1185463" y="1357370"/>
                  </a:lnTo>
                  <a:lnTo>
                    <a:pt x="1144166" y="1370181"/>
                  </a:lnTo>
                  <a:lnTo>
                    <a:pt x="1099820" y="1374648"/>
                  </a:lnTo>
                  <a:lnTo>
                    <a:pt x="219963" y="1374648"/>
                  </a:lnTo>
                  <a:lnTo>
                    <a:pt x="175617" y="1370181"/>
                  </a:lnTo>
                  <a:lnTo>
                    <a:pt x="134320" y="1357370"/>
                  </a:lnTo>
                  <a:lnTo>
                    <a:pt x="96955" y="1337096"/>
                  </a:lnTo>
                  <a:lnTo>
                    <a:pt x="64404" y="1310243"/>
                  </a:lnTo>
                  <a:lnTo>
                    <a:pt x="37551" y="1277692"/>
                  </a:lnTo>
                  <a:lnTo>
                    <a:pt x="17277" y="1240327"/>
                  </a:lnTo>
                  <a:lnTo>
                    <a:pt x="4466" y="1199030"/>
                  </a:lnTo>
                  <a:lnTo>
                    <a:pt x="0" y="1154684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9215" y="3790187"/>
              <a:ext cx="298704" cy="298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6647" y="4238243"/>
              <a:ext cx="271272" cy="2712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8023" y="4166615"/>
              <a:ext cx="329184" cy="3307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1739" y="3809999"/>
              <a:ext cx="251460" cy="25146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105660" y="4629988"/>
            <a:ext cx="6146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solidFill>
                  <a:srgbClr val="404040"/>
                </a:solidFill>
                <a:latin typeface="Arial"/>
                <a:cs typeface="Arial"/>
              </a:rPr>
              <a:t>Acc</a:t>
            </a:r>
            <a:r>
              <a:rPr dirty="0" sz="1400" spc="-3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400" spc="-85" b="1">
                <a:solidFill>
                  <a:srgbClr val="404040"/>
                </a:solidFill>
                <a:latin typeface="Arial"/>
                <a:cs typeface="Arial"/>
              </a:rPr>
              <a:t>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63236" y="7055357"/>
            <a:ext cx="92201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dirty="0" sz="1400" spc="125" b="1">
                <a:solidFill>
                  <a:srgbClr val="404040"/>
                </a:solidFill>
                <a:latin typeface="Arial"/>
                <a:cs typeface="Arial"/>
              </a:rPr>
              <a:t>MZ</a:t>
            </a:r>
            <a:r>
              <a:rPr dirty="0" sz="1400" spc="40" b="1">
                <a:solidFill>
                  <a:srgbClr val="404040"/>
                </a:solidFill>
                <a:latin typeface="Arial"/>
                <a:cs typeface="Arial"/>
              </a:rPr>
              <a:t>/</a:t>
            </a:r>
            <a:r>
              <a:rPr dirty="0" sz="1400" spc="-150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400" spc="5" b="1">
                <a:solidFill>
                  <a:srgbClr val="404040"/>
                </a:solidFill>
                <a:latin typeface="Arial"/>
                <a:cs typeface="Arial"/>
              </a:rPr>
              <a:t>dge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48405" y="3871976"/>
            <a:ext cx="919480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>
              <a:lnSpc>
                <a:spcPts val="1675"/>
              </a:lnSpc>
              <a:spcBef>
                <a:spcPts val="105"/>
              </a:spcBef>
            </a:pP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VLAN100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dirty="0" sz="1400" spc="-12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Dept</a:t>
            </a:r>
            <a:r>
              <a:rPr dirty="0" sz="1400" spc="-8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04040"/>
                </a:solidFill>
                <a:latin typeface="Tahoma"/>
                <a:cs typeface="Tahoma"/>
              </a:rPr>
              <a:t>LAN)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5029" y="3136773"/>
            <a:ext cx="5645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404040"/>
                </a:solidFill>
                <a:latin typeface="Tahoma"/>
                <a:cs typeface="Tahoma"/>
              </a:rPr>
              <a:t>Switch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63851" y="3412235"/>
            <a:ext cx="1598930" cy="3423285"/>
            <a:chOff x="1863851" y="3412235"/>
            <a:chExt cx="1598930" cy="3423285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6731" y="3412235"/>
              <a:ext cx="771144" cy="3352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58567" y="6550151"/>
              <a:ext cx="295656" cy="2849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3851" y="6070091"/>
              <a:ext cx="478536" cy="2087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8691" y="6076187"/>
              <a:ext cx="478536" cy="20878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103881" y="6279641"/>
              <a:ext cx="624840" cy="414655"/>
            </a:xfrm>
            <a:custGeom>
              <a:avLst/>
              <a:gdLst/>
              <a:ahLst/>
              <a:cxnLst/>
              <a:rect l="l" t="t" r="r" b="b"/>
              <a:pathLst>
                <a:path w="624839" h="414654">
                  <a:moveTo>
                    <a:pt x="155448" y="414273"/>
                  </a:moveTo>
                  <a:lnTo>
                    <a:pt x="0" y="414273"/>
                  </a:lnTo>
                  <a:lnTo>
                    <a:pt x="0" y="0"/>
                  </a:lnTo>
                </a:path>
                <a:path w="624839" h="414654">
                  <a:moveTo>
                    <a:pt x="451104" y="413257"/>
                  </a:moveTo>
                  <a:lnTo>
                    <a:pt x="624459" y="413257"/>
                  </a:lnTo>
                  <a:lnTo>
                    <a:pt x="624459" y="6095"/>
                  </a:lnTo>
                </a:path>
              </a:pathLst>
            </a:custGeom>
            <a:ln w="19050">
              <a:solidFill>
                <a:srgbClr val="5496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234183" y="5973698"/>
              <a:ext cx="357505" cy="398145"/>
            </a:xfrm>
            <a:custGeom>
              <a:avLst/>
              <a:gdLst/>
              <a:ahLst/>
              <a:cxnLst/>
              <a:rect l="l" t="t" r="r" b="b"/>
              <a:pathLst>
                <a:path w="357505" h="398145">
                  <a:moveTo>
                    <a:pt x="4572" y="123825"/>
                  </a:moveTo>
                  <a:lnTo>
                    <a:pt x="41245" y="53464"/>
                  </a:lnTo>
                  <a:lnTo>
                    <a:pt x="80750" y="25737"/>
                  </a:lnTo>
                  <a:lnTo>
                    <a:pt x="128735" y="6928"/>
                  </a:lnTo>
                  <a:lnTo>
                    <a:pt x="180975" y="0"/>
                  </a:lnTo>
                  <a:lnTo>
                    <a:pt x="233165" y="7325"/>
                  </a:lnTo>
                  <a:lnTo>
                    <a:pt x="281144" y="27208"/>
                  </a:lnTo>
                  <a:lnTo>
                    <a:pt x="320667" y="56509"/>
                  </a:lnTo>
                  <a:lnTo>
                    <a:pt x="347493" y="92090"/>
                  </a:lnTo>
                  <a:lnTo>
                    <a:pt x="357378" y="130809"/>
                  </a:lnTo>
                </a:path>
                <a:path w="357505" h="398145">
                  <a:moveTo>
                    <a:pt x="0" y="274065"/>
                  </a:moveTo>
                  <a:lnTo>
                    <a:pt x="36673" y="344371"/>
                  </a:lnTo>
                  <a:lnTo>
                    <a:pt x="76178" y="372117"/>
                  </a:lnTo>
                  <a:lnTo>
                    <a:pt x="124163" y="390950"/>
                  </a:lnTo>
                  <a:lnTo>
                    <a:pt x="176403" y="397890"/>
                  </a:lnTo>
                  <a:lnTo>
                    <a:pt x="228593" y="390565"/>
                  </a:lnTo>
                  <a:lnTo>
                    <a:pt x="276572" y="370682"/>
                  </a:lnTo>
                  <a:lnTo>
                    <a:pt x="316095" y="341381"/>
                  </a:lnTo>
                  <a:lnTo>
                    <a:pt x="342921" y="305800"/>
                  </a:lnTo>
                  <a:lnTo>
                    <a:pt x="352806" y="267081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14065" y="5369305"/>
              <a:ext cx="648970" cy="700405"/>
            </a:xfrm>
            <a:custGeom>
              <a:avLst/>
              <a:gdLst/>
              <a:ahLst/>
              <a:cxnLst/>
              <a:rect l="l" t="t" r="r" b="b"/>
              <a:pathLst>
                <a:path w="648970" h="700404">
                  <a:moveTo>
                    <a:pt x="44450" y="546862"/>
                  </a:moveTo>
                  <a:lnTo>
                    <a:pt x="0" y="700278"/>
                  </a:lnTo>
                  <a:lnTo>
                    <a:pt x="149478" y="643890"/>
                  </a:lnTo>
                  <a:lnTo>
                    <a:pt x="118822" y="615569"/>
                  </a:lnTo>
                  <a:lnTo>
                    <a:pt x="97789" y="615569"/>
                  </a:lnTo>
                  <a:lnTo>
                    <a:pt x="76707" y="596138"/>
                  </a:lnTo>
                  <a:lnTo>
                    <a:pt x="86417" y="585632"/>
                  </a:lnTo>
                  <a:lnTo>
                    <a:pt x="44450" y="546862"/>
                  </a:lnTo>
                  <a:close/>
                </a:path>
                <a:path w="648970" h="700404">
                  <a:moveTo>
                    <a:pt x="86417" y="585632"/>
                  </a:moveTo>
                  <a:lnTo>
                    <a:pt x="76707" y="596138"/>
                  </a:lnTo>
                  <a:lnTo>
                    <a:pt x="97789" y="615569"/>
                  </a:lnTo>
                  <a:lnTo>
                    <a:pt x="107475" y="605086"/>
                  </a:lnTo>
                  <a:lnTo>
                    <a:pt x="86417" y="585632"/>
                  </a:lnTo>
                  <a:close/>
                </a:path>
                <a:path w="648970" h="700404">
                  <a:moveTo>
                    <a:pt x="107475" y="605086"/>
                  </a:moveTo>
                  <a:lnTo>
                    <a:pt x="97789" y="615569"/>
                  </a:lnTo>
                  <a:lnTo>
                    <a:pt x="118822" y="615569"/>
                  </a:lnTo>
                  <a:lnTo>
                    <a:pt x="107475" y="605086"/>
                  </a:lnTo>
                  <a:close/>
                </a:path>
                <a:path w="648970" h="700404">
                  <a:moveTo>
                    <a:pt x="627633" y="0"/>
                  </a:moveTo>
                  <a:lnTo>
                    <a:pt x="86417" y="585632"/>
                  </a:lnTo>
                  <a:lnTo>
                    <a:pt x="107475" y="605086"/>
                  </a:lnTo>
                  <a:lnTo>
                    <a:pt x="648716" y="19304"/>
                  </a:lnTo>
                  <a:lnTo>
                    <a:pt x="62763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4645278" y="7588757"/>
            <a:ext cx="7258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Ex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trane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13779" y="6584695"/>
            <a:ext cx="7073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marR="5080" indent="-170815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Ex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tern</a:t>
            </a:r>
            <a:r>
              <a:rPr dirty="0" sz="1400" spc="30">
                <a:solidFill>
                  <a:srgbClr val="404040"/>
                </a:solidFill>
                <a:latin typeface="Tahoma"/>
                <a:cs typeface="Tahoma"/>
              </a:rPr>
              <a:t>al  </a:t>
            </a: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Link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958326" y="6176771"/>
            <a:ext cx="5256530" cy="1734185"/>
            <a:chOff x="8958326" y="6176771"/>
            <a:chExt cx="5256530" cy="1734185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01116" y="7120127"/>
              <a:ext cx="446532" cy="4465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2120" y="6176771"/>
              <a:ext cx="1062228" cy="10622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532870" y="7032497"/>
              <a:ext cx="1823085" cy="0"/>
            </a:xfrm>
            <a:custGeom>
              <a:avLst/>
              <a:gdLst/>
              <a:ahLst/>
              <a:cxnLst/>
              <a:rect l="l" t="t" r="r" b="b"/>
              <a:pathLst>
                <a:path w="1823084" h="0">
                  <a:moveTo>
                    <a:pt x="0" y="0"/>
                  </a:moveTo>
                  <a:lnTo>
                    <a:pt x="1822958" y="0"/>
                  </a:lnTo>
                </a:path>
              </a:pathLst>
            </a:custGeom>
            <a:ln w="28575">
              <a:solidFill>
                <a:srgbClr val="5496D2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971026" y="6243065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4" h="1655445">
                  <a:moveTo>
                    <a:pt x="1101090" y="0"/>
                  </a:moveTo>
                  <a:lnTo>
                    <a:pt x="220218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7"/>
                  </a:lnTo>
                  <a:lnTo>
                    <a:pt x="0" y="1434845"/>
                  </a:lnTo>
                  <a:lnTo>
                    <a:pt x="4472" y="1479239"/>
                  </a:lnTo>
                  <a:lnTo>
                    <a:pt x="17299" y="1520582"/>
                  </a:lnTo>
                  <a:lnTo>
                    <a:pt x="37598" y="1557990"/>
                  </a:lnTo>
                  <a:lnTo>
                    <a:pt x="64484" y="1590579"/>
                  </a:lnTo>
                  <a:lnTo>
                    <a:pt x="97073" y="1617465"/>
                  </a:lnTo>
                  <a:lnTo>
                    <a:pt x="134481" y="1637764"/>
                  </a:lnTo>
                  <a:lnTo>
                    <a:pt x="175824" y="1650591"/>
                  </a:lnTo>
                  <a:lnTo>
                    <a:pt x="220218" y="1655063"/>
                  </a:lnTo>
                  <a:lnTo>
                    <a:pt x="1101090" y="1655063"/>
                  </a:lnTo>
                  <a:lnTo>
                    <a:pt x="1145483" y="1650591"/>
                  </a:lnTo>
                  <a:lnTo>
                    <a:pt x="1186826" y="1637764"/>
                  </a:lnTo>
                  <a:lnTo>
                    <a:pt x="1224234" y="1617465"/>
                  </a:lnTo>
                  <a:lnTo>
                    <a:pt x="1256823" y="1590579"/>
                  </a:lnTo>
                  <a:lnTo>
                    <a:pt x="1283709" y="1557990"/>
                  </a:lnTo>
                  <a:lnTo>
                    <a:pt x="1304008" y="1520582"/>
                  </a:lnTo>
                  <a:lnTo>
                    <a:pt x="1316835" y="1479239"/>
                  </a:lnTo>
                  <a:lnTo>
                    <a:pt x="1321307" y="1434845"/>
                  </a:lnTo>
                  <a:lnTo>
                    <a:pt x="1321307" y="220217"/>
                  </a:lnTo>
                  <a:lnTo>
                    <a:pt x="1316835" y="175824"/>
                  </a:lnTo>
                  <a:lnTo>
                    <a:pt x="1304008" y="134481"/>
                  </a:lnTo>
                  <a:lnTo>
                    <a:pt x="1283709" y="97073"/>
                  </a:lnTo>
                  <a:lnTo>
                    <a:pt x="1256823" y="64484"/>
                  </a:lnTo>
                  <a:lnTo>
                    <a:pt x="1224234" y="37598"/>
                  </a:lnTo>
                  <a:lnTo>
                    <a:pt x="1186826" y="17299"/>
                  </a:lnTo>
                  <a:lnTo>
                    <a:pt x="1145483" y="4472"/>
                  </a:lnTo>
                  <a:lnTo>
                    <a:pt x="110109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971026" y="6243065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4" h="1655445">
                  <a:moveTo>
                    <a:pt x="0" y="220217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8" y="0"/>
                  </a:lnTo>
                  <a:lnTo>
                    <a:pt x="1101090" y="0"/>
                  </a:lnTo>
                  <a:lnTo>
                    <a:pt x="1145483" y="4472"/>
                  </a:lnTo>
                  <a:lnTo>
                    <a:pt x="1186826" y="17299"/>
                  </a:lnTo>
                  <a:lnTo>
                    <a:pt x="1224234" y="37598"/>
                  </a:lnTo>
                  <a:lnTo>
                    <a:pt x="1256823" y="64484"/>
                  </a:lnTo>
                  <a:lnTo>
                    <a:pt x="1283709" y="97073"/>
                  </a:lnTo>
                  <a:lnTo>
                    <a:pt x="1304008" y="134481"/>
                  </a:lnTo>
                  <a:lnTo>
                    <a:pt x="1316835" y="175824"/>
                  </a:lnTo>
                  <a:lnTo>
                    <a:pt x="1321307" y="220217"/>
                  </a:lnTo>
                  <a:lnTo>
                    <a:pt x="1321307" y="1434845"/>
                  </a:lnTo>
                  <a:lnTo>
                    <a:pt x="1316835" y="1479239"/>
                  </a:lnTo>
                  <a:lnTo>
                    <a:pt x="1304008" y="1520582"/>
                  </a:lnTo>
                  <a:lnTo>
                    <a:pt x="1283709" y="1557990"/>
                  </a:lnTo>
                  <a:lnTo>
                    <a:pt x="1256823" y="1590579"/>
                  </a:lnTo>
                  <a:lnTo>
                    <a:pt x="1224234" y="1617465"/>
                  </a:lnTo>
                  <a:lnTo>
                    <a:pt x="1186826" y="1637764"/>
                  </a:lnTo>
                  <a:lnTo>
                    <a:pt x="1145483" y="1650591"/>
                  </a:lnTo>
                  <a:lnTo>
                    <a:pt x="1101090" y="1655063"/>
                  </a:lnTo>
                  <a:lnTo>
                    <a:pt x="220218" y="1655063"/>
                  </a:lnTo>
                  <a:lnTo>
                    <a:pt x="175824" y="1650591"/>
                  </a:lnTo>
                  <a:lnTo>
                    <a:pt x="134481" y="1637764"/>
                  </a:lnTo>
                  <a:lnTo>
                    <a:pt x="97073" y="1617465"/>
                  </a:lnTo>
                  <a:lnTo>
                    <a:pt x="64484" y="1590579"/>
                  </a:lnTo>
                  <a:lnTo>
                    <a:pt x="37598" y="1557990"/>
                  </a:lnTo>
                  <a:lnTo>
                    <a:pt x="17299" y="1520582"/>
                  </a:lnTo>
                  <a:lnTo>
                    <a:pt x="4472" y="1479239"/>
                  </a:lnTo>
                  <a:lnTo>
                    <a:pt x="0" y="1434845"/>
                  </a:lnTo>
                  <a:lnTo>
                    <a:pt x="0" y="220217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0292334" y="7066025"/>
              <a:ext cx="841375" cy="5715"/>
            </a:xfrm>
            <a:custGeom>
              <a:avLst/>
              <a:gdLst/>
              <a:ahLst/>
              <a:cxnLst/>
              <a:rect l="l" t="t" r="r" b="b"/>
              <a:pathLst>
                <a:path w="841375" h="5715">
                  <a:moveTo>
                    <a:pt x="0" y="5461"/>
                  </a:moveTo>
                  <a:lnTo>
                    <a:pt x="840867" y="0"/>
                  </a:lnTo>
                </a:path>
              </a:pathLst>
            </a:custGeom>
            <a:ln w="28574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3378053" y="7668259"/>
            <a:ext cx="6946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nter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967084" y="6174994"/>
            <a:ext cx="6642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Route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-20">
                <a:solidFill>
                  <a:srgbClr val="404040"/>
                </a:solidFill>
                <a:latin typeface="Tahoma"/>
                <a:cs typeface="Tahoma"/>
              </a:rPr>
              <a:t>/  </a:t>
            </a:r>
            <a:r>
              <a:rPr dirty="0" sz="1400" spc="-15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75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wall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430758" y="5613272"/>
            <a:ext cx="588645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175">
              <a:lnSpc>
                <a:spcPts val="1675"/>
              </a:lnSpc>
              <a:spcBef>
                <a:spcPts val="105"/>
              </a:spcBef>
            </a:pPr>
            <a:r>
              <a:rPr dirty="0" sz="1400" spc="-25">
                <a:solidFill>
                  <a:srgbClr val="404040"/>
                </a:solidFill>
                <a:latin typeface="Tahoma"/>
                <a:cs typeface="Tahoma"/>
              </a:rPr>
              <a:t>ISP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675"/>
              </a:lnSpc>
            </a:pP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Router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618154" y="5302186"/>
            <a:ext cx="1914525" cy="2002789"/>
            <a:chOff x="9618154" y="5302186"/>
            <a:chExt cx="1914525" cy="2002789"/>
          </a:xfrm>
        </p:grpSpPr>
        <p:sp>
          <p:nvSpPr>
            <p:cNvPr id="63" name="object 63"/>
            <p:cNvSpPr/>
            <p:nvPr/>
          </p:nvSpPr>
          <p:spPr>
            <a:xfrm>
              <a:off x="9632442" y="5316473"/>
              <a:ext cx="5715" cy="927735"/>
            </a:xfrm>
            <a:custGeom>
              <a:avLst/>
              <a:gdLst/>
              <a:ahLst/>
              <a:cxnLst/>
              <a:rect l="l" t="t" r="r" b="b"/>
              <a:pathLst>
                <a:path w="5715" h="927735">
                  <a:moveTo>
                    <a:pt x="0" y="927607"/>
                  </a:moveTo>
                  <a:lnTo>
                    <a:pt x="5460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5764" y="6838187"/>
              <a:ext cx="466344" cy="46634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434573" y="5152135"/>
            <a:ext cx="139636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Lay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3</a:t>
            </a:r>
            <a:r>
              <a:rPr dirty="0" sz="1400" spc="-7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wi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tch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s  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and </a:t>
            </a:r>
            <a:r>
              <a:rPr dirty="0" sz="1400" spc="30">
                <a:solidFill>
                  <a:srgbClr val="404040"/>
                </a:solidFill>
                <a:latin typeface="Tahoma"/>
                <a:cs typeface="Tahoma"/>
              </a:rPr>
              <a:t>Security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Appliance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099550" y="7328661"/>
            <a:ext cx="11042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dirty="0" sz="1400" spc="5" b="1">
                <a:solidFill>
                  <a:srgbClr val="404040"/>
                </a:solidFill>
                <a:latin typeface="Arial"/>
                <a:cs typeface="Arial"/>
              </a:rPr>
              <a:t>Core </a:t>
            </a:r>
            <a:r>
              <a:rPr dirty="0" sz="1400" spc="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dirty="0" sz="1400" spc="30" b="1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400" spc="75" b="1">
                <a:solidFill>
                  <a:srgbClr val="404040"/>
                </a:solidFill>
                <a:latin typeface="Arial"/>
                <a:cs typeface="Arial"/>
              </a:rPr>
              <a:t>ribu</a:t>
            </a:r>
            <a:r>
              <a:rPr dirty="0" sz="1400" spc="55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400" spc="35" b="1">
                <a:solidFill>
                  <a:srgbClr val="404040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984233" y="4028185"/>
            <a:ext cx="1346835" cy="1398905"/>
            <a:chOff x="8984233" y="4028185"/>
            <a:chExt cx="1346835" cy="1398905"/>
          </a:xfrm>
        </p:grpSpPr>
        <p:sp>
          <p:nvSpPr>
            <p:cNvPr id="68" name="object 68"/>
            <p:cNvSpPr/>
            <p:nvPr/>
          </p:nvSpPr>
          <p:spPr>
            <a:xfrm>
              <a:off x="8996933" y="4040885"/>
              <a:ext cx="1321435" cy="1373505"/>
            </a:xfrm>
            <a:custGeom>
              <a:avLst/>
              <a:gdLst/>
              <a:ahLst/>
              <a:cxnLst/>
              <a:rect l="l" t="t" r="r" b="b"/>
              <a:pathLst>
                <a:path w="1321434" h="1373504">
                  <a:moveTo>
                    <a:pt x="1101090" y="0"/>
                  </a:moveTo>
                  <a:lnTo>
                    <a:pt x="220218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7"/>
                  </a:lnTo>
                  <a:lnTo>
                    <a:pt x="0" y="1152905"/>
                  </a:lnTo>
                  <a:lnTo>
                    <a:pt x="4472" y="1197299"/>
                  </a:lnTo>
                  <a:lnTo>
                    <a:pt x="17299" y="1238642"/>
                  </a:lnTo>
                  <a:lnTo>
                    <a:pt x="37598" y="1276050"/>
                  </a:lnTo>
                  <a:lnTo>
                    <a:pt x="64484" y="1308639"/>
                  </a:lnTo>
                  <a:lnTo>
                    <a:pt x="97073" y="1335525"/>
                  </a:lnTo>
                  <a:lnTo>
                    <a:pt x="134481" y="1355824"/>
                  </a:lnTo>
                  <a:lnTo>
                    <a:pt x="175824" y="1368651"/>
                  </a:lnTo>
                  <a:lnTo>
                    <a:pt x="220218" y="1373124"/>
                  </a:lnTo>
                  <a:lnTo>
                    <a:pt x="1101090" y="1373124"/>
                  </a:lnTo>
                  <a:lnTo>
                    <a:pt x="1145483" y="1368651"/>
                  </a:lnTo>
                  <a:lnTo>
                    <a:pt x="1186826" y="1355824"/>
                  </a:lnTo>
                  <a:lnTo>
                    <a:pt x="1224234" y="1335525"/>
                  </a:lnTo>
                  <a:lnTo>
                    <a:pt x="1256823" y="1308639"/>
                  </a:lnTo>
                  <a:lnTo>
                    <a:pt x="1283709" y="1276050"/>
                  </a:lnTo>
                  <a:lnTo>
                    <a:pt x="1304008" y="1238642"/>
                  </a:lnTo>
                  <a:lnTo>
                    <a:pt x="1316835" y="1197299"/>
                  </a:lnTo>
                  <a:lnTo>
                    <a:pt x="1321308" y="1152905"/>
                  </a:lnTo>
                  <a:lnTo>
                    <a:pt x="1321308" y="220217"/>
                  </a:lnTo>
                  <a:lnTo>
                    <a:pt x="1316835" y="175824"/>
                  </a:lnTo>
                  <a:lnTo>
                    <a:pt x="1304008" y="134481"/>
                  </a:lnTo>
                  <a:lnTo>
                    <a:pt x="1283709" y="97073"/>
                  </a:lnTo>
                  <a:lnTo>
                    <a:pt x="1256823" y="64484"/>
                  </a:lnTo>
                  <a:lnTo>
                    <a:pt x="1224234" y="37598"/>
                  </a:lnTo>
                  <a:lnTo>
                    <a:pt x="1186826" y="17299"/>
                  </a:lnTo>
                  <a:lnTo>
                    <a:pt x="1145483" y="4472"/>
                  </a:lnTo>
                  <a:lnTo>
                    <a:pt x="110109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996933" y="4040885"/>
              <a:ext cx="1321435" cy="1373505"/>
            </a:xfrm>
            <a:custGeom>
              <a:avLst/>
              <a:gdLst/>
              <a:ahLst/>
              <a:cxnLst/>
              <a:rect l="l" t="t" r="r" b="b"/>
              <a:pathLst>
                <a:path w="1321434" h="1373504">
                  <a:moveTo>
                    <a:pt x="0" y="220217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8" y="0"/>
                  </a:lnTo>
                  <a:lnTo>
                    <a:pt x="1101090" y="0"/>
                  </a:lnTo>
                  <a:lnTo>
                    <a:pt x="1145483" y="4472"/>
                  </a:lnTo>
                  <a:lnTo>
                    <a:pt x="1186826" y="17299"/>
                  </a:lnTo>
                  <a:lnTo>
                    <a:pt x="1224234" y="37598"/>
                  </a:lnTo>
                  <a:lnTo>
                    <a:pt x="1256823" y="64484"/>
                  </a:lnTo>
                  <a:lnTo>
                    <a:pt x="1283709" y="97073"/>
                  </a:lnTo>
                  <a:lnTo>
                    <a:pt x="1304008" y="134481"/>
                  </a:lnTo>
                  <a:lnTo>
                    <a:pt x="1316835" y="175824"/>
                  </a:lnTo>
                  <a:lnTo>
                    <a:pt x="1321308" y="220217"/>
                  </a:lnTo>
                  <a:lnTo>
                    <a:pt x="1321308" y="1152905"/>
                  </a:lnTo>
                  <a:lnTo>
                    <a:pt x="1316835" y="1197299"/>
                  </a:lnTo>
                  <a:lnTo>
                    <a:pt x="1304008" y="1238642"/>
                  </a:lnTo>
                  <a:lnTo>
                    <a:pt x="1283709" y="1276050"/>
                  </a:lnTo>
                  <a:lnTo>
                    <a:pt x="1256823" y="1308639"/>
                  </a:lnTo>
                  <a:lnTo>
                    <a:pt x="1224234" y="1335525"/>
                  </a:lnTo>
                  <a:lnTo>
                    <a:pt x="1186826" y="1355824"/>
                  </a:lnTo>
                  <a:lnTo>
                    <a:pt x="1145483" y="1368651"/>
                  </a:lnTo>
                  <a:lnTo>
                    <a:pt x="1101090" y="1373124"/>
                  </a:lnTo>
                  <a:lnTo>
                    <a:pt x="220218" y="1373124"/>
                  </a:lnTo>
                  <a:lnTo>
                    <a:pt x="175824" y="1368651"/>
                  </a:lnTo>
                  <a:lnTo>
                    <a:pt x="134481" y="1355824"/>
                  </a:lnTo>
                  <a:lnTo>
                    <a:pt x="97073" y="1335525"/>
                  </a:lnTo>
                  <a:lnTo>
                    <a:pt x="64484" y="1308639"/>
                  </a:lnTo>
                  <a:lnTo>
                    <a:pt x="37598" y="1276050"/>
                  </a:lnTo>
                  <a:lnTo>
                    <a:pt x="17299" y="1238642"/>
                  </a:lnTo>
                  <a:lnTo>
                    <a:pt x="4472" y="1197299"/>
                  </a:lnTo>
                  <a:lnTo>
                    <a:pt x="0" y="1152905"/>
                  </a:lnTo>
                  <a:lnTo>
                    <a:pt x="0" y="220217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2975" y="4189475"/>
              <a:ext cx="298703" cy="2987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0407" y="4637531"/>
              <a:ext cx="271272" cy="27127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1783" y="4567427"/>
              <a:ext cx="330707" cy="32918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5499" y="4210811"/>
              <a:ext cx="251459" cy="25146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9330943" y="5030470"/>
            <a:ext cx="6146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 b="1">
                <a:solidFill>
                  <a:srgbClr val="404040"/>
                </a:solidFill>
                <a:latin typeface="Arial"/>
                <a:cs typeface="Arial"/>
              </a:rPr>
              <a:t>Access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473308" y="4272152"/>
            <a:ext cx="919480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550">
              <a:lnSpc>
                <a:spcPts val="1675"/>
              </a:lnSpc>
              <a:spcBef>
                <a:spcPts val="105"/>
              </a:spcBef>
            </a:pP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VLAN100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dirty="0" sz="1400" spc="-125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Dept</a:t>
            </a:r>
            <a:r>
              <a:rPr dirty="0" sz="1400" spc="-8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04040"/>
                </a:solidFill>
                <a:latin typeface="Tahoma"/>
                <a:cs typeface="Tahoma"/>
              </a:rPr>
              <a:t>LAN)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377553" y="3560826"/>
            <a:ext cx="5645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404040"/>
                </a:solidFill>
                <a:latin typeface="Tahoma"/>
                <a:cs typeface="Tahoma"/>
              </a:rPr>
              <a:t>Switch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087611" y="3811523"/>
            <a:ext cx="1598930" cy="3424554"/>
            <a:chOff x="9087611" y="3811523"/>
            <a:chExt cx="1598930" cy="3424554"/>
          </a:xfrm>
        </p:grpSpPr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72015" y="3811523"/>
              <a:ext cx="769620" cy="3352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2327" y="6949439"/>
              <a:ext cx="297179" cy="28651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7611" y="6469379"/>
              <a:ext cx="480059" cy="2087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12451" y="6477000"/>
              <a:ext cx="480059" cy="20878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327641" y="6678929"/>
              <a:ext cx="626110" cy="415290"/>
            </a:xfrm>
            <a:custGeom>
              <a:avLst/>
              <a:gdLst/>
              <a:ahLst/>
              <a:cxnLst/>
              <a:rect l="l" t="t" r="r" b="b"/>
              <a:pathLst>
                <a:path w="626109" h="415290">
                  <a:moveTo>
                    <a:pt x="155448" y="414274"/>
                  </a:moveTo>
                  <a:lnTo>
                    <a:pt x="0" y="414274"/>
                  </a:lnTo>
                  <a:lnTo>
                    <a:pt x="0" y="0"/>
                  </a:lnTo>
                </a:path>
                <a:path w="626109" h="415290">
                  <a:moveTo>
                    <a:pt x="452627" y="414782"/>
                  </a:moveTo>
                  <a:lnTo>
                    <a:pt x="625982" y="414782"/>
                  </a:lnTo>
                  <a:lnTo>
                    <a:pt x="625982" y="7620"/>
                  </a:lnTo>
                </a:path>
              </a:pathLst>
            </a:custGeom>
            <a:ln w="19050">
              <a:solidFill>
                <a:srgbClr val="5496D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459467" y="6498335"/>
              <a:ext cx="357505" cy="148590"/>
            </a:xfrm>
            <a:custGeom>
              <a:avLst/>
              <a:gdLst/>
              <a:ahLst/>
              <a:cxnLst/>
              <a:rect l="l" t="t" r="r" b="b"/>
              <a:pathLst>
                <a:path w="357504" h="148590">
                  <a:moveTo>
                    <a:pt x="4572" y="0"/>
                  </a:moveTo>
                  <a:lnTo>
                    <a:pt x="4572" y="1777"/>
                  </a:lnTo>
                  <a:lnTo>
                    <a:pt x="4572" y="3428"/>
                  </a:lnTo>
                  <a:lnTo>
                    <a:pt x="14857" y="4178"/>
                  </a:lnTo>
                  <a:lnTo>
                    <a:pt x="87887" y="5525"/>
                  </a:lnTo>
                  <a:lnTo>
                    <a:pt x="144460" y="6068"/>
                  </a:lnTo>
                  <a:lnTo>
                    <a:pt x="210289" y="6489"/>
                  </a:lnTo>
                  <a:lnTo>
                    <a:pt x="282291" y="6761"/>
                  </a:lnTo>
                  <a:lnTo>
                    <a:pt x="357377" y="6857"/>
                  </a:lnTo>
                </a:path>
                <a:path w="357504" h="148590">
                  <a:moveTo>
                    <a:pt x="0" y="148589"/>
                  </a:moveTo>
                  <a:lnTo>
                    <a:pt x="0" y="146938"/>
                  </a:lnTo>
                  <a:lnTo>
                    <a:pt x="0" y="145161"/>
                  </a:lnTo>
                  <a:lnTo>
                    <a:pt x="10285" y="144451"/>
                  </a:lnTo>
                  <a:lnTo>
                    <a:pt x="83315" y="143118"/>
                  </a:lnTo>
                  <a:lnTo>
                    <a:pt x="139888" y="142561"/>
                  </a:lnTo>
                  <a:lnTo>
                    <a:pt x="205717" y="142122"/>
                  </a:lnTo>
                  <a:lnTo>
                    <a:pt x="277719" y="141835"/>
                  </a:lnTo>
                  <a:lnTo>
                    <a:pt x="352805" y="141731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0037825" y="5770117"/>
              <a:ext cx="648970" cy="700405"/>
            </a:xfrm>
            <a:custGeom>
              <a:avLst/>
              <a:gdLst/>
              <a:ahLst/>
              <a:cxnLst/>
              <a:rect l="l" t="t" r="r" b="b"/>
              <a:pathLst>
                <a:path w="648970" h="700404">
                  <a:moveTo>
                    <a:pt x="44450" y="546862"/>
                  </a:moveTo>
                  <a:lnTo>
                    <a:pt x="0" y="700278"/>
                  </a:lnTo>
                  <a:lnTo>
                    <a:pt x="149478" y="643890"/>
                  </a:lnTo>
                  <a:lnTo>
                    <a:pt x="118822" y="615569"/>
                  </a:lnTo>
                  <a:lnTo>
                    <a:pt x="97790" y="615569"/>
                  </a:lnTo>
                  <a:lnTo>
                    <a:pt x="76707" y="596138"/>
                  </a:lnTo>
                  <a:lnTo>
                    <a:pt x="86417" y="585632"/>
                  </a:lnTo>
                  <a:lnTo>
                    <a:pt x="44450" y="546862"/>
                  </a:lnTo>
                  <a:close/>
                </a:path>
                <a:path w="648970" h="700404">
                  <a:moveTo>
                    <a:pt x="86417" y="585632"/>
                  </a:moveTo>
                  <a:lnTo>
                    <a:pt x="76707" y="596138"/>
                  </a:lnTo>
                  <a:lnTo>
                    <a:pt x="97790" y="615569"/>
                  </a:lnTo>
                  <a:lnTo>
                    <a:pt x="107475" y="605086"/>
                  </a:lnTo>
                  <a:lnTo>
                    <a:pt x="86417" y="585632"/>
                  </a:lnTo>
                  <a:close/>
                </a:path>
                <a:path w="648970" h="700404">
                  <a:moveTo>
                    <a:pt x="107475" y="605086"/>
                  </a:moveTo>
                  <a:lnTo>
                    <a:pt x="97790" y="615569"/>
                  </a:lnTo>
                  <a:lnTo>
                    <a:pt x="118822" y="615569"/>
                  </a:lnTo>
                  <a:lnTo>
                    <a:pt x="107475" y="605086"/>
                  </a:lnTo>
                  <a:close/>
                </a:path>
                <a:path w="648970" h="700404">
                  <a:moveTo>
                    <a:pt x="627633" y="0"/>
                  </a:moveTo>
                  <a:lnTo>
                    <a:pt x="86417" y="585632"/>
                  </a:lnTo>
                  <a:lnTo>
                    <a:pt x="107475" y="605086"/>
                  </a:lnTo>
                  <a:lnTo>
                    <a:pt x="648716" y="19304"/>
                  </a:lnTo>
                  <a:lnTo>
                    <a:pt x="62763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12964414" y="3460495"/>
            <a:ext cx="7258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Ex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trane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845290" y="7154418"/>
            <a:ext cx="10941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Ex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tern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400" spc="2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400" spc="-9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nk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1518582" y="3727958"/>
            <a:ext cx="2511425" cy="3137535"/>
            <a:chOff x="11518582" y="3727958"/>
            <a:chExt cx="2511425" cy="3137535"/>
          </a:xfrm>
        </p:grpSpPr>
        <p:sp>
          <p:nvSpPr>
            <p:cNvPr id="88" name="object 88"/>
            <p:cNvSpPr/>
            <p:nvPr/>
          </p:nvSpPr>
          <p:spPr>
            <a:xfrm>
              <a:off x="11532869" y="5372862"/>
              <a:ext cx="1245870" cy="1478280"/>
            </a:xfrm>
            <a:custGeom>
              <a:avLst/>
              <a:gdLst/>
              <a:ahLst/>
              <a:cxnLst/>
              <a:rect l="l" t="t" r="r" b="b"/>
              <a:pathLst>
                <a:path w="1245870" h="1478279">
                  <a:moveTo>
                    <a:pt x="1245743" y="0"/>
                  </a:moveTo>
                  <a:lnTo>
                    <a:pt x="0" y="1477899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2695681" y="3740658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4" h="1655445">
                  <a:moveTo>
                    <a:pt x="1101089" y="0"/>
                  </a:moveTo>
                  <a:lnTo>
                    <a:pt x="220218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7"/>
                  </a:lnTo>
                  <a:lnTo>
                    <a:pt x="0" y="1434845"/>
                  </a:lnTo>
                  <a:lnTo>
                    <a:pt x="4472" y="1479239"/>
                  </a:lnTo>
                  <a:lnTo>
                    <a:pt x="17299" y="1520582"/>
                  </a:lnTo>
                  <a:lnTo>
                    <a:pt x="37598" y="1557990"/>
                  </a:lnTo>
                  <a:lnTo>
                    <a:pt x="64484" y="1590579"/>
                  </a:lnTo>
                  <a:lnTo>
                    <a:pt x="97073" y="1617465"/>
                  </a:lnTo>
                  <a:lnTo>
                    <a:pt x="134481" y="1637764"/>
                  </a:lnTo>
                  <a:lnTo>
                    <a:pt x="175824" y="1650591"/>
                  </a:lnTo>
                  <a:lnTo>
                    <a:pt x="220218" y="1655064"/>
                  </a:lnTo>
                  <a:lnTo>
                    <a:pt x="1101089" y="1655064"/>
                  </a:lnTo>
                  <a:lnTo>
                    <a:pt x="1145483" y="1650591"/>
                  </a:lnTo>
                  <a:lnTo>
                    <a:pt x="1186826" y="1637764"/>
                  </a:lnTo>
                  <a:lnTo>
                    <a:pt x="1224234" y="1617465"/>
                  </a:lnTo>
                  <a:lnTo>
                    <a:pt x="1256823" y="1590579"/>
                  </a:lnTo>
                  <a:lnTo>
                    <a:pt x="1283709" y="1557990"/>
                  </a:lnTo>
                  <a:lnTo>
                    <a:pt x="1304008" y="1520582"/>
                  </a:lnTo>
                  <a:lnTo>
                    <a:pt x="1316835" y="1479239"/>
                  </a:lnTo>
                  <a:lnTo>
                    <a:pt x="1321308" y="1434845"/>
                  </a:lnTo>
                  <a:lnTo>
                    <a:pt x="1321308" y="220217"/>
                  </a:lnTo>
                  <a:lnTo>
                    <a:pt x="1316835" y="175824"/>
                  </a:lnTo>
                  <a:lnTo>
                    <a:pt x="1304008" y="134481"/>
                  </a:lnTo>
                  <a:lnTo>
                    <a:pt x="1283709" y="97073"/>
                  </a:lnTo>
                  <a:lnTo>
                    <a:pt x="1256823" y="64484"/>
                  </a:lnTo>
                  <a:lnTo>
                    <a:pt x="1224234" y="37598"/>
                  </a:lnTo>
                  <a:lnTo>
                    <a:pt x="1186826" y="17299"/>
                  </a:lnTo>
                  <a:lnTo>
                    <a:pt x="1145483" y="4472"/>
                  </a:lnTo>
                  <a:lnTo>
                    <a:pt x="110108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2695681" y="3740658"/>
              <a:ext cx="1321435" cy="1655445"/>
            </a:xfrm>
            <a:custGeom>
              <a:avLst/>
              <a:gdLst/>
              <a:ahLst/>
              <a:cxnLst/>
              <a:rect l="l" t="t" r="r" b="b"/>
              <a:pathLst>
                <a:path w="1321434" h="1655445">
                  <a:moveTo>
                    <a:pt x="0" y="220217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8" y="0"/>
                  </a:lnTo>
                  <a:lnTo>
                    <a:pt x="1101089" y="0"/>
                  </a:lnTo>
                  <a:lnTo>
                    <a:pt x="1145483" y="4472"/>
                  </a:lnTo>
                  <a:lnTo>
                    <a:pt x="1186826" y="17299"/>
                  </a:lnTo>
                  <a:lnTo>
                    <a:pt x="1224234" y="37598"/>
                  </a:lnTo>
                  <a:lnTo>
                    <a:pt x="1256823" y="64484"/>
                  </a:lnTo>
                  <a:lnTo>
                    <a:pt x="1283709" y="97073"/>
                  </a:lnTo>
                  <a:lnTo>
                    <a:pt x="1304008" y="134481"/>
                  </a:lnTo>
                  <a:lnTo>
                    <a:pt x="1316835" y="175824"/>
                  </a:lnTo>
                  <a:lnTo>
                    <a:pt x="1321308" y="220217"/>
                  </a:lnTo>
                  <a:lnTo>
                    <a:pt x="1321308" y="1434845"/>
                  </a:lnTo>
                  <a:lnTo>
                    <a:pt x="1316835" y="1479239"/>
                  </a:lnTo>
                  <a:lnTo>
                    <a:pt x="1304008" y="1520582"/>
                  </a:lnTo>
                  <a:lnTo>
                    <a:pt x="1283709" y="1557990"/>
                  </a:lnTo>
                  <a:lnTo>
                    <a:pt x="1256823" y="1590579"/>
                  </a:lnTo>
                  <a:lnTo>
                    <a:pt x="1224234" y="1617465"/>
                  </a:lnTo>
                  <a:lnTo>
                    <a:pt x="1186826" y="1637764"/>
                  </a:lnTo>
                  <a:lnTo>
                    <a:pt x="1145483" y="1650591"/>
                  </a:lnTo>
                  <a:lnTo>
                    <a:pt x="1101089" y="1655064"/>
                  </a:lnTo>
                  <a:lnTo>
                    <a:pt x="220218" y="1655064"/>
                  </a:lnTo>
                  <a:lnTo>
                    <a:pt x="175824" y="1650591"/>
                  </a:lnTo>
                  <a:lnTo>
                    <a:pt x="134481" y="1637764"/>
                  </a:lnTo>
                  <a:lnTo>
                    <a:pt x="97073" y="1617465"/>
                  </a:lnTo>
                  <a:lnTo>
                    <a:pt x="64484" y="1590579"/>
                  </a:lnTo>
                  <a:lnTo>
                    <a:pt x="37598" y="1557990"/>
                  </a:lnTo>
                  <a:lnTo>
                    <a:pt x="17299" y="1520582"/>
                  </a:lnTo>
                  <a:lnTo>
                    <a:pt x="4472" y="1479239"/>
                  </a:lnTo>
                  <a:lnTo>
                    <a:pt x="0" y="1434845"/>
                  </a:lnTo>
                  <a:lnTo>
                    <a:pt x="0" y="220217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12912597" y="4952238"/>
            <a:ext cx="92201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dirty="0" sz="1400" spc="125" b="1">
                <a:solidFill>
                  <a:srgbClr val="404040"/>
                </a:solidFill>
                <a:latin typeface="Arial"/>
                <a:cs typeface="Arial"/>
              </a:rPr>
              <a:t>MZ</a:t>
            </a:r>
            <a:r>
              <a:rPr dirty="0" sz="1400" spc="40" b="1">
                <a:solidFill>
                  <a:srgbClr val="404040"/>
                </a:solidFill>
                <a:latin typeface="Arial"/>
                <a:cs typeface="Arial"/>
              </a:rPr>
              <a:t>/</a:t>
            </a:r>
            <a:r>
              <a:rPr dirty="0" sz="1400" spc="-150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400" spc="5" b="1">
                <a:solidFill>
                  <a:srgbClr val="404040"/>
                </a:solidFill>
                <a:latin typeface="Arial"/>
                <a:cs typeface="Arial"/>
              </a:rPr>
              <a:t>dge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13205460" y="3983735"/>
            <a:ext cx="315595" cy="797560"/>
            <a:chOff x="13205460" y="3983735"/>
            <a:chExt cx="315595" cy="797560"/>
          </a:xfrm>
        </p:grpSpPr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05460" y="3983735"/>
              <a:ext cx="295655" cy="2865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25272" y="4494275"/>
              <a:ext cx="295655" cy="286512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9082849" y="2518981"/>
            <a:ext cx="5122545" cy="678815"/>
            <a:chOff x="9082849" y="2518981"/>
            <a:chExt cx="5122545" cy="678815"/>
          </a:xfrm>
        </p:grpSpPr>
        <p:sp>
          <p:nvSpPr>
            <p:cNvPr id="96" name="object 96"/>
            <p:cNvSpPr/>
            <p:nvPr/>
          </p:nvSpPr>
          <p:spPr>
            <a:xfrm>
              <a:off x="9087611" y="2523744"/>
              <a:ext cx="5113020" cy="669290"/>
            </a:xfrm>
            <a:custGeom>
              <a:avLst/>
              <a:gdLst/>
              <a:ahLst/>
              <a:cxnLst/>
              <a:rect l="l" t="t" r="r" b="b"/>
              <a:pathLst>
                <a:path w="5113019" h="669289">
                  <a:moveTo>
                    <a:pt x="5001514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557529"/>
                  </a:lnTo>
                  <a:lnTo>
                    <a:pt x="8761" y="600938"/>
                  </a:lnTo>
                  <a:lnTo>
                    <a:pt x="32654" y="636381"/>
                  </a:lnTo>
                  <a:lnTo>
                    <a:pt x="68097" y="660274"/>
                  </a:lnTo>
                  <a:lnTo>
                    <a:pt x="111506" y="669035"/>
                  </a:lnTo>
                  <a:lnTo>
                    <a:pt x="5001514" y="669035"/>
                  </a:lnTo>
                  <a:lnTo>
                    <a:pt x="5044922" y="660274"/>
                  </a:lnTo>
                  <a:lnTo>
                    <a:pt x="5080365" y="636381"/>
                  </a:lnTo>
                  <a:lnTo>
                    <a:pt x="5104258" y="600938"/>
                  </a:lnTo>
                  <a:lnTo>
                    <a:pt x="5113020" y="557529"/>
                  </a:lnTo>
                  <a:lnTo>
                    <a:pt x="5113020" y="111505"/>
                  </a:lnTo>
                  <a:lnTo>
                    <a:pt x="5104258" y="68097"/>
                  </a:lnTo>
                  <a:lnTo>
                    <a:pt x="5080365" y="32654"/>
                  </a:lnTo>
                  <a:lnTo>
                    <a:pt x="5044922" y="8761"/>
                  </a:lnTo>
                  <a:lnTo>
                    <a:pt x="500151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9087611" y="2523744"/>
              <a:ext cx="5113020" cy="669290"/>
            </a:xfrm>
            <a:custGeom>
              <a:avLst/>
              <a:gdLst/>
              <a:ahLst/>
              <a:cxnLst/>
              <a:rect l="l" t="t" r="r" b="b"/>
              <a:pathLst>
                <a:path w="5113019" h="669289">
                  <a:moveTo>
                    <a:pt x="0" y="111505"/>
                  </a:moveTo>
                  <a:lnTo>
                    <a:pt x="8761" y="68097"/>
                  </a:lnTo>
                  <a:lnTo>
                    <a:pt x="32654" y="32654"/>
                  </a:lnTo>
                  <a:lnTo>
                    <a:pt x="68097" y="8761"/>
                  </a:lnTo>
                  <a:lnTo>
                    <a:pt x="111506" y="0"/>
                  </a:lnTo>
                  <a:lnTo>
                    <a:pt x="5001514" y="0"/>
                  </a:lnTo>
                  <a:lnTo>
                    <a:pt x="5044922" y="8761"/>
                  </a:lnTo>
                  <a:lnTo>
                    <a:pt x="5080365" y="32654"/>
                  </a:lnTo>
                  <a:lnTo>
                    <a:pt x="5104258" y="68097"/>
                  </a:lnTo>
                  <a:lnTo>
                    <a:pt x="5113020" y="111505"/>
                  </a:lnTo>
                  <a:lnTo>
                    <a:pt x="5113020" y="557529"/>
                  </a:lnTo>
                  <a:lnTo>
                    <a:pt x="5104258" y="600938"/>
                  </a:lnTo>
                  <a:lnTo>
                    <a:pt x="5080365" y="636381"/>
                  </a:lnTo>
                  <a:lnTo>
                    <a:pt x="5044922" y="660274"/>
                  </a:lnTo>
                  <a:lnTo>
                    <a:pt x="5001514" y="669035"/>
                  </a:lnTo>
                  <a:lnTo>
                    <a:pt x="111506" y="669035"/>
                  </a:lnTo>
                  <a:lnTo>
                    <a:pt x="68097" y="660274"/>
                  </a:lnTo>
                  <a:lnTo>
                    <a:pt x="32654" y="636381"/>
                  </a:lnTo>
                  <a:lnTo>
                    <a:pt x="8761" y="600938"/>
                  </a:lnTo>
                  <a:lnTo>
                    <a:pt x="0" y="557529"/>
                  </a:lnTo>
                  <a:lnTo>
                    <a:pt x="0" y="111505"/>
                  </a:lnTo>
                  <a:close/>
                </a:path>
              </a:pathLst>
            </a:custGeom>
            <a:ln w="9525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9288526" y="2662554"/>
            <a:ext cx="47123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Triple-homed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firewall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FFFFFF"/>
                </a:solidFill>
                <a:latin typeface="Tahoma"/>
                <a:cs typeface="Tahoma"/>
              </a:rPr>
              <a:t>DMZ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topology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6515" y="306451"/>
            <a:ext cx="4443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VPN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Client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5845" y="1882292"/>
            <a:ext cx="13025119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5245" marR="5080" indent="-512318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client,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natively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supported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OS.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612038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401311" y="4279391"/>
            <a:ext cx="10255250" cy="1638300"/>
          </a:xfrm>
          <a:custGeom>
            <a:avLst/>
            <a:gdLst/>
            <a:ahLst/>
            <a:cxnLst/>
            <a:rect l="l" t="t" r="r" b="b"/>
            <a:pathLst>
              <a:path w="10255250" h="1638300">
                <a:moveTo>
                  <a:pt x="0" y="273050"/>
                </a:moveTo>
                <a:lnTo>
                  <a:pt x="4400" y="223982"/>
                </a:lnTo>
                <a:lnTo>
                  <a:pt x="17088" y="177795"/>
                </a:lnTo>
                <a:lnTo>
                  <a:pt x="37290" y="135259"/>
                </a:lnTo>
                <a:lnTo>
                  <a:pt x="64235" y="97148"/>
                </a:lnTo>
                <a:lnTo>
                  <a:pt x="97148" y="64235"/>
                </a:lnTo>
                <a:lnTo>
                  <a:pt x="135259" y="37290"/>
                </a:lnTo>
                <a:lnTo>
                  <a:pt x="177795" y="17088"/>
                </a:lnTo>
                <a:lnTo>
                  <a:pt x="223982" y="4400"/>
                </a:lnTo>
                <a:lnTo>
                  <a:pt x="273050" y="0"/>
                </a:lnTo>
                <a:lnTo>
                  <a:pt x="9981946" y="0"/>
                </a:lnTo>
                <a:lnTo>
                  <a:pt x="10031013" y="4400"/>
                </a:lnTo>
                <a:lnTo>
                  <a:pt x="10077200" y="17088"/>
                </a:lnTo>
                <a:lnTo>
                  <a:pt x="10119736" y="37290"/>
                </a:lnTo>
                <a:lnTo>
                  <a:pt x="10157847" y="64235"/>
                </a:lnTo>
                <a:lnTo>
                  <a:pt x="10190760" y="97148"/>
                </a:lnTo>
                <a:lnTo>
                  <a:pt x="10217705" y="135259"/>
                </a:lnTo>
                <a:lnTo>
                  <a:pt x="10237907" y="177795"/>
                </a:lnTo>
                <a:lnTo>
                  <a:pt x="10250595" y="223982"/>
                </a:lnTo>
                <a:lnTo>
                  <a:pt x="10254996" y="273050"/>
                </a:lnTo>
                <a:lnTo>
                  <a:pt x="10254996" y="1365250"/>
                </a:lnTo>
                <a:lnTo>
                  <a:pt x="10250595" y="1414317"/>
                </a:lnTo>
                <a:lnTo>
                  <a:pt x="10237907" y="1460504"/>
                </a:lnTo>
                <a:lnTo>
                  <a:pt x="10217705" y="1503040"/>
                </a:lnTo>
                <a:lnTo>
                  <a:pt x="10190760" y="1541151"/>
                </a:lnTo>
                <a:lnTo>
                  <a:pt x="10157847" y="1574064"/>
                </a:lnTo>
                <a:lnTo>
                  <a:pt x="10119736" y="1601009"/>
                </a:lnTo>
                <a:lnTo>
                  <a:pt x="10077200" y="1621211"/>
                </a:lnTo>
                <a:lnTo>
                  <a:pt x="10031013" y="1633899"/>
                </a:lnTo>
                <a:lnTo>
                  <a:pt x="9981946" y="1638300"/>
                </a:lnTo>
                <a:lnTo>
                  <a:pt x="273050" y="1638300"/>
                </a:lnTo>
                <a:lnTo>
                  <a:pt x="223982" y="1633899"/>
                </a:lnTo>
                <a:lnTo>
                  <a:pt x="177795" y="1621211"/>
                </a:lnTo>
                <a:lnTo>
                  <a:pt x="135259" y="1601009"/>
                </a:lnTo>
                <a:lnTo>
                  <a:pt x="97148" y="1574064"/>
                </a:lnTo>
                <a:lnTo>
                  <a:pt x="64235" y="1541151"/>
                </a:lnTo>
                <a:lnTo>
                  <a:pt x="37290" y="1503040"/>
                </a:lnTo>
                <a:lnTo>
                  <a:pt x="17088" y="1460504"/>
                </a:lnTo>
                <a:lnTo>
                  <a:pt x="4400" y="1414317"/>
                </a:lnTo>
                <a:lnTo>
                  <a:pt x="0" y="1365250"/>
                </a:lnTo>
                <a:lnTo>
                  <a:pt x="0" y="273050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37659" y="4665116"/>
            <a:ext cx="97777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5080" indent="-27432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deploy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trusted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concentrator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available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client.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8860" y="4279391"/>
            <a:ext cx="1673352" cy="167487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6515" y="306451"/>
            <a:ext cx="4443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VPN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Client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6242" y="1818284"/>
            <a:ext cx="1278001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20490" marR="5080" indent="-3908425">
              <a:lnSpc>
                <a:spcPct val="114999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Traditional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solutions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require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initiate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enter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their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credentials.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includes: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612038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48661" y="6308597"/>
            <a:ext cx="5654040" cy="1826260"/>
          </a:xfrm>
          <a:custGeom>
            <a:avLst/>
            <a:gdLst/>
            <a:ahLst/>
            <a:cxnLst/>
            <a:rect l="l" t="t" r="r" b="b"/>
            <a:pathLst>
              <a:path w="5654040" h="1826259">
                <a:moveTo>
                  <a:pt x="0" y="304291"/>
                </a:moveTo>
                <a:lnTo>
                  <a:pt x="3983" y="254942"/>
                </a:lnTo>
                <a:lnTo>
                  <a:pt x="15516" y="208125"/>
                </a:lnTo>
                <a:lnTo>
                  <a:pt x="33971" y="164467"/>
                </a:lnTo>
                <a:lnTo>
                  <a:pt x="58720" y="124596"/>
                </a:lnTo>
                <a:lnTo>
                  <a:pt x="89138" y="89138"/>
                </a:lnTo>
                <a:lnTo>
                  <a:pt x="124596" y="58720"/>
                </a:lnTo>
                <a:lnTo>
                  <a:pt x="164467" y="33971"/>
                </a:lnTo>
                <a:lnTo>
                  <a:pt x="208125" y="15516"/>
                </a:lnTo>
                <a:lnTo>
                  <a:pt x="254942" y="3983"/>
                </a:lnTo>
                <a:lnTo>
                  <a:pt x="304292" y="0"/>
                </a:lnTo>
                <a:lnTo>
                  <a:pt x="5349747" y="0"/>
                </a:lnTo>
                <a:lnTo>
                  <a:pt x="5399097" y="3983"/>
                </a:lnTo>
                <a:lnTo>
                  <a:pt x="5445914" y="15516"/>
                </a:lnTo>
                <a:lnTo>
                  <a:pt x="5489572" y="33971"/>
                </a:lnTo>
                <a:lnTo>
                  <a:pt x="5529443" y="58720"/>
                </a:lnTo>
                <a:lnTo>
                  <a:pt x="5564901" y="89138"/>
                </a:lnTo>
                <a:lnTo>
                  <a:pt x="5595319" y="124596"/>
                </a:lnTo>
                <a:lnTo>
                  <a:pt x="5620068" y="164467"/>
                </a:lnTo>
                <a:lnTo>
                  <a:pt x="5638523" y="208125"/>
                </a:lnTo>
                <a:lnTo>
                  <a:pt x="5650056" y="254942"/>
                </a:lnTo>
                <a:lnTo>
                  <a:pt x="5654040" y="304291"/>
                </a:lnTo>
                <a:lnTo>
                  <a:pt x="5654040" y="1521460"/>
                </a:lnTo>
                <a:lnTo>
                  <a:pt x="5650056" y="1570818"/>
                </a:lnTo>
                <a:lnTo>
                  <a:pt x="5638523" y="1617641"/>
                </a:lnTo>
                <a:lnTo>
                  <a:pt x="5620068" y="1661301"/>
                </a:lnTo>
                <a:lnTo>
                  <a:pt x="5595319" y="1701172"/>
                </a:lnTo>
                <a:lnTo>
                  <a:pt x="5564901" y="1736628"/>
                </a:lnTo>
                <a:lnTo>
                  <a:pt x="5529443" y="1767042"/>
                </a:lnTo>
                <a:lnTo>
                  <a:pt x="5489572" y="1791788"/>
                </a:lnTo>
                <a:lnTo>
                  <a:pt x="5445914" y="1810239"/>
                </a:lnTo>
                <a:lnTo>
                  <a:pt x="5399097" y="1821769"/>
                </a:lnTo>
                <a:lnTo>
                  <a:pt x="5349747" y="1825752"/>
                </a:lnTo>
                <a:lnTo>
                  <a:pt x="304292" y="1825752"/>
                </a:lnTo>
                <a:lnTo>
                  <a:pt x="254942" y="1821769"/>
                </a:lnTo>
                <a:lnTo>
                  <a:pt x="208125" y="1810239"/>
                </a:lnTo>
                <a:lnTo>
                  <a:pt x="164467" y="1791788"/>
                </a:lnTo>
                <a:lnTo>
                  <a:pt x="124596" y="1767042"/>
                </a:lnTo>
                <a:lnTo>
                  <a:pt x="89138" y="1736628"/>
                </a:lnTo>
                <a:lnTo>
                  <a:pt x="58720" y="1701172"/>
                </a:lnTo>
                <a:lnTo>
                  <a:pt x="33971" y="1661301"/>
                </a:lnTo>
                <a:lnTo>
                  <a:pt x="15516" y="1617641"/>
                </a:lnTo>
                <a:lnTo>
                  <a:pt x="3983" y="1570818"/>
                </a:lnTo>
                <a:lnTo>
                  <a:pt x="0" y="1521460"/>
                </a:lnTo>
                <a:lnTo>
                  <a:pt x="0" y="3042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35173" y="6595643"/>
            <a:ext cx="513080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2540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Allows the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 </a:t>
            </a:r>
            <a:r>
              <a:rPr dirty="0" sz="2200" spc="-6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directly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native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9650" y="6310121"/>
            <a:ext cx="5655945" cy="1826260"/>
          </a:xfrm>
          <a:custGeom>
            <a:avLst/>
            <a:gdLst/>
            <a:ahLst/>
            <a:cxnLst/>
            <a:rect l="l" t="t" r="r" b="b"/>
            <a:pathLst>
              <a:path w="5655944" h="1826259">
                <a:moveTo>
                  <a:pt x="0" y="304291"/>
                </a:moveTo>
                <a:lnTo>
                  <a:pt x="3983" y="254942"/>
                </a:lnTo>
                <a:lnTo>
                  <a:pt x="15516" y="208125"/>
                </a:lnTo>
                <a:lnTo>
                  <a:pt x="33971" y="164467"/>
                </a:lnTo>
                <a:lnTo>
                  <a:pt x="58720" y="124596"/>
                </a:lnTo>
                <a:lnTo>
                  <a:pt x="89138" y="89138"/>
                </a:lnTo>
                <a:lnTo>
                  <a:pt x="124596" y="58720"/>
                </a:lnTo>
                <a:lnTo>
                  <a:pt x="164467" y="33971"/>
                </a:lnTo>
                <a:lnTo>
                  <a:pt x="208125" y="15516"/>
                </a:lnTo>
                <a:lnTo>
                  <a:pt x="254942" y="3983"/>
                </a:lnTo>
                <a:lnTo>
                  <a:pt x="304292" y="0"/>
                </a:lnTo>
                <a:lnTo>
                  <a:pt x="5351271" y="0"/>
                </a:lnTo>
                <a:lnTo>
                  <a:pt x="5400621" y="3983"/>
                </a:lnTo>
                <a:lnTo>
                  <a:pt x="5447438" y="15516"/>
                </a:lnTo>
                <a:lnTo>
                  <a:pt x="5491096" y="33971"/>
                </a:lnTo>
                <a:lnTo>
                  <a:pt x="5530967" y="58720"/>
                </a:lnTo>
                <a:lnTo>
                  <a:pt x="5566425" y="89138"/>
                </a:lnTo>
                <a:lnTo>
                  <a:pt x="5596843" y="124596"/>
                </a:lnTo>
                <a:lnTo>
                  <a:pt x="5621592" y="164467"/>
                </a:lnTo>
                <a:lnTo>
                  <a:pt x="5640047" y="208125"/>
                </a:lnTo>
                <a:lnTo>
                  <a:pt x="5651580" y="254942"/>
                </a:lnTo>
                <a:lnTo>
                  <a:pt x="5655563" y="304291"/>
                </a:lnTo>
                <a:lnTo>
                  <a:pt x="5655563" y="1521459"/>
                </a:lnTo>
                <a:lnTo>
                  <a:pt x="5651580" y="1570818"/>
                </a:lnTo>
                <a:lnTo>
                  <a:pt x="5640047" y="1617641"/>
                </a:lnTo>
                <a:lnTo>
                  <a:pt x="5621592" y="1661301"/>
                </a:lnTo>
                <a:lnTo>
                  <a:pt x="5596843" y="1701172"/>
                </a:lnTo>
                <a:lnTo>
                  <a:pt x="5566425" y="1736628"/>
                </a:lnTo>
                <a:lnTo>
                  <a:pt x="5530967" y="1767042"/>
                </a:lnTo>
                <a:lnTo>
                  <a:pt x="5491096" y="1791788"/>
                </a:lnTo>
                <a:lnTo>
                  <a:pt x="5447438" y="1810239"/>
                </a:lnTo>
                <a:lnTo>
                  <a:pt x="5400621" y="1821769"/>
                </a:lnTo>
                <a:lnTo>
                  <a:pt x="5351271" y="1825752"/>
                </a:lnTo>
                <a:lnTo>
                  <a:pt x="304292" y="1825752"/>
                </a:lnTo>
                <a:lnTo>
                  <a:pt x="254942" y="1821769"/>
                </a:lnTo>
                <a:lnTo>
                  <a:pt x="208125" y="1810239"/>
                </a:lnTo>
                <a:lnTo>
                  <a:pt x="164467" y="1791788"/>
                </a:lnTo>
                <a:lnTo>
                  <a:pt x="124596" y="1767042"/>
                </a:lnTo>
                <a:lnTo>
                  <a:pt x="89138" y="1736628"/>
                </a:lnTo>
                <a:lnTo>
                  <a:pt x="58720" y="1701172"/>
                </a:lnTo>
                <a:lnTo>
                  <a:pt x="33971" y="1661301"/>
                </a:lnTo>
                <a:lnTo>
                  <a:pt x="15516" y="1617641"/>
                </a:lnTo>
                <a:lnTo>
                  <a:pt x="3983" y="1570818"/>
                </a:lnTo>
                <a:lnTo>
                  <a:pt x="0" y="1521459"/>
                </a:lnTo>
                <a:lnTo>
                  <a:pt x="0" y="304291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384030" y="6788048"/>
            <a:ext cx="4145279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9790" marR="5080" indent="-847725">
              <a:lnSpc>
                <a:spcPct val="114100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Mediates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corporate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96756" y="5655564"/>
            <a:ext cx="4779645" cy="861060"/>
          </a:xfrm>
          <a:custGeom>
            <a:avLst/>
            <a:gdLst/>
            <a:ahLst/>
            <a:cxnLst/>
            <a:rect l="l" t="t" r="r" b="b"/>
            <a:pathLst>
              <a:path w="4779644" h="861059">
                <a:moveTo>
                  <a:pt x="4635754" y="0"/>
                </a:moveTo>
                <a:lnTo>
                  <a:pt x="143510" y="0"/>
                </a:lnTo>
                <a:lnTo>
                  <a:pt x="98153" y="7317"/>
                </a:lnTo>
                <a:lnTo>
                  <a:pt x="58759" y="27692"/>
                </a:lnTo>
                <a:lnTo>
                  <a:pt x="27692" y="58759"/>
                </a:lnTo>
                <a:lnTo>
                  <a:pt x="7317" y="98153"/>
                </a:lnTo>
                <a:lnTo>
                  <a:pt x="0" y="143510"/>
                </a:lnTo>
                <a:lnTo>
                  <a:pt x="0" y="717550"/>
                </a:lnTo>
                <a:lnTo>
                  <a:pt x="7317" y="762906"/>
                </a:lnTo>
                <a:lnTo>
                  <a:pt x="27692" y="802300"/>
                </a:lnTo>
                <a:lnTo>
                  <a:pt x="58759" y="833367"/>
                </a:lnTo>
                <a:lnTo>
                  <a:pt x="98153" y="853742"/>
                </a:lnTo>
                <a:lnTo>
                  <a:pt x="143510" y="861060"/>
                </a:lnTo>
                <a:lnTo>
                  <a:pt x="4635754" y="861060"/>
                </a:lnTo>
                <a:lnTo>
                  <a:pt x="4681110" y="853742"/>
                </a:lnTo>
                <a:lnTo>
                  <a:pt x="4720504" y="833367"/>
                </a:lnTo>
                <a:lnTo>
                  <a:pt x="4751571" y="802300"/>
                </a:lnTo>
                <a:lnTo>
                  <a:pt x="4771946" y="762906"/>
                </a:lnTo>
                <a:lnTo>
                  <a:pt x="4779263" y="717550"/>
                </a:lnTo>
                <a:lnTo>
                  <a:pt x="4779263" y="143510"/>
                </a:lnTo>
                <a:lnTo>
                  <a:pt x="4771946" y="98153"/>
                </a:lnTo>
                <a:lnTo>
                  <a:pt x="4751571" y="58759"/>
                </a:lnTo>
                <a:lnTo>
                  <a:pt x="4720504" y="27692"/>
                </a:lnTo>
                <a:lnTo>
                  <a:pt x="4681110" y="7317"/>
                </a:lnTo>
                <a:lnTo>
                  <a:pt x="463575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761980" y="5890386"/>
            <a:ext cx="14503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Full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Tunnel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37104" y="5655564"/>
            <a:ext cx="4676140" cy="807720"/>
          </a:xfrm>
          <a:custGeom>
            <a:avLst/>
            <a:gdLst/>
            <a:ahLst/>
            <a:cxnLst/>
            <a:rect l="l" t="t" r="r" b="b"/>
            <a:pathLst>
              <a:path w="4676140" h="807720">
                <a:moveTo>
                  <a:pt x="4541012" y="0"/>
                </a:moveTo>
                <a:lnTo>
                  <a:pt x="134619" y="0"/>
                </a:lnTo>
                <a:lnTo>
                  <a:pt x="92090" y="6868"/>
                </a:lnTo>
                <a:lnTo>
                  <a:pt x="55138" y="25989"/>
                </a:lnTo>
                <a:lnTo>
                  <a:pt x="25989" y="55138"/>
                </a:lnTo>
                <a:lnTo>
                  <a:pt x="6868" y="92090"/>
                </a:lnTo>
                <a:lnTo>
                  <a:pt x="0" y="134620"/>
                </a:lnTo>
                <a:lnTo>
                  <a:pt x="0" y="673100"/>
                </a:lnTo>
                <a:lnTo>
                  <a:pt x="6868" y="715629"/>
                </a:lnTo>
                <a:lnTo>
                  <a:pt x="25989" y="752581"/>
                </a:lnTo>
                <a:lnTo>
                  <a:pt x="55138" y="781730"/>
                </a:lnTo>
                <a:lnTo>
                  <a:pt x="92090" y="800851"/>
                </a:lnTo>
                <a:lnTo>
                  <a:pt x="134619" y="807719"/>
                </a:lnTo>
                <a:lnTo>
                  <a:pt x="4541012" y="807719"/>
                </a:lnTo>
                <a:lnTo>
                  <a:pt x="4583541" y="800851"/>
                </a:lnTo>
                <a:lnTo>
                  <a:pt x="4620493" y="781730"/>
                </a:lnTo>
                <a:lnTo>
                  <a:pt x="4649642" y="752581"/>
                </a:lnTo>
                <a:lnTo>
                  <a:pt x="4668763" y="715629"/>
                </a:lnTo>
                <a:lnTo>
                  <a:pt x="4675632" y="673100"/>
                </a:lnTo>
                <a:lnTo>
                  <a:pt x="4675632" y="134620"/>
                </a:lnTo>
                <a:lnTo>
                  <a:pt x="4668763" y="92090"/>
                </a:lnTo>
                <a:lnTo>
                  <a:pt x="4649642" y="55138"/>
                </a:lnTo>
                <a:lnTo>
                  <a:pt x="4620493" y="25989"/>
                </a:lnTo>
                <a:lnTo>
                  <a:pt x="4583541" y="6868"/>
                </a:lnTo>
                <a:lnTo>
                  <a:pt x="454101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96283" y="5863844"/>
            <a:ext cx="15582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Split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Tunnel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72861" y="3600450"/>
            <a:ext cx="5654040" cy="1827530"/>
          </a:xfrm>
          <a:custGeom>
            <a:avLst/>
            <a:gdLst/>
            <a:ahLst/>
            <a:cxnLst/>
            <a:rect l="l" t="t" r="r" b="b"/>
            <a:pathLst>
              <a:path w="5654040" h="1827529">
                <a:moveTo>
                  <a:pt x="0" y="304546"/>
                </a:moveTo>
                <a:lnTo>
                  <a:pt x="3987" y="255158"/>
                </a:lnTo>
                <a:lnTo>
                  <a:pt x="15530" y="208304"/>
                </a:lnTo>
                <a:lnTo>
                  <a:pt x="34001" y="164610"/>
                </a:lnTo>
                <a:lnTo>
                  <a:pt x="58773" y="124705"/>
                </a:lnTo>
                <a:lnTo>
                  <a:pt x="89217" y="89217"/>
                </a:lnTo>
                <a:lnTo>
                  <a:pt x="124705" y="58773"/>
                </a:lnTo>
                <a:lnTo>
                  <a:pt x="164610" y="34001"/>
                </a:lnTo>
                <a:lnTo>
                  <a:pt x="208304" y="15530"/>
                </a:lnTo>
                <a:lnTo>
                  <a:pt x="255158" y="3987"/>
                </a:lnTo>
                <a:lnTo>
                  <a:pt x="304546" y="0"/>
                </a:lnTo>
                <a:lnTo>
                  <a:pt x="5349494" y="0"/>
                </a:lnTo>
                <a:lnTo>
                  <a:pt x="5398881" y="3987"/>
                </a:lnTo>
                <a:lnTo>
                  <a:pt x="5445735" y="15530"/>
                </a:lnTo>
                <a:lnTo>
                  <a:pt x="5489429" y="34001"/>
                </a:lnTo>
                <a:lnTo>
                  <a:pt x="5529334" y="58773"/>
                </a:lnTo>
                <a:lnTo>
                  <a:pt x="5564822" y="89217"/>
                </a:lnTo>
                <a:lnTo>
                  <a:pt x="5595266" y="124705"/>
                </a:lnTo>
                <a:lnTo>
                  <a:pt x="5620038" y="164610"/>
                </a:lnTo>
                <a:lnTo>
                  <a:pt x="5638509" y="208304"/>
                </a:lnTo>
                <a:lnTo>
                  <a:pt x="5650052" y="255158"/>
                </a:lnTo>
                <a:lnTo>
                  <a:pt x="5654040" y="304546"/>
                </a:lnTo>
                <a:lnTo>
                  <a:pt x="5654040" y="1522729"/>
                </a:lnTo>
                <a:lnTo>
                  <a:pt x="5650052" y="1572117"/>
                </a:lnTo>
                <a:lnTo>
                  <a:pt x="5638509" y="1618971"/>
                </a:lnTo>
                <a:lnTo>
                  <a:pt x="5620038" y="1662665"/>
                </a:lnTo>
                <a:lnTo>
                  <a:pt x="5595266" y="1702570"/>
                </a:lnTo>
                <a:lnTo>
                  <a:pt x="5564822" y="1738058"/>
                </a:lnTo>
                <a:lnTo>
                  <a:pt x="5529334" y="1768502"/>
                </a:lnTo>
                <a:lnTo>
                  <a:pt x="5489429" y="1793274"/>
                </a:lnTo>
                <a:lnTo>
                  <a:pt x="5445735" y="1811745"/>
                </a:lnTo>
                <a:lnTo>
                  <a:pt x="5398881" y="1823288"/>
                </a:lnTo>
                <a:lnTo>
                  <a:pt x="5349494" y="1827276"/>
                </a:lnTo>
                <a:lnTo>
                  <a:pt x="304546" y="1827276"/>
                </a:lnTo>
                <a:lnTo>
                  <a:pt x="255158" y="1823288"/>
                </a:lnTo>
                <a:lnTo>
                  <a:pt x="208304" y="1811745"/>
                </a:lnTo>
                <a:lnTo>
                  <a:pt x="164610" y="1793274"/>
                </a:lnTo>
                <a:lnTo>
                  <a:pt x="124705" y="1768502"/>
                </a:lnTo>
                <a:lnTo>
                  <a:pt x="89217" y="1738058"/>
                </a:lnTo>
                <a:lnTo>
                  <a:pt x="58773" y="1702570"/>
                </a:lnTo>
                <a:lnTo>
                  <a:pt x="34001" y="1662665"/>
                </a:lnTo>
                <a:lnTo>
                  <a:pt x="15530" y="1618971"/>
                </a:lnTo>
                <a:lnTo>
                  <a:pt x="3987" y="1572117"/>
                </a:lnTo>
                <a:lnTo>
                  <a:pt x="0" y="1522729"/>
                </a:lnTo>
                <a:lnTo>
                  <a:pt x="0" y="304546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33034" y="4181602"/>
            <a:ext cx="4932680" cy="6985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22860">
              <a:lnSpc>
                <a:spcPct val="100899"/>
              </a:lnSpc>
              <a:spcBef>
                <a:spcPts val="7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start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automatically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trusted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detected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56541" y="2942653"/>
            <a:ext cx="4685665" cy="817244"/>
            <a:chOff x="5856541" y="2942653"/>
            <a:chExt cx="4685665" cy="817244"/>
          </a:xfrm>
        </p:grpSpPr>
        <p:sp>
          <p:nvSpPr>
            <p:cNvPr id="16" name="object 16"/>
            <p:cNvSpPr/>
            <p:nvPr/>
          </p:nvSpPr>
          <p:spPr>
            <a:xfrm>
              <a:off x="5861303" y="2947416"/>
              <a:ext cx="4676140" cy="807720"/>
            </a:xfrm>
            <a:custGeom>
              <a:avLst/>
              <a:gdLst/>
              <a:ahLst/>
              <a:cxnLst/>
              <a:rect l="l" t="t" r="r" b="b"/>
              <a:pathLst>
                <a:path w="4676140" h="807720">
                  <a:moveTo>
                    <a:pt x="4541012" y="0"/>
                  </a:moveTo>
                  <a:lnTo>
                    <a:pt x="134620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20"/>
                  </a:lnTo>
                  <a:lnTo>
                    <a:pt x="0" y="673100"/>
                  </a:lnTo>
                  <a:lnTo>
                    <a:pt x="6868" y="715629"/>
                  </a:lnTo>
                  <a:lnTo>
                    <a:pt x="25989" y="752581"/>
                  </a:lnTo>
                  <a:lnTo>
                    <a:pt x="55138" y="781730"/>
                  </a:lnTo>
                  <a:lnTo>
                    <a:pt x="92090" y="800851"/>
                  </a:lnTo>
                  <a:lnTo>
                    <a:pt x="134620" y="807720"/>
                  </a:lnTo>
                  <a:lnTo>
                    <a:pt x="4541012" y="807720"/>
                  </a:lnTo>
                  <a:lnTo>
                    <a:pt x="4583541" y="800851"/>
                  </a:lnTo>
                  <a:lnTo>
                    <a:pt x="4620493" y="781730"/>
                  </a:lnTo>
                  <a:lnTo>
                    <a:pt x="4649642" y="752581"/>
                  </a:lnTo>
                  <a:lnTo>
                    <a:pt x="4668763" y="715629"/>
                  </a:lnTo>
                  <a:lnTo>
                    <a:pt x="4675632" y="673100"/>
                  </a:lnTo>
                  <a:lnTo>
                    <a:pt x="4675632" y="134620"/>
                  </a:lnTo>
                  <a:lnTo>
                    <a:pt x="4668763" y="92090"/>
                  </a:lnTo>
                  <a:lnTo>
                    <a:pt x="4649642" y="55138"/>
                  </a:lnTo>
                  <a:lnTo>
                    <a:pt x="4620493" y="25989"/>
                  </a:lnTo>
                  <a:lnTo>
                    <a:pt x="4583541" y="6868"/>
                  </a:lnTo>
                  <a:lnTo>
                    <a:pt x="45410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61303" y="2947416"/>
              <a:ext cx="4676140" cy="807720"/>
            </a:xfrm>
            <a:custGeom>
              <a:avLst/>
              <a:gdLst/>
              <a:ahLst/>
              <a:cxnLst/>
              <a:rect l="l" t="t" r="r" b="b"/>
              <a:pathLst>
                <a:path w="4676140" h="807720">
                  <a:moveTo>
                    <a:pt x="0" y="134620"/>
                  </a:moveTo>
                  <a:lnTo>
                    <a:pt x="6868" y="92090"/>
                  </a:lnTo>
                  <a:lnTo>
                    <a:pt x="25989" y="55138"/>
                  </a:lnTo>
                  <a:lnTo>
                    <a:pt x="55138" y="25989"/>
                  </a:lnTo>
                  <a:lnTo>
                    <a:pt x="92090" y="6868"/>
                  </a:lnTo>
                  <a:lnTo>
                    <a:pt x="134620" y="0"/>
                  </a:lnTo>
                  <a:lnTo>
                    <a:pt x="4541012" y="0"/>
                  </a:lnTo>
                  <a:lnTo>
                    <a:pt x="4583541" y="6868"/>
                  </a:lnTo>
                  <a:lnTo>
                    <a:pt x="4620493" y="25989"/>
                  </a:lnTo>
                  <a:lnTo>
                    <a:pt x="4649642" y="55138"/>
                  </a:lnTo>
                  <a:lnTo>
                    <a:pt x="4668763" y="92090"/>
                  </a:lnTo>
                  <a:lnTo>
                    <a:pt x="4675632" y="134620"/>
                  </a:lnTo>
                  <a:lnTo>
                    <a:pt x="4675632" y="673100"/>
                  </a:lnTo>
                  <a:lnTo>
                    <a:pt x="4668763" y="715629"/>
                  </a:lnTo>
                  <a:lnTo>
                    <a:pt x="4649642" y="752581"/>
                  </a:lnTo>
                  <a:lnTo>
                    <a:pt x="4620493" y="781730"/>
                  </a:lnTo>
                  <a:lnTo>
                    <a:pt x="4583541" y="800851"/>
                  </a:lnTo>
                  <a:lnTo>
                    <a:pt x="4541012" y="807720"/>
                  </a:lnTo>
                  <a:lnTo>
                    <a:pt x="134620" y="807720"/>
                  </a:lnTo>
                  <a:lnTo>
                    <a:pt x="92090" y="800851"/>
                  </a:lnTo>
                  <a:lnTo>
                    <a:pt x="55138" y="781730"/>
                  </a:lnTo>
                  <a:lnTo>
                    <a:pt x="25989" y="752581"/>
                  </a:lnTo>
                  <a:lnTo>
                    <a:pt x="6868" y="715629"/>
                  </a:lnTo>
                  <a:lnTo>
                    <a:pt x="0" y="673100"/>
                  </a:lnTo>
                  <a:lnTo>
                    <a:pt x="0" y="134620"/>
                  </a:lnTo>
                  <a:close/>
                </a:path>
              </a:pathLst>
            </a:custGeom>
            <a:ln w="952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215378" y="3155949"/>
            <a:ext cx="19685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Always-on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VPN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7180" y="306451"/>
            <a:ext cx="2962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Desktop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7370" y="1882292"/>
            <a:ext cx="13021944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64785" marR="5080" indent="-5252720">
              <a:lnSpc>
                <a:spcPct val="114999"/>
              </a:lnSpc>
              <a:spcBef>
                <a:spcPts val="100"/>
              </a:spcBef>
              <a:tabLst>
                <a:tab pos="6004560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joins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user's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smartphone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via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tunnel.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	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ahoma"/>
                <a:cs typeface="Tahoma"/>
              </a:rPr>
              <a:t>as: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284" y="760476"/>
            <a:ext cx="410413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7469" y="3179445"/>
            <a:ext cx="12563475" cy="1567815"/>
            <a:chOff x="1847469" y="3179445"/>
            <a:chExt cx="12563475" cy="1567815"/>
          </a:xfrm>
        </p:grpSpPr>
        <p:sp>
          <p:nvSpPr>
            <p:cNvPr id="6" name="object 6"/>
            <p:cNvSpPr/>
            <p:nvPr/>
          </p:nvSpPr>
          <p:spPr>
            <a:xfrm>
              <a:off x="1856994" y="365683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188970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7"/>
                  </a:lnTo>
                  <a:lnTo>
                    <a:pt x="4319016" y="467867"/>
                  </a:lnTo>
                  <a:lnTo>
                    <a:pt x="4319016" y="77977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9186" y="3188970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7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7"/>
                  </a:lnTo>
                  <a:lnTo>
                    <a:pt x="4319016" y="467867"/>
                  </a:lnTo>
                  <a:lnTo>
                    <a:pt x="0" y="467867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52320" y="3222117"/>
            <a:ext cx="1142428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Shell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(SSH)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Shell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(SSH)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terminal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access,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many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graphical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desktop.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5524880"/>
            <a:ext cx="12563475" cy="1567815"/>
            <a:chOff x="1847469" y="5524880"/>
            <a:chExt cx="12563475" cy="1567815"/>
          </a:xfrm>
        </p:grpSpPr>
        <p:sp>
          <p:nvSpPr>
            <p:cNvPr id="11" name="object 11"/>
            <p:cNvSpPr/>
            <p:nvPr/>
          </p:nvSpPr>
          <p:spPr>
            <a:xfrm>
              <a:off x="1856994" y="6002273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9186" y="5534405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8"/>
                  </a:lnTo>
                  <a:lnTo>
                    <a:pt x="0" y="467868"/>
                  </a:lnTo>
                  <a:lnTo>
                    <a:pt x="4319016" y="467868"/>
                  </a:lnTo>
                  <a:lnTo>
                    <a:pt x="4319016" y="77978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5534405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7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8"/>
                  </a:lnTo>
                  <a:lnTo>
                    <a:pt x="4319016" y="467868"/>
                  </a:lnTo>
                  <a:lnTo>
                    <a:pt x="0" y="467868"/>
                  </a:lnTo>
                  <a:lnTo>
                    <a:pt x="0" y="77978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915160" y="5568188"/>
            <a:ext cx="12023090" cy="1327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FFFFFF"/>
                </a:solidFill>
                <a:latin typeface="Tahoma"/>
                <a:cs typeface="Tahoma"/>
              </a:rPr>
              <a:t>GUI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Remote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Administration</a:t>
            </a:r>
            <a:endParaRPr sz="2200">
              <a:latin typeface="Tahoma"/>
              <a:cs typeface="Tahoma"/>
            </a:endParaRPr>
          </a:p>
          <a:p>
            <a:pPr marL="149225" marR="5080">
              <a:lnSpc>
                <a:spcPct val="100499"/>
              </a:lnSpc>
              <a:spcBef>
                <a:spcPts val="230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GUI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administration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sends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screen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audio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transfers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mouse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keyboard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inputs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host.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7180" y="306451"/>
            <a:ext cx="2962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Desktop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689" y="1882292"/>
            <a:ext cx="1324229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6285" marR="5080" indent="-5824220">
              <a:lnSpc>
                <a:spcPct val="114999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Microsoft's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Desktop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ahoma"/>
                <a:cs typeface="Tahoma"/>
              </a:rPr>
              <a:t>(RDP)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physical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one-to-one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basi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a: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2284" y="760476"/>
            <a:ext cx="410413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752088" y="3189732"/>
            <a:ext cx="10144125" cy="1382395"/>
          </a:xfrm>
          <a:custGeom>
            <a:avLst/>
            <a:gdLst/>
            <a:ahLst/>
            <a:cxnLst/>
            <a:rect l="l" t="t" r="r" b="b"/>
            <a:pathLst>
              <a:path w="10144125" h="1382395">
                <a:moveTo>
                  <a:pt x="9913366" y="0"/>
                </a:moveTo>
                <a:lnTo>
                  <a:pt x="230377" y="0"/>
                </a:lnTo>
                <a:lnTo>
                  <a:pt x="183943" y="4679"/>
                </a:lnTo>
                <a:lnTo>
                  <a:pt x="140696" y="18101"/>
                </a:lnTo>
                <a:lnTo>
                  <a:pt x="101562" y="39339"/>
                </a:lnTo>
                <a:lnTo>
                  <a:pt x="67468" y="67468"/>
                </a:lnTo>
                <a:lnTo>
                  <a:pt x="39339" y="101562"/>
                </a:lnTo>
                <a:lnTo>
                  <a:pt x="18101" y="140696"/>
                </a:lnTo>
                <a:lnTo>
                  <a:pt x="4679" y="183943"/>
                </a:lnTo>
                <a:lnTo>
                  <a:pt x="0" y="230377"/>
                </a:lnTo>
                <a:lnTo>
                  <a:pt x="0" y="1151889"/>
                </a:lnTo>
                <a:lnTo>
                  <a:pt x="4679" y="1198324"/>
                </a:lnTo>
                <a:lnTo>
                  <a:pt x="18101" y="1241571"/>
                </a:lnTo>
                <a:lnTo>
                  <a:pt x="39339" y="1280705"/>
                </a:lnTo>
                <a:lnTo>
                  <a:pt x="67468" y="1314799"/>
                </a:lnTo>
                <a:lnTo>
                  <a:pt x="101562" y="1342928"/>
                </a:lnTo>
                <a:lnTo>
                  <a:pt x="140696" y="1364166"/>
                </a:lnTo>
                <a:lnTo>
                  <a:pt x="183943" y="1377588"/>
                </a:lnTo>
                <a:lnTo>
                  <a:pt x="230377" y="1382267"/>
                </a:lnTo>
                <a:lnTo>
                  <a:pt x="9913366" y="1382267"/>
                </a:lnTo>
                <a:lnTo>
                  <a:pt x="9959800" y="1377588"/>
                </a:lnTo>
                <a:lnTo>
                  <a:pt x="10003047" y="1364166"/>
                </a:lnTo>
                <a:lnTo>
                  <a:pt x="10042181" y="1342928"/>
                </a:lnTo>
                <a:lnTo>
                  <a:pt x="10076275" y="1314799"/>
                </a:lnTo>
                <a:lnTo>
                  <a:pt x="10104404" y="1280705"/>
                </a:lnTo>
                <a:lnTo>
                  <a:pt x="10125642" y="1241571"/>
                </a:lnTo>
                <a:lnTo>
                  <a:pt x="10139064" y="1198324"/>
                </a:lnTo>
                <a:lnTo>
                  <a:pt x="10143744" y="1151889"/>
                </a:lnTo>
                <a:lnTo>
                  <a:pt x="10143744" y="230377"/>
                </a:lnTo>
                <a:lnTo>
                  <a:pt x="10139064" y="183943"/>
                </a:lnTo>
                <a:lnTo>
                  <a:pt x="10125642" y="140696"/>
                </a:lnTo>
                <a:lnTo>
                  <a:pt x="10104404" y="101562"/>
                </a:lnTo>
                <a:lnTo>
                  <a:pt x="10076275" y="67468"/>
                </a:lnTo>
                <a:lnTo>
                  <a:pt x="10042181" y="39339"/>
                </a:lnTo>
                <a:lnTo>
                  <a:pt x="10003047" y="18101"/>
                </a:lnTo>
                <a:lnTo>
                  <a:pt x="9959800" y="4679"/>
                </a:lnTo>
                <a:lnTo>
                  <a:pt x="991336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6778" y="3685413"/>
            <a:ext cx="48012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GUI-based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terminal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2088" y="4959096"/>
            <a:ext cx="10144125" cy="1277620"/>
          </a:xfrm>
          <a:custGeom>
            <a:avLst/>
            <a:gdLst/>
            <a:ahLst/>
            <a:cxnLst/>
            <a:rect l="l" t="t" r="r" b="b"/>
            <a:pathLst>
              <a:path w="10144125" h="1277620">
                <a:moveTo>
                  <a:pt x="9930892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59"/>
                </a:lnTo>
                <a:lnTo>
                  <a:pt x="5619" y="1113079"/>
                </a:lnTo>
                <a:lnTo>
                  <a:pt x="21626" y="1157887"/>
                </a:lnTo>
                <a:lnTo>
                  <a:pt x="46746" y="1197407"/>
                </a:lnTo>
                <a:lnTo>
                  <a:pt x="79704" y="1230365"/>
                </a:lnTo>
                <a:lnTo>
                  <a:pt x="119224" y="1255485"/>
                </a:lnTo>
                <a:lnTo>
                  <a:pt x="164032" y="1271492"/>
                </a:lnTo>
                <a:lnTo>
                  <a:pt x="212851" y="1277111"/>
                </a:lnTo>
                <a:lnTo>
                  <a:pt x="9930892" y="1277111"/>
                </a:lnTo>
                <a:lnTo>
                  <a:pt x="9979711" y="1271492"/>
                </a:lnTo>
                <a:lnTo>
                  <a:pt x="10024519" y="1255485"/>
                </a:lnTo>
                <a:lnTo>
                  <a:pt x="10064039" y="1230365"/>
                </a:lnTo>
                <a:lnTo>
                  <a:pt x="10096997" y="1197407"/>
                </a:lnTo>
                <a:lnTo>
                  <a:pt x="10122117" y="1157887"/>
                </a:lnTo>
                <a:lnTo>
                  <a:pt x="10138124" y="1113079"/>
                </a:lnTo>
                <a:lnTo>
                  <a:pt x="10143744" y="1064259"/>
                </a:lnTo>
                <a:lnTo>
                  <a:pt x="10143744" y="212851"/>
                </a:lnTo>
                <a:lnTo>
                  <a:pt x="10138124" y="164032"/>
                </a:lnTo>
                <a:lnTo>
                  <a:pt x="10122117" y="119224"/>
                </a:lnTo>
                <a:lnTo>
                  <a:pt x="10096997" y="79704"/>
                </a:lnTo>
                <a:lnTo>
                  <a:pt x="10064039" y="46746"/>
                </a:lnTo>
                <a:lnTo>
                  <a:pt x="10024519" y="21626"/>
                </a:lnTo>
                <a:lnTo>
                  <a:pt x="9979711" y="5619"/>
                </a:lnTo>
                <a:lnTo>
                  <a:pt x="993089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3334511"/>
            <a:ext cx="1094232" cy="109270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752088" y="6556247"/>
            <a:ext cx="10144125" cy="1277620"/>
          </a:xfrm>
          <a:custGeom>
            <a:avLst/>
            <a:gdLst/>
            <a:ahLst/>
            <a:cxnLst/>
            <a:rect l="l" t="t" r="r" b="b"/>
            <a:pathLst>
              <a:path w="10144125" h="1277620">
                <a:moveTo>
                  <a:pt x="9930892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60"/>
                </a:lnTo>
                <a:lnTo>
                  <a:pt x="5619" y="1113079"/>
                </a:lnTo>
                <a:lnTo>
                  <a:pt x="21626" y="1157887"/>
                </a:lnTo>
                <a:lnTo>
                  <a:pt x="46746" y="1197407"/>
                </a:lnTo>
                <a:lnTo>
                  <a:pt x="79704" y="1230365"/>
                </a:lnTo>
                <a:lnTo>
                  <a:pt x="119224" y="1255485"/>
                </a:lnTo>
                <a:lnTo>
                  <a:pt x="164032" y="1271492"/>
                </a:lnTo>
                <a:lnTo>
                  <a:pt x="212851" y="1277111"/>
                </a:lnTo>
                <a:lnTo>
                  <a:pt x="9930892" y="1277111"/>
                </a:lnTo>
                <a:lnTo>
                  <a:pt x="9979711" y="1271492"/>
                </a:lnTo>
                <a:lnTo>
                  <a:pt x="10024519" y="1255485"/>
                </a:lnTo>
                <a:lnTo>
                  <a:pt x="10064039" y="1230365"/>
                </a:lnTo>
                <a:lnTo>
                  <a:pt x="10096997" y="1197407"/>
                </a:lnTo>
                <a:lnTo>
                  <a:pt x="10122117" y="1157887"/>
                </a:lnTo>
                <a:lnTo>
                  <a:pt x="10138124" y="1113079"/>
                </a:lnTo>
                <a:lnTo>
                  <a:pt x="10143744" y="1064260"/>
                </a:lnTo>
                <a:lnTo>
                  <a:pt x="10143744" y="212851"/>
                </a:lnTo>
                <a:lnTo>
                  <a:pt x="10138124" y="164032"/>
                </a:lnTo>
                <a:lnTo>
                  <a:pt x="10122117" y="119224"/>
                </a:lnTo>
                <a:lnTo>
                  <a:pt x="10096997" y="79704"/>
                </a:lnTo>
                <a:lnTo>
                  <a:pt x="10064039" y="46746"/>
                </a:lnTo>
                <a:lnTo>
                  <a:pt x="10024519" y="21626"/>
                </a:lnTo>
                <a:lnTo>
                  <a:pt x="9979711" y="5619"/>
                </a:lnTo>
                <a:lnTo>
                  <a:pt x="993089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1697" y="5163082"/>
            <a:ext cx="8834755" cy="2580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050">
              <a:lnSpc>
                <a:spcPct val="114100"/>
              </a:lnSpc>
              <a:spcBef>
                <a:spcPts val="100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Desktop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(RDP)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physical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machines,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RDP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gateway,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desktops,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apps.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Tahoma"/>
              <a:cs typeface="Tahoma"/>
            </a:endParaRPr>
          </a:p>
          <a:p>
            <a:pPr marL="12700" marR="5080">
              <a:lnSpc>
                <a:spcPct val="114100"/>
              </a:lnSpc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HTML5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VPN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clientless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desktop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gateway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enables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desktops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applications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via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gateway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rna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rk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ocke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pro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col.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5120" y="5090159"/>
            <a:ext cx="1094232" cy="10927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7792" y="6649211"/>
            <a:ext cx="1092708" cy="1092708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923" y="306451"/>
            <a:ext cx="7820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Out-of-band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Jump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8732" y="760476"/>
            <a:ext cx="108005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7492" y="1933193"/>
            <a:ext cx="107905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jump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below: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8601" y="4833366"/>
            <a:ext cx="186817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Secure 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50" b="1">
                <a:latin typeface="Arial"/>
                <a:cs typeface="Arial"/>
              </a:rPr>
              <a:t>Administrative 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spc="60" b="1">
                <a:latin typeface="Arial"/>
                <a:cs typeface="Arial"/>
              </a:rPr>
              <a:t>Wor</a:t>
            </a:r>
            <a:r>
              <a:rPr dirty="0" sz="1600" spc="40" b="1">
                <a:latin typeface="Arial"/>
                <a:cs typeface="Arial"/>
              </a:rPr>
              <a:t>k</a:t>
            </a:r>
            <a:r>
              <a:rPr dirty="0" sz="1600" spc="65" b="1">
                <a:latin typeface="Arial"/>
                <a:cs typeface="Arial"/>
              </a:rPr>
              <a:t>stat</a:t>
            </a:r>
            <a:r>
              <a:rPr dirty="0" sz="1600" spc="45" b="1">
                <a:latin typeface="Arial"/>
                <a:cs typeface="Arial"/>
              </a:rPr>
              <a:t>i</a:t>
            </a:r>
            <a:r>
              <a:rPr dirty="0" sz="1600" spc="35" b="1">
                <a:latin typeface="Arial"/>
                <a:cs typeface="Arial"/>
              </a:rPr>
              <a:t>o</a:t>
            </a:r>
            <a:r>
              <a:rPr dirty="0" sz="1600" spc="30" b="1">
                <a:latin typeface="Arial"/>
                <a:cs typeface="Arial"/>
              </a:rPr>
              <a:t>n</a:t>
            </a:r>
            <a:r>
              <a:rPr dirty="0" sz="1600" spc="-40" b="1">
                <a:latin typeface="Arial"/>
                <a:cs typeface="Arial"/>
              </a:rPr>
              <a:t>(SAW)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00526" y="2612135"/>
            <a:ext cx="10663555" cy="5377180"/>
            <a:chOff x="3700526" y="2612135"/>
            <a:chExt cx="10663555" cy="5377180"/>
          </a:xfrm>
        </p:grpSpPr>
        <p:sp>
          <p:nvSpPr>
            <p:cNvPr id="7" name="object 7"/>
            <p:cNvSpPr/>
            <p:nvPr/>
          </p:nvSpPr>
          <p:spPr>
            <a:xfrm>
              <a:off x="6612623" y="2612135"/>
              <a:ext cx="3340735" cy="5377180"/>
            </a:xfrm>
            <a:custGeom>
              <a:avLst/>
              <a:gdLst/>
              <a:ahLst/>
              <a:cxnLst/>
              <a:rect l="l" t="t" r="r" b="b"/>
              <a:pathLst>
                <a:path w="3340734" h="5377180">
                  <a:moveTo>
                    <a:pt x="3340620" y="3712032"/>
                  </a:moveTo>
                  <a:lnTo>
                    <a:pt x="0" y="3712032"/>
                  </a:lnTo>
                  <a:lnTo>
                    <a:pt x="0" y="5376672"/>
                  </a:lnTo>
                  <a:lnTo>
                    <a:pt x="3340620" y="5376672"/>
                  </a:lnTo>
                  <a:lnTo>
                    <a:pt x="3340620" y="3712032"/>
                  </a:lnTo>
                  <a:close/>
                </a:path>
                <a:path w="3340734" h="5377180">
                  <a:moveTo>
                    <a:pt x="3340620" y="0"/>
                  </a:moveTo>
                  <a:lnTo>
                    <a:pt x="0" y="0"/>
                  </a:lnTo>
                  <a:lnTo>
                    <a:pt x="0" y="3659314"/>
                  </a:lnTo>
                  <a:lnTo>
                    <a:pt x="3340620" y="3659314"/>
                  </a:lnTo>
                  <a:lnTo>
                    <a:pt x="334062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45074" y="6285738"/>
              <a:ext cx="5907405" cy="24130"/>
            </a:xfrm>
            <a:custGeom>
              <a:avLst/>
              <a:gdLst/>
              <a:ahLst/>
              <a:cxnLst/>
              <a:rect l="l" t="t" r="r" b="b"/>
              <a:pathLst>
                <a:path w="5907405" h="24129">
                  <a:moveTo>
                    <a:pt x="0" y="24130"/>
                  </a:moveTo>
                  <a:lnTo>
                    <a:pt x="5907278" y="0"/>
                  </a:lnTo>
                </a:path>
              </a:pathLst>
            </a:custGeom>
            <a:ln w="28575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53834" y="5665469"/>
              <a:ext cx="2388870" cy="1161415"/>
            </a:xfrm>
            <a:custGeom>
              <a:avLst/>
              <a:gdLst/>
              <a:ahLst/>
              <a:cxnLst/>
              <a:rect l="l" t="t" r="r" b="b"/>
              <a:pathLst>
                <a:path w="2388870" h="1161415">
                  <a:moveTo>
                    <a:pt x="0" y="0"/>
                  </a:moveTo>
                  <a:lnTo>
                    <a:pt x="0" y="1149095"/>
                  </a:lnTo>
                </a:path>
                <a:path w="2388870" h="1161415">
                  <a:moveTo>
                    <a:pt x="1185672" y="9143"/>
                  </a:moveTo>
                  <a:lnTo>
                    <a:pt x="1185672" y="1161160"/>
                  </a:lnTo>
                </a:path>
                <a:path w="2388870" h="1161415">
                  <a:moveTo>
                    <a:pt x="2378964" y="12191"/>
                  </a:moveTo>
                  <a:lnTo>
                    <a:pt x="2388489" y="1156842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01655" y="2612135"/>
              <a:ext cx="4162425" cy="3564890"/>
            </a:xfrm>
            <a:custGeom>
              <a:avLst/>
              <a:gdLst/>
              <a:ahLst/>
              <a:cxnLst/>
              <a:rect l="l" t="t" r="r" b="b"/>
              <a:pathLst>
                <a:path w="4162425" h="3564890">
                  <a:moveTo>
                    <a:pt x="4162044" y="0"/>
                  </a:moveTo>
                  <a:lnTo>
                    <a:pt x="0" y="0"/>
                  </a:lnTo>
                  <a:lnTo>
                    <a:pt x="0" y="3564635"/>
                  </a:lnTo>
                  <a:lnTo>
                    <a:pt x="4162044" y="3564635"/>
                  </a:lnTo>
                  <a:lnTo>
                    <a:pt x="416204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4900" y="3977639"/>
              <a:ext cx="711707" cy="6446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13226" y="4002785"/>
              <a:ext cx="2286000" cy="497205"/>
            </a:xfrm>
            <a:custGeom>
              <a:avLst/>
              <a:gdLst/>
              <a:ahLst/>
              <a:cxnLst/>
              <a:rect l="l" t="t" r="r" b="b"/>
              <a:pathLst>
                <a:path w="2286000" h="497204">
                  <a:moveTo>
                    <a:pt x="2152523" y="0"/>
                  </a:moveTo>
                  <a:lnTo>
                    <a:pt x="133476" y="0"/>
                  </a:lnTo>
                  <a:lnTo>
                    <a:pt x="91309" y="6810"/>
                  </a:lnTo>
                  <a:lnTo>
                    <a:pt x="54671" y="25769"/>
                  </a:lnTo>
                  <a:lnTo>
                    <a:pt x="25769" y="54671"/>
                  </a:lnTo>
                  <a:lnTo>
                    <a:pt x="6810" y="91309"/>
                  </a:lnTo>
                  <a:lnTo>
                    <a:pt x="0" y="133476"/>
                  </a:lnTo>
                  <a:lnTo>
                    <a:pt x="0" y="363347"/>
                  </a:lnTo>
                  <a:lnTo>
                    <a:pt x="6810" y="405514"/>
                  </a:lnTo>
                  <a:lnTo>
                    <a:pt x="25769" y="442152"/>
                  </a:lnTo>
                  <a:lnTo>
                    <a:pt x="54671" y="471054"/>
                  </a:lnTo>
                  <a:lnTo>
                    <a:pt x="91309" y="490013"/>
                  </a:lnTo>
                  <a:lnTo>
                    <a:pt x="133476" y="496824"/>
                  </a:lnTo>
                  <a:lnTo>
                    <a:pt x="2152523" y="496824"/>
                  </a:lnTo>
                  <a:lnTo>
                    <a:pt x="2194690" y="490013"/>
                  </a:lnTo>
                  <a:lnTo>
                    <a:pt x="2231328" y="471054"/>
                  </a:lnTo>
                  <a:lnTo>
                    <a:pt x="2260230" y="442152"/>
                  </a:lnTo>
                  <a:lnTo>
                    <a:pt x="2279189" y="405514"/>
                  </a:lnTo>
                  <a:lnTo>
                    <a:pt x="2286000" y="363347"/>
                  </a:lnTo>
                  <a:lnTo>
                    <a:pt x="2286000" y="133476"/>
                  </a:lnTo>
                  <a:lnTo>
                    <a:pt x="2279189" y="91309"/>
                  </a:lnTo>
                  <a:lnTo>
                    <a:pt x="2260230" y="54671"/>
                  </a:lnTo>
                  <a:lnTo>
                    <a:pt x="2231328" y="25769"/>
                  </a:lnTo>
                  <a:lnTo>
                    <a:pt x="2194690" y="6810"/>
                  </a:lnTo>
                  <a:lnTo>
                    <a:pt x="2152523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13226" y="4002785"/>
              <a:ext cx="2286000" cy="497205"/>
            </a:xfrm>
            <a:custGeom>
              <a:avLst/>
              <a:gdLst/>
              <a:ahLst/>
              <a:cxnLst/>
              <a:rect l="l" t="t" r="r" b="b"/>
              <a:pathLst>
                <a:path w="2286000" h="497204">
                  <a:moveTo>
                    <a:pt x="0" y="133476"/>
                  </a:moveTo>
                  <a:lnTo>
                    <a:pt x="6810" y="91309"/>
                  </a:lnTo>
                  <a:lnTo>
                    <a:pt x="25769" y="54671"/>
                  </a:lnTo>
                  <a:lnTo>
                    <a:pt x="54671" y="25769"/>
                  </a:lnTo>
                  <a:lnTo>
                    <a:pt x="91309" y="6810"/>
                  </a:lnTo>
                  <a:lnTo>
                    <a:pt x="133476" y="0"/>
                  </a:lnTo>
                  <a:lnTo>
                    <a:pt x="2152523" y="0"/>
                  </a:lnTo>
                  <a:lnTo>
                    <a:pt x="2194690" y="6810"/>
                  </a:lnTo>
                  <a:lnTo>
                    <a:pt x="2231328" y="25769"/>
                  </a:lnTo>
                  <a:lnTo>
                    <a:pt x="2260230" y="54671"/>
                  </a:lnTo>
                  <a:lnTo>
                    <a:pt x="2279189" y="91309"/>
                  </a:lnTo>
                  <a:lnTo>
                    <a:pt x="2286000" y="133476"/>
                  </a:lnTo>
                  <a:lnTo>
                    <a:pt x="2286000" y="363347"/>
                  </a:lnTo>
                  <a:lnTo>
                    <a:pt x="2279189" y="405514"/>
                  </a:lnTo>
                  <a:lnTo>
                    <a:pt x="2260230" y="442152"/>
                  </a:lnTo>
                  <a:lnTo>
                    <a:pt x="2231328" y="471054"/>
                  </a:lnTo>
                  <a:lnTo>
                    <a:pt x="2194690" y="490013"/>
                  </a:lnTo>
                  <a:lnTo>
                    <a:pt x="2152523" y="496824"/>
                  </a:lnTo>
                  <a:lnTo>
                    <a:pt x="133476" y="496824"/>
                  </a:lnTo>
                  <a:lnTo>
                    <a:pt x="91309" y="490013"/>
                  </a:lnTo>
                  <a:lnTo>
                    <a:pt x="54671" y="471054"/>
                  </a:lnTo>
                  <a:lnTo>
                    <a:pt x="25769" y="442152"/>
                  </a:lnTo>
                  <a:lnTo>
                    <a:pt x="6810" y="405514"/>
                  </a:lnTo>
                  <a:lnTo>
                    <a:pt x="0" y="363347"/>
                  </a:lnTo>
                  <a:lnTo>
                    <a:pt x="0" y="133476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256011" y="7371080"/>
            <a:ext cx="2034539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5">
                <a:latin typeface="Tahoma"/>
                <a:cs typeface="Tahoma"/>
              </a:rPr>
              <a:t>T</a:t>
            </a:r>
            <a:r>
              <a:rPr dirty="0" sz="1600" spc="70">
                <a:latin typeface="Tahoma"/>
                <a:cs typeface="Tahoma"/>
              </a:rPr>
              <a:t>he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a</a:t>
            </a:r>
            <a:r>
              <a:rPr dirty="0" sz="1600" spc="70">
                <a:latin typeface="Tahoma"/>
                <a:cs typeface="Tahoma"/>
              </a:rPr>
              <a:t>p</a:t>
            </a:r>
            <a:r>
              <a:rPr dirty="0" sz="1600" spc="90">
                <a:latin typeface="Tahoma"/>
                <a:cs typeface="Tahoma"/>
              </a:rPr>
              <a:t>p</a:t>
            </a:r>
            <a:r>
              <a:rPr dirty="0" sz="1600" spc="-114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s</a:t>
            </a:r>
            <a:r>
              <a:rPr dirty="0" sz="1600" spc="35">
                <a:latin typeface="Tahoma"/>
                <a:cs typeface="Tahoma"/>
              </a:rPr>
              <a:t>er</a:t>
            </a:r>
            <a:r>
              <a:rPr dirty="0" sz="1600" spc="45">
                <a:latin typeface="Tahoma"/>
                <a:cs typeface="Tahoma"/>
              </a:rPr>
              <a:t>v</a:t>
            </a:r>
            <a:r>
              <a:rPr dirty="0" sz="1600" spc="50">
                <a:latin typeface="Tahoma"/>
                <a:cs typeface="Tahoma"/>
              </a:rPr>
              <a:t>er</a:t>
            </a:r>
            <a:r>
              <a:rPr dirty="0" sz="1600" spc="55">
                <a:latin typeface="Tahoma"/>
                <a:cs typeface="Tahoma"/>
              </a:rPr>
              <a:t>s</a:t>
            </a:r>
            <a:r>
              <a:rPr dirty="0" sz="1600" spc="-75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only  </a:t>
            </a:r>
            <a:r>
              <a:rPr dirty="0" sz="1600" spc="40">
                <a:latin typeface="Tahoma"/>
                <a:cs typeface="Tahoma"/>
              </a:rPr>
              <a:t>accept </a:t>
            </a:r>
            <a:r>
              <a:rPr dirty="0" sz="1600" spc="65">
                <a:latin typeface="Tahoma"/>
                <a:cs typeface="Tahoma"/>
              </a:rPr>
              <a:t>management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traffic </a:t>
            </a:r>
            <a:r>
              <a:rPr dirty="0" sz="1600" spc="55">
                <a:latin typeface="Tahoma"/>
                <a:cs typeface="Tahoma"/>
              </a:rPr>
              <a:t>connections </a:t>
            </a:r>
            <a:r>
              <a:rPr dirty="0" sz="1600" spc="60">
                <a:latin typeface="Tahoma"/>
                <a:cs typeface="Tahoma"/>
              </a:rPr>
              <a:t> </a:t>
            </a:r>
            <a:r>
              <a:rPr dirty="0" sz="1600" spc="80">
                <a:latin typeface="Tahoma"/>
                <a:cs typeface="Tahoma"/>
              </a:rPr>
              <a:t>from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jump</a:t>
            </a:r>
            <a:r>
              <a:rPr dirty="0" sz="1600" spc="-12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server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1182" y="4106417"/>
            <a:ext cx="449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1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02942" y="3776471"/>
            <a:ext cx="9547860" cy="1724660"/>
            <a:chOff x="2202942" y="3776471"/>
            <a:chExt cx="9547860" cy="1724660"/>
          </a:xfrm>
        </p:grpSpPr>
        <p:sp>
          <p:nvSpPr>
            <p:cNvPr id="17" name="object 17"/>
            <p:cNvSpPr/>
            <p:nvPr/>
          </p:nvSpPr>
          <p:spPr>
            <a:xfrm>
              <a:off x="3670554" y="4002785"/>
              <a:ext cx="253365" cy="497205"/>
            </a:xfrm>
            <a:custGeom>
              <a:avLst/>
              <a:gdLst/>
              <a:ahLst/>
              <a:cxnLst/>
              <a:rect l="l" t="t" r="r" b="b"/>
              <a:pathLst>
                <a:path w="253364" h="497204">
                  <a:moveTo>
                    <a:pt x="126492" y="0"/>
                  </a:moveTo>
                  <a:lnTo>
                    <a:pt x="70868" y="25254"/>
                  </a:lnTo>
                  <a:lnTo>
                    <a:pt x="27791" y="93057"/>
                  </a:lnTo>
                  <a:lnTo>
                    <a:pt x="12858" y="139181"/>
                  </a:lnTo>
                  <a:lnTo>
                    <a:pt x="3341" y="191464"/>
                  </a:lnTo>
                  <a:lnTo>
                    <a:pt x="0" y="248412"/>
                  </a:lnTo>
                  <a:lnTo>
                    <a:pt x="3341" y="305359"/>
                  </a:lnTo>
                  <a:lnTo>
                    <a:pt x="12858" y="357642"/>
                  </a:lnTo>
                  <a:lnTo>
                    <a:pt x="27791" y="403766"/>
                  </a:lnTo>
                  <a:lnTo>
                    <a:pt x="47381" y="442239"/>
                  </a:lnTo>
                  <a:lnTo>
                    <a:pt x="97491" y="490261"/>
                  </a:lnTo>
                  <a:lnTo>
                    <a:pt x="126492" y="496824"/>
                  </a:lnTo>
                  <a:lnTo>
                    <a:pt x="155492" y="490261"/>
                  </a:lnTo>
                  <a:lnTo>
                    <a:pt x="205602" y="442239"/>
                  </a:lnTo>
                  <a:lnTo>
                    <a:pt x="225192" y="403766"/>
                  </a:lnTo>
                  <a:lnTo>
                    <a:pt x="240125" y="357642"/>
                  </a:lnTo>
                  <a:lnTo>
                    <a:pt x="249642" y="305359"/>
                  </a:lnTo>
                  <a:lnTo>
                    <a:pt x="252984" y="248412"/>
                  </a:lnTo>
                  <a:lnTo>
                    <a:pt x="249642" y="191464"/>
                  </a:lnTo>
                  <a:lnTo>
                    <a:pt x="240125" y="139181"/>
                  </a:lnTo>
                  <a:lnTo>
                    <a:pt x="225192" y="93057"/>
                  </a:lnTo>
                  <a:lnTo>
                    <a:pt x="205602" y="54584"/>
                  </a:lnTo>
                  <a:lnTo>
                    <a:pt x="155492" y="6562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70554" y="4002785"/>
              <a:ext cx="253365" cy="497205"/>
            </a:xfrm>
            <a:custGeom>
              <a:avLst/>
              <a:gdLst/>
              <a:ahLst/>
              <a:cxnLst/>
              <a:rect l="l" t="t" r="r" b="b"/>
              <a:pathLst>
                <a:path w="253364" h="497204">
                  <a:moveTo>
                    <a:pt x="0" y="248412"/>
                  </a:moveTo>
                  <a:lnTo>
                    <a:pt x="3341" y="191464"/>
                  </a:lnTo>
                  <a:lnTo>
                    <a:pt x="12858" y="139181"/>
                  </a:lnTo>
                  <a:lnTo>
                    <a:pt x="27791" y="93057"/>
                  </a:lnTo>
                  <a:lnTo>
                    <a:pt x="47381" y="54584"/>
                  </a:lnTo>
                  <a:lnTo>
                    <a:pt x="97491" y="6562"/>
                  </a:lnTo>
                  <a:lnTo>
                    <a:pt x="126492" y="0"/>
                  </a:lnTo>
                  <a:lnTo>
                    <a:pt x="155492" y="6562"/>
                  </a:lnTo>
                  <a:lnTo>
                    <a:pt x="205602" y="54584"/>
                  </a:lnTo>
                  <a:lnTo>
                    <a:pt x="225192" y="93057"/>
                  </a:lnTo>
                  <a:lnTo>
                    <a:pt x="240125" y="139181"/>
                  </a:lnTo>
                  <a:lnTo>
                    <a:pt x="249642" y="191464"/>
                  </a:lnTo>
                  <a:lnTo>
                    <a:pt x="252984" y="248412"/>
                  </a:lnTo>
                  <a:lnTo>
                    <a:pt x="249642" y="305359"/>
                  </a:lnTo>
                  <a:lnTo>
                    <a:pt x="240125" y="357642"/>
                  </a:lnTo>
                  <a:lnTo>
                    <a:pt x="225192" y="403766"/>
                  </a:lnTo>
                  <a:lnTo>
                    <a:pt x="205602" y="442239"/>
                  </a:lnTo>
                  <a:lnTo>
                    <a:pt x="155492" y="490261"/>
                  </a:lnTo>
                  <a:lnTo>
                    <a:pt x="126492" y="496824"/>
                  </a:lnTo>
                  <a:lnTo>
                    <a:pt x="97491" y="490261"/>
                  </a:lnTo>
                  <a:lnTo>
                    <a:pt x="47381" y="442239"/>
                  </a:lnTo>
                  <a:lnTo>
                    <a:pt x="27791" y="403766"/>
                  </a:lnTo>
                  <a:lnTo>
                    <a:pt x="12858" y="357642"/>
                  </a:lnTo>
                  <a:lnTo>
                    <a:pt x="3341" y="305359"/>
                  </a:lnTo>
                  <a:lnTo>
                    <a:pt x="0" y="248412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063" y="3776471"/>
              <a:ext cx="1010412" cy="914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0568" y="3811523"/>
              <a:ext cx="539495" cy="4892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02942" y="4639944"/>
              <a:ext cx="9547860" cy="861060"/>
            </a:xfrm>
            <a:custGeom>
              <a:avLst/>
              <a:gdLst/>
              <a:ahLst/>
              <a:cxnLst/>
              <a:rect l="l" t="t" r="r" b="b"/>
              <a:pathLst>
                <a:path w="9547860" h="861060">
                  <a:moveTo>
                    <a:pt x="5110353" y="83693"/>
                  </a:moveTo>
                  <a:lnTo>
                    <a:pt x="5081676" y="69342"/>
                  </a:lnTo>
                  <a:lnTo>
                    <a:pt x="4967478" y="12192"/>
                  </a:lnTo>
                  <a:lnTo>
                    <a:pt x="4967478" y="69342"/>
                  </a:lnTo>
                  <a:lnTo>
                    <a:pt x="0" y="69342"/>
                  </a:lnTo>
                  <a:lnTo>
                    <a:pt x="0" y="97917"/>
                  </a:lnTo>
                  <a:lnTo>
                    <a:pt x="4967478" y="97917"/>
                  </a:lnTo>
                  <a:lnTo>
                    <a:pt x="4967478" y="155067"/>
                  </a:lnTo>
                  <a:lnTo>
                    <a:pt x="5081879" y="97917"/>
                  </a:lnTo>
                  <a:lnTo>
                    <a:pt x="5110353" y="83693"/>
                  </a:lnTo>
                  <a:close/>
                </a:path>
                <a:path w="9547860" h="861060">
                  <a:moveTo>
                    <a:pt x="6045835" y="71501"/>
                  </a:moveTo>
                  <a:lnTo>
                    <a:pt x="6017158" y="57150"/>
                  </a:lnTo>
                  <a:lnTo>
                    <a:pt x="5902960" y="0"/>
                  </a:lnTo>
                  <a:lnTo>
                    <a:pt x="5902960" y="57150"/>
                  </a:lnTo>
                  <a:lnTo>
                    <a:pt x="5442204" y="57150"/>
                  </a:lnTo>
                  <a:lnTo>
                    <a:pt x="5442204" y="85725"/>
                  </a:lnTo>
                  <a:lnTo>
                    <a:pt x="5902960" y="85725"/>
                  </a:lnTo>
                  <a:lnTo>
                    <a:pt x="5902960" y="142875"/>
                  </a:lnTo>
                  <a:lnTo>
                    <a:pt x="6017361" y="85725"/>
                  </a:lnTo>
                  <a:lnTo>
                    <a:pt x="6045835" y="71501"/>
                  </a:lnTo>
                  <a:close/>
                </a:path>
                <a:path w="9547860" h="861060">
                  <a:moveTo>
                    <a:pt x="9547733" y="774954"/>
                  </a:moveTo>
                  <a:lnTo>
                    <a:pt x="8771763" y="774954"/>
                  </a:lnTo>
                  <a:lnTo>
                    <a:pt x="8771763" y="717804"/>
                  </a:lnTo>
                  <a:lnTo>
                    <a:pt x="8628888" y="789305"/>
                  </a:lnTo>
                  <a:lnTo>
                    <a:pt x="8771763" y="860679"/>
                  </a:lnTo>
                  <a:lnTo>
                    <a:pt x="8771763" y="803529"/>
                  </a:lnTo>
                  <a:lnTo>
                    <a:pt x="9547733" y="803529"/>
                  </a:lnTo>
                  <a:lnTo>
                    <a:pt x="9547733" y="774954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863333" y="2751581"/>
            <a:ext cx="1723389" cy="981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latin typeface="Arial"/>
                <a:cs typeface="Arial"/>
              </a:rPr>
              <a:t>Screened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30" b="1">
                <a:latin typeface="Arial"/>
                <a:cs typeface="Arial"/>
              </a:rPr>
              <a:t>Subnet</a:t>
            </a:r>
            <a:endParaRPr sz="1600">
              <a:latin typeface="Arial"/>
              <a:cs typeface="Arial"/>
            </a:endParaRPr>
          </a:p>
          <a:p>
            <a:pPr algn="ctr" marR="360680">
              <a:lnSpc>
                <a:spcPct val="100000"/>
              </a:lnSpc>
              <a:spcBef>
                <a:spcPts val="1770"/>
              </a:spcBef>
            </a:pPr>
            <a:r>
              <a:rPr dirty="0" sz="1600" spc="10" b="1">
                <a:latin typeface="Arial"/>
                <a:cs typeface="Arial"/>
              </a:rPr>
              <a:t>VPN</a:t>
            </a:r>
            <a:endParaRPr sz="1600">
              <a:latin typeface="Arial"/>
              <a:cs typeface="Arial"/>
            </a:endParaRPr>
          </a:p>
          <a:p>
            <a:pPr algn="ctr" marR="362585">
              <a:lnSpc>
                <a:spcPct val="100000"/>
              </a:lnSpc>
            </a:pPr>
            <a:r>
              <a:rPr dirty="0" sz="1600" spc="55" b="1">
                <a:latin typeface="Arial"/>
                <a:cs typeface="Arial"/>
              </a:rPr>
              <a:t>Gateway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9481" y="3203829"/>
            <a:ext cx="8013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Arial"/>
                <a:cs typeface="Arial"/>
              </a:rPr>
              <a:t>Router/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94242" y="3447669"/>
            <a:ext cx="830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latin typeface="Arial"/>
                <a:cs typeface="Arial"/>
              </a:rPr>
              <a:t>Firewall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53793" y="6333490"/>
            <a:ext cx="11652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7625">
              <a:lnSpc>
                <a:spcPct val="100000"/>
              </a:lnSpc>
              <a:spcBef>
                <a:spcPts val="95"/>
              </a:spcBef>
            </a:pPr>
            <a:r>
              <a:rPr dirty="0" sz="1600" spc="-60" b="1"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  <a:p>
            <a:pPr algn="ctr" marL="508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Servers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91867" y="3884676"/>
            <a:ext cx="1493520" cy="731520"/>
            <a:chOff x="1991867" y="3884676"/>
            <a:chExt cx="1493520" cy="73152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1867" y="3884676"/>
              <a:ext cx="809244" cy="7315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7667" y="3884676"/>
              <a:ext cx="807719" cy="73152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478148" y="7913623"/>
            <a:ext cx="865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0" b="1">
                <a:latin typeface="Arial"/>
                <a:cs typeface="Arial"/>
              </a:rPr>
              <a:t>In</a:t>
            </a:r>
            <a:r>
              <a:rPr dirty="0" sz="1600" spc="70" b="1">
                <a:latin typeface="Arial"/>
                <a:cs typeface="Arial"/>
              </a:rPr>
              <a:t>t</a:t>
            </a:r>
            <a:r>
              <a:rPr dirty="0" sz="1600" spc="135" b="1">
                <a:latin typeface="Arial"/>
                <a:cs typeface="Arial"/>
              </a:rPr>
              <a:t>e</a:t>
            </a:r>
            <a:r>
              <a:rPr dirty="0" sz="1600" spc="60" b="1">
                <a:latin typeface="Arial"/>
                <a:cs typeface="Arial"/>
              </a:rPr>
              <a:t>r</a:t>
            </a:r>
            <a:r>
              <a:rPr dirty="0" sz="1600" spc="95" b="1">
                <a:latin typeface="Arial"/>
                <a:cs typeface="Arial"/>
              </a:rPr>
              <a:t>n</a:t>
            </a:r>
            <a:r>
              <a:rPr dirty="0" sz="1600" spc="105" b="1">
                <a:latin typeface="Arial"/>
                <a:cs typeface="Arial"/>
              </a:rPr>
              <a:t>et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82886" y="3023806"/>
            <a:ext cx="9970135" cy="4925695"/>
            <a:chOff x="3282886" y="3023806"/>
            <a:chExt cx="9970135" cy="492569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6827" y="7277100"/>
              <a:ext cx="669036" cy="60502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97173" y="3038094"/>
              <a:ext cx="7353300" cy="2875915"/>
            </a:xfrm>
            <a:custGeom>
              <a:avLst/>
              <a:gdLst/>
              <a:ahLst/>
              <a:cxnLst/>
              <a:rect l="l" t="t" r="r" b="b"/>
              <a:pathLst>
                <a:path w="7353300" h="2875915">
                  <a:moveTo>
                    <a:pt x="7353300" y="0"/>
                  </a:moveTo>
                  <a:lnTo>
                    <a:pt x="7353300" y="2875533"/>
                  </a:lnTo>
                </a:path>
                <a:path w="7353300" h="2875915">
                  <a:moveTo>
                    <a:pt x="0" y="1213103"/>
                  </a:moveTo>
                  <a:lnTo>
                    <a:pt x="626363" y="1213103"/>
                  </a:lnTo>
                </a:path>
                <a:path w="7353300" h="2875915">
                  <a:moveTo>
                    <a:pt x="4442459" y="1213103"/>
                  </a:moveTo>
                  <a:lnTo>
                    <a:pt x="5427726" y="1213103"/>
                  </a:lnTo>
                </a:path>
                <a:path w="7353300" h="2875915">
                  <a:moveTo>
                    <a:pt x="2702052" y="1213103"/>
                  </a:moveTo>
                  <a:lnTo>
                    <a:pt x="4000754" y="1218183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3991" y="6123432"/>
              <a:ext cx="521207" cy="4343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4903" y="6147816"/>
              <a:ext cx="489203" cy="4069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0576" y="6147816"/>
              <a:ext cx="477012" cy="3962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4888" y="7315200"/>
              <a:ext cx="701040" cy="63398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831329" y="3303270"/>
              <a:ext cx="5356225" cy="3988435"/>
            </a:xfrm>
            <a:custGeom>
              <a:avLst/>
              <a:gdLst/>
              <a:ahLst/>
              <a:cxnLst/>
              <a:rect l="l" t="t" r="r" b="b"/>
              <a:pathLst>
                <a:path w="5356225" h="3988434">
                  <a:moveTo>
                    <a:pt x="630936" y="3511296"/>
                  </a:moveTo>
                  <a:lnTo>
                    <a:pt x="630936" y="3987927"/>
                  </a:lnTo>
                </a:path>
                <a:path w="5356225" h="3988434">
                  <a:moveTo>
                    <a:pt x="0" y="3520440"/>
                  </a:moveTo>
                  <a:lnTo>
                    <a:pt x="2854960" y="3520440"/>
                  </a:lnTo>
                </a:path>
                <a:path w="5356225" h="3988434">
                  <a:moveTo>
                    <a:pt x="3819144" y="2282952"/>
                  </a:moveTo>
                  <a:lnTo>
                    <a:pt x="5355717" y="2282952"/>
                  </a:lnTo>
                </a:path>
                <a:path w="5356225" h="3988434">
                  <a:moveTo>
                    <a:pt x="3819144" y="0"/>
                  </a:moveTo>
                  <a:lnTo>
                    <a:pt x="5355717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824209" y="3070225"/>
              <a:ext cx="918844" cy="142875"/>
            </a:xfrm>
            <a:custGeom>
              <a:avLst/>
              <a:gdLst/>
              <a:ahLst/>
              <a:cxnLst/>
              <a:rect l="l" t="t" r="r" b="b"/>
              <a:pathLst>
                <a:path w="918845" h="142875">
                  <a:moveTo>
                    <a:pt x="142875" y="0"/>
                  </a:moveTo>
                  <a:lnTo>
                    <a:pt x="0" y="71500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128524" y="85725"/>
                  </a:lnTo>
                  <a:lnTo>
                    <a:pt x="128524" y="57150"/>
                  </a:lnTo>
                  <a:lnTo>
                    <a:pt x="142875" y="57150"/>
                  </a:lnTo>
                  <a:lnTo>
                    <a:pt x="142875" y="0"/>
                  </a:lnTo>
                  <a:close/>
                </a:path>
                <a:path w="918845" h="142875">
                  <a:moveTo>
                    <a:pt x="142875" y="57150"/>
                  </a:moveTo>
                  <a:lnTo>
                    <a:pt x="128524" y="57150"/>
                  </a:lnTo>
                  <a:lnTo>
                    <a:pt x="128524" y="85725"/>
                  </a:lnTo>
                  <a:lnTo>
                    <a:pt x="142875" y="85725"/>
                  </a:lnTo>
                  <a:lnTo>
                    <a:pt x="142875" y="57150"/>
                  </a:lnTo>
                  <a:close/>
                </a:path>
                <a:path w="918845" h="142875">
                  <a:moveTo>
                    <a:pt x="918845" y="57150"/>
                  </a:moveTo>
                  <a:lnTo>
                    <a:pt x="142875" y="57150"/>
                  </a:lnTo>
                  <a:lnTo>
                    <a:pt x="142875" y="85725"/>
                  </a:lnTo>
                  <a:lnTo>
                    <a:pt x="918845" y="85725"/>
                  </a:lnTo>
                  <a:lnTo>
                    <a:pt x="918845" y="5715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85904" y="3037332"/>
              <a:ext cx="577596" cy="5227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75107" y="3037332"/>
              <a:ext cx="577596" cy="5227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85904" y="5266944"/>
              <a:ext cx="577596" cy="5227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75107" y="5266944"/>
              <a:ext cx="577596" cy="52273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403585" y="3358134"/>
              <a:ext cx="0" cy="1283335"/>
            </a:xfrm>
            <a:custGeom>
              <a:avLst/>
              <a:gdLst/>
              <a:ahLst/>
              <a:cxnLst/>
              <a:rect l="l" t="t" r="r" b="b"/>
              <a:pathLst>
                <a:path w="0" h="1283335">
                  <a:moveTo>
                    <a:pt x="0" y="0"/>
                  </a:moveTo>
                  <a:lnTo>
                    <a:pt x="0" y="1282953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348977" y="4560697"/>
              <a:ext cx="1055370" cy="142875"/>
            </a:xfrm>
            <a:custGeom>
              <a:avLst/>
              <a:gdLst/>
              <a:ahLst/>
              <a:cxnLst/>
              <a:rect l="l" t="t" r="r" b="b"/>
              <a:pathLst>
                <a:path w="1055370" h="142875">
                  <a:moveTo>
                    <a:pt x="142875" y="0"/>
                  </a:moveTo>
                  <a:lnTo>
                    <a:pt x="0" y="71500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128524" y="85725"/>
                  </a:lnTo>
                  <a:lnTo>
                    <a:pt x="128524" y="57150"/>
                  </a:lnTo>
                  <a:lnTo>
                    <a:pt x="142875" y="57150"/>
                  </a:lnTo>
                  <a:lnTo>
                    <a:pt x="142875" y="0"/>
                  </a:lnTo>
                  <a:close/>
                </a:path>
                <a:path w="1055370" h="142875">
                  <a:moveTo>
                    <a:pt x="142875" y="57150"/>
                  </a:moveTo>
                  <a:lnTo>
                    <a:pt x="128524" y="57150"/>
                  </a:lnTo>
                  <a:lnTo>
                    <a:pt x="128524" y="85725"/>
                  </a:lnTo>
                  <a:lnTo>
                    <a:pt x="142875" y="85725"/>
                  </a:lnTo>
                  <a:lnTo>
                    <a:pt x="142875" y="57150"/>
                  </a:lnTo>
                  <a:close/>
                </a:path>
                <a:path w="1055370" h="142875">
                  <a:moveTo>
                    <a:pt x="1055243" y="57150"/>
                  </a:moveTo>
                  <a:lnTo>
                    <a:pt x="142875" y="57150"/>
                  </a:lnTo>
                  <a:lnTo>
                    <a:pt x="142875" y="85725"/>
                  </a:lnTo>
                  <a:lnTo>
                    <a:pt x="1055243" y="85725"/>
                  </a:lnTo>
                  <a:lnTo>
                    <a:pt x="1055243" y="5715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244077" y="4225290"/>
              <a:ext cx="2428240" cy="932815"/>
            </a:xfrm>
            <a:custGeom>
              <a:avLst/>
              <a:gdLst/>
              <a:ahLst/>
              <a:cxnLst/>
              <a:rect l="l" t="t" r="r" b="b"/>
              <a:pathLst>
                <a:path w="2428240" h="932814">
                  <a:moveTo>
                    <a:pt x="1197864" y="0"/>
                  </a:moveTo>
                  <a:lnTo>
                    <a:pt x="2427858" y="0"/>
                  </a:lnTo>
                </a:path>
                <a:path w="2428240" h="932814">
                  <a:moveTo>
                    <a:pt x="723646" y="236220"/>
                  </a:moveTo>
                  <a:lnTo>
                    <a:pt x="0" y="932307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125206" y="4458461"/>
              <a:ext cx="956944" cy="685165"/>
            </a:xfrm>
            <a:custGeom>
              <a:avLst/>
              <a:gdLst/>
              <a:ahLst/>
              <a:cxnLst/>
              <a:rect l="l" t="t" r="r" b="b"/>
              <a:pathLst>
                <a:path w="956945" h="685164">
                  <a:moveTo>
                    <a:pt x="649351" y="21336"/>
                  </a:moveTo>
                  <a:lnTo>
                    <a:pt x="630428" y="0"/>
                  </a:lnTo>
                  <a:lnTo>
                    <a:pt x="97180" y="474992"/>
                  </a:lnTo>
                  <a:lnTo>
                    <a:pt x="59182" y="432308"/>
                  </a:lnTo>
                  <a:lnTo>
                    <a:pt x="0" y="580644"/>
                  </a:lnTo>
                  <a:lnTo>
                    <a:pt x="154178" y="538988"/>
                  </a:lnTo>
                  <a:lnTo>
                    <a:pt x="124650" y="505841"/>
                  </a:lnTo>
                  <a:lnTo>
                    <a:pt x="116192" y="496341"/>
                  </a:lnTo>
                  <a:lnTo>
                    <a:pt x="649351" y="21336"/>
                  </a:lnTo>
                  <a:close/>
                </a:path>
                <a:path w="956945" h="685164">
                  <a:moveTo>
                    <a:pt x="956945" y="100203"/>
                  </a:moveTo>
                  <a:lnTo>
                    <a:pt x="937133" y="79629"/>
                  </a:lnTo>
                  <a:lnTo>
                    <a:pt x="419404" y="575576"/>
                  </a:lnTo>
                  <a:lnTo>
                    <a:pt x="379857" y="534289"/>
                  </a:lnTo>
                  <a:lnTo>
                    <a:pt x="326136" y="684657"/>
                  </a:lnTo>
                  <a:lnTo>
                    <a:pt x="478663" y="637413"/>
                  </a:lnTo>
                  <a:lnTo>
                    <a:pt x="448602" y="606044"/>
                  </a:lnTo>
                  <a:lnTo>
                    <a:pt x="439166" y="596201"/>
                  </a:lnTo>
                  <a:lnTo>
                    <a:pt x="956945" y="100203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40829" y="5665470"/>
              <a:ext cx="3019425" cy="0"/>
            </a:xfrm>
            <a:custGeom>
              <a:avLst/>
              <a:gdLst/>
              <a:ahLst/>
              <a:cxnLst/>
              <a:rect l="l" t="t" r="r" b="b"/>
              <a:pathLst>
                <a:path w="3019425" h="0">
                  <a:moveTo>
                    <a:pt x="0" y="0"/>
                  </a:moveTo>
                  <a:lnTo>
                    <a:pt x="3019298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9664" y="5157216"/>
              <a:ext cx="525779" cy="43738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0531856" y="2715005"/>
            <a:ext cx="2020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 b="1">
                <a:latin typeface="Arial"/>
                <a:cs typeface="Arial"/>
              </a:rPr>
              <a:t>Enterprise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95" b="1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907781" y="7343978"/>
            <a:ext cx="8305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latin typeface="Arial"/>
                <a:cs typeface="Arial"/>
              </a:rPr>
              <a:t>Router/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40" b="1">
                <a:latin typeface="Arial"/>
                <a:cs typeface="Arial"/>
              </a:rPr>
              <a:t>Firewall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571478" y="5833998"/>
            <a:ext cx="22974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 b="1">
                <a:latin typeface="Arial"/>
                <a:cs typeface="Arial"/>
              </a:rPr>
              <a:t>Unsecure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55" b="1">
                <a:latin typeface="Arial"/>
                <a:cs typeface="Arial"/>
              </a:rPr>
              <a:t>Workstation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56980" y="4966208"/>
            <a:ext cx="7778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latin typeface="Arial"/>
                <a:cs typeface="Arial"/>
              </a:rPr>
              <a:t>Jump 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5" b="1">
                <a:latin typeface="Arial"/>
                <a:cs typeface="Arial"/>
              </a:rPr>
              <a:t>Serve</a:t>
            </a:r>
            <a:r>
              <a:rPr dirty="0" sz="1600" spc="-5" b="1">
                <a:latin typeface="Arial"/>
                <a:cs typeface="Arial"/>
              </a:rPr>
              <a:t>rs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232338" y="5157978"/>
            <a:ext cx="5904230" cy="2646680"/>
            <a:chOff x="4232338" y="5157978"/>
            <a:chExt cx="5904230" cy="2646680"/>
          </a:xfrm>
        </p:grpSpPr>
        <p:sp>
          <p:nvSpPr>
            <p:cNvPr id="54" name="object 54"/>
            <p:cNvSpPr/>
            <p:nvPr/>
          </p:nvSpPr>
          <p:spPr>
            <a:xfrm>
              <a:off x="7312914" y="5157977"/>
              <a:ext cx="1362710" cy="932815"/>
            </a:xfrm>
            <a:custGeom>
              <a:avLst/>
              <a:gdLst/>
              <a:ahLst/>
              <a:cxnLst/>
              <a:rect l="l" t="t" r="r" b="b"/>
              <a:pathLst>
                <a:path w="1362709" h="932814">
                  <a:moveTo>
                    <a:pt x="687197" y="433705"/>
                  </a:moveTo>
                  <a:lnTo>
                    <a:pt x="670560" y="410591"/>
                  </a:lnTo>
                  <a:lnTo>
                    <a:pt x="107772" y="814362"/>
                  </a:lnTo>
                  <a:lnTo>
                    <a:pt x="74422" y="767842"/>
                  </a:lnTo>
                  <a:lnTo>
                    <a:pt x="0" y="909193"/>
                  </a:lnTo>
                  <a:lnTo>
                    <a:pt x="157734" y="884047"/>
                  </a:lnTo>
                  <a:lnTo>
                    <a:pt x="130327" y="845820"/>
                  </a:lnTo>
                  <a:lnTo>
                    <a:pt x="124358" y="837514"/>
                  </a:lnTo>
                  <a:lnTo>
                    <a:pt x="687197" y="433705"/>
                  </a:lnTo>
                  <a:close/>
                </a:path>
                <a:path w="1362709" h="932814">
                  <a:moveTo>
                    <a:pt x="1362202" y="789813"/>
                  </a:moveTo>
                  <a:lnTo>
                    <a:pt x="1305052" y="789813"/>
                  </a:lnTo>
                  <a:lnTo>
                    <a:pt x="1305052" y="0"/>
                  </a:lnTo>
                  <a:lnTo>
                    <a:pt x="1276477" y="0"/>
                  </a:lnTo>
                  <a:lnTo>
                    <a:pt x="1276477" y="789813"/>
                  </a:lnTo>
                  <a:lnTo>
                    <a:pt x="1219327" y="789813"/>
                  </a:lnTo>
                  <a:lnTo>
                    <a:pt x="1290828" y="932688"/>
                  </a:lnTo>
                  <a:lnTo>
                    <a:pt x="1355090" y="804037"/>
                  </a:lnTo>
                  <a:lnTo>
                    <a:pt x="1362202" y="789813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246626" y="7581138"/>
              <a:ext cx="2821940" cy="0"/>
            </a:xfrm>
            <a:custGeom>
              <a:avLst/>
              <a:gdLst/>
              <a:ahLst/>
              <a:cxnLst/>
              <a:rect l="l" t="t" r="r" b="b"/>
              <a:pathLst>
                <a:path w="2821940" h="0">
                  <a:moveTo>
                    <a:pt x="0" y="0"/>
                  </a:moveTo>
                  <a:lnTo>
                    <a:pt x="2821431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685020" y="7377684"/>
              <a:ext cx="451484" cy="426720"/>
            </a:xfrm>
            <a:custGeom>
              <a:avLst/>
              <a:gdLst/>
              <a:ahLst/>
              <a:cxnLst/>
              <a:rect l="l" t="t" r="r" b="b"/>
              <a:pathLst>
                <a:path w="451484" h="426720">
                  <a:moveTo>
                    <a:pt x="379983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20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20"/>
                  </a:lnTo>
                  <a:lnTo>
                    <a:pt x="379983" y="426720"/>
                  </a:lnTo>
                  <a:lnTo>
                    <a:pt x="407652" y="421126"/>
                  </a:lnTo>
                  <a:lnTo>
                    <a:pt x="430260" y="405876"/>
                  </a:lnTo>
                  <a:lnTo>
                    <a:pt x="445510" y="383268"/>
                  </a:lnTo>
                  <a:lnTo>
                    <a:pt x="451103" y="355600"/>
                  </a:lnTo>
                  <a:lnTo>
                    <a:pt x="451103" y="71120"/>
                  </a:lnTo>
                  <a:lnTo>
                    <a:pt x="445510" y="43451"/>
                  </a:lnTo>
                  <a:lnTo>
                    <a:pt x="430260" y="20843"/>
                  </a:lnTo>
                  <a:lnTo>
                    <a:pt x="407652" y="5593"/>
                  </a:lnTo>
                  <a:lnTo>
                    <a:pt x="37998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9840594" y="7446340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584305" y="6352413"/>
            <a:ext cx="243586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1600" spc="70">
                <a:latin typeface="Tahoma"/>
                <a:cs typeface="Tahoma"/>
              </a:rPr>
              <a:t>Management </a:t>
            </a:r>
            <a:r>
              <a:rPr dirty="0" sz="1600" spc="30">
                <a:latin typeface="Tahoma"/>
                <a:cs typeface="Tahoma"/>
              </a:rPr>
              <a:t>traffic </a:t>
            </a:r>
            <a:r>
              <a:rPr dirty="0" sz="1600" spc="80">
                <a:latin typeface="Tahoma"/>
                <a:cs typeface="Tahoma"/>
              </a:rPr>
              <a:t>from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unauthorized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hosts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40">
                <a:latin typeface="Tahoma"/>
                <a:cs typeface="Tahoma"/>
              </a:rPr>
              <a:t>is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not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permitted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3941552" y="5920740"/>
            <a:ext cx="451484" cy="426720"/>
          </a:xfrm>
          <a:custGeom>
            <a:avLst/>
            <a:gdLst/>
            <a:ahLst/>
            <a:cxnLst/>
            <a:rect l="l" t="t" r="r" b="b"/>
            <a:pathLst>
              <a:path w="451484" h="426720">
                <a:moveTo>
                  <a:pt x="379984" y="0"/>
                </a:moveTo>
                <a:lnTo>
                  <a:pt x="71119" y="0"/>
                </a:lnTo>
                <a:lnTo>
                  <a:pt x="43451" y="5593"/>
                </a:lnTo>
                <a:lnTo>
                  <a:pt x="20843" y="20843"/>
                </a:lnTo>
                <a:lnTo>
                  <a:pt x="5593" y="43451"/>
                </a:lnTo>
                <a:lnTo>
                  <a:pt x="0" y="71120"/>
                </a:lnTo>
                <a:lnTo>
                  <a:pt x="0" y="355600"/>
                </a:lnTo>
                <a:lnTo>
                  <a:pt x="5593" y="383268"/>
                </a:lnTo>
                <a:lnTo>
                  <a:pt x="20843" y="405876"/>
                </a:lnTo>
                <a:lnTo>
                  <a:pt x="43451" y="421126"/>
                </a:lnTo>
                <a:lnTo>
                  <a:pt x="71119" y="426720"/>
                </a:lnTo>
                <a:lnTo>
                  <a:pt x="379984" y="426720"/>
                </a:lnTo>
                <a:lnTo>
                  <a:pt x="407652" y="421126"/>
                </a:lnTo>
                <a:lnTo>
                  <a:pt x="430260" y="405876"/>
                </a:lnTo>
                <a:lnTo>
                  <a:pt x="445510" y="383268"/>
                </a:lnTo>
                <a:lnTo>
                  <a:pt x="451103" y="355600"/>
                </a:lnTo>
                <a:lnTo>
                  <a:pt x="451103" y="71120"/>
                </a:lnTo>
                <a:lnTo>
                  <a:pt x="445510" y="43451"/>
                </a:lnTo>
                <a:lnTo>
                  <a:pt x="430260" y="20843"/>
                </a:lnTo>
                <a:lnTo>
                  <a:pt x="407652" y="5593"/>
                </a:lnTo>
                <a:lnTo>
                  <a:pt x="37998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4098015" y="5989447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54554" y="2722244"/>
            <a:ext cx="361061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3970" marR="5080" indent="-1905">
              <a:lnSpc>
                <a:spcPct val="100000"/>
              </a:lnSpc>
              <a:spcBef>
                <a:spcPts val="95"/>
              </a:spcBef>
            </a:pPr>
            <a:r>
              <a:rPr dirty="0" sz="1600" spc="50">
                <a:latin typeface="Tahoma"/>
                <a:cs typeface="Tahoma"/>
              </a:rPr>
              <a:t>A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VPN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can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75">
                <a:latin typeface="Tahoma"/>
                <a:cs typeface="Tahoma"/>
              </a:rPr>
              <a:t>be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used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to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access</a:t>
            </a:r>
            <a:r>
              <a:rPr dirty="0" sz="1600" spc="-6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jump </a:t>
            </a:r>
            <a:r>
              <a:rPr dirty="0" sz="1600" spc="-490">
                <a:latin typeface="Tahoma"/>
                <a:cs typeface="Tahoma"/>
              </a:rPr>
              <a:t> </a:t>
            </a:r>
            <a:r>
              <a:rPr dirty="0" sz="1600" spc="25">
                <a:latin typeface="Tahoma"/>
                <a:cs typeface="Tahoma"/>
              </a:rPr>
              <a:t>server,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which</a:t>
            </a:r>
            <a:r>
              <a:rPr dirty="0" sz="1600" spc="-70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authorizes</a:t>
            </a:r>
            <a:r>
              <a:rPr dirty="0" sz="1600" spc="-80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and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forward- </a:t>
            </a:r>
            <a:r>
              <a:rPr dirty="0" sz="1600" spc="-490">
                <a:latin typeface="Tahoma"/>
                <a:cs typeface="Tahoma"/>
              </a:rPr>
              <a:t> </a:t>
            </a:r>
            <a:r>
              <a:rPr dirty="0" sz="1600" spc="65">
                <a:latin typeface="Tahoma"/>
                <a:cs typeface="Tahoma"/>
              </a:rPr>
              <a:t>management</a:t>
            </a:r>
            <a:r>
              <a:rPr dirty="0" sz="1600" spc="-90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traffic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to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75">
                <a:latin typeface="Tahoma"/>
                <a:cs typeface="Tahoma"/>
              </a:rPr>
              <a:t>app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server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235196" y="3518915"/>
            <a:ext cx="451484" cy="426720"/>
          </a:xfrm>
          <a:custGeom>
            <a:avLst/>
            <a:gdLst/>
            <a:ahLst/>
            <a:cxnLst/>
            <a:rect l="l" t="t" r="r" b="b"/>
            <a:pathLst>
              <a:path w="451485" h="426720">
                <a:moveTo>
                  <a:pt x="379983" y="0"/>
                </a:moveTo>
                <a:lnTo>
                  <a:pt x="71119" y="0"/>
                </a:lnTo>
                <a:lnTo>
                  <a:pt x="43451" y="5593"/>
                </a:lnTo>
                <a:lnTo>
                  <a:pt x="20843" y="20843"/>
                </a:lnTo>
                <a:lnTo>
                  <a:pt x="5593" y="43451"/>
                </a:lnTo>
                <a:lnTo>
                  <a:pt x="0" y="71120"/>
                </a:lnTo>
                <a:lnTo>
                  <a:pt x="0" y="355600"/>
                </a:lnTo>
                <a:lnTo>
                  <a:pt x="5593" y="383268"/>
                </a:lnTo>
                <a:lnTo>
                  <a:pt x="20843" y="405876"/>
                </a:lnTo>
                <a:lnTo>
                  <a:pt x="43451" y="421126"/>
                </a:lnTo>
                <a:lnTo>
                  <a:pt x="71119" y="426720"/>
                </a:lnTo>
                <a:lnTo>
                  <a:pt x="379983" y="426720"/>
                </a:lnTo>
                <a:lnTo>
                  <a:pt x="407652" y="421126"/>
                </a:lnTo>
                <a:lnTo>
                  <a:pt x="430260" y="405876"/>
                </a:lnTo>
                <a:lnTo>
                  <a:pt x="445510" y="383268"/>
                </a:lnTo>
                <a:lnTo>
                  <a:pt x="451103" y="355600"/>
                </a:lnTo>
                <a:lnTo>
                  <a:pt x="451103" y="71120"/>
                </a:lnTo>
                <a:lnTo>
                  <a:pt x="445510" y="43451"/>
                </a:lnTo>
                <a:lnTo>
                  <a:pt x="430260" y="20843"/>
                </a:lnTo>
                <a:lnTo>
                  <a:pt x="407652" y="5593"/>
                </a:lnTo>
                <a:lnTo>
                  <a:pt x="37998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390390" y="3588258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68873" y="6485001"/>
            <a:ext cx="9620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latin typeface="Arial"/>
                <a:cs typeface="Arial"/>
              </a:rPr>
              <a:t>Browsing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30" b="1">
                <a:latin typeface="Arial"/>
                <a:cs typeface="Arial"/>
              </a:rPr>
              <a:t>Traffic</a:t>
            </a:r>
            <a:endParaRPr sz="16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294123" y="4843398"/>
            <a:ext cx="2150745" cy="1097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965835">
              <a:lnSpc>
                <a:spcPct val="100000"/>
              </a:lnSpc>
              <a:spcBef>
                <a:spcPts val="95"/>
              </a:spcBef>
            </a:pPr>
            <a:r>
              <a:rPr dirty="0" sz="1600" spc="-110" b="1">
                <a:latin typeface="Arial"/>
                <a:cs typeface="Arial"/>
              </a:rPr>
              <a:t>SSH</a:t>
            </a:r>
            <a:endParaRPr sz="1600">
              <a:latin typeface="Arial"/>
              <a:cs typeface="Arial"/>
            </a:endParaRPr>
          </a:p>
          <a:p>
            <a:pPr algn="ctr" marL="12700" marR="977265">
              <a:lnSpc>
                <a:spcPct val="100000"/>
              </a:lnSpc>
            </a:pPr>
            <a:r>
              <a:rPr dirty="0" sz="1600" spc="-25" b="1">
                <a:latin typeface="Arial"/>
                <a:cs typeface="Arial"/>
              </a:rPr>
              <a:t>Co</a:t>
            </a:r>
            <a:r>
              <a:rPr dirty="0" sz="1600" spc="-30" b="1">
                <a:latin typeface="Arial"/>
                <a:cs typeface="Arial"/>
              </a:rPr>
              <a:t>n</a:t>
            </a:r>
            <a:r>
              <a:rPr dirty="0" sz="1600" spc="35" b="1">
                <a:latin typeface="Arial"/>
                <a:cs typeface="Arial"/>
              </a:rPr>
              <a:t>nection  </a:t>
            </a:r>
            <a:r>
              <a:rPr dirty="0" sz="1600" spc="20" b="1">
                <a:latin typeface="Arial"/>
                <a:cs typeface="Arial"/>
              </a:rPr>
              <a:t>Request</a:t>
            </a:r>
            <a:endParaRPr sz="1600">
              <a:latin typeface="Arial"/>
              <a:cs typeface="Arial"/>
            </a:endParaRPr>
          </a:p>
          <a:p>
            <a:pPr marL="795020">
              <a:lnSpc>
                <a:spcPct val="100000"/>
              </a:lnSpc>
              <a:spcBef>
                <a:spcPts val="760"/>
              </a:spcBef>
            </a:pPr>
            <a:r>
              <a:rPr dirty="0" sz="1600" spc="75" b="1">
                <a:latin typeface="Arial"/>
                <a:cs typeface="Arial"/>
              </a:rPr>
              <a:t>Management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421248" y="5915405"/>
            <a:ext cx="6781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0" b="1">
                <a:latin typeface="Arial"/>
                <a:cs typeface="Arial"/>
              </a:rPr>
              <a:t>Tr</a:t>
            </a:r>
            <a:r>
              <a:rPr dirty="0" sz="1600" spc="30" b="1">
                <a:latin typeface="Arial"/>
                <a:cs typeface="Arial"/>
              </a:rPr>
              <a:t>a</a:t>
            </a:r>
            <a:r>
              <a:rPr dirty="0" sz="1600" spc="75" b="1">
                <a:latin typeface="Arial"/>
                <a:cs typeface="Arial"/>
              </a:rPr>
              <a:t>ff</a:t>
            </a:r>
            <a:r>
              <a:rPr dirty="0" sz="1600" spc="40" b="1">
                <a:latin typeface="Arial"/>
                <a:cs typeface="Arial"/>
              </a:rPr>
              <a:t>i</a:t>
            </a:r>
            <a:r>
              <a:rPr dirty="0" sz="1600" spc="-70" b="1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66438" y="8153806"/>
            <a:ext cx="25622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dirty="0" sz="1600" spc="90">
                <a:latin typeface="Tahoma"/>
                <a:cs typeface="Tahoma"/>
              </a:rPr>
              <a:t>Or</a:t>
            </a:r>
            <a:r>
              <a:rPr dirty="0" sz="1600" spc="100">
                <a:latin typeface="Tahoma"/>
                <a:cs typeface="Tahoma"/>
              </a:rPr>
              <a:t>d</a:t>
            </a:r>
            <a:r>
              <a:rPr dirty="0" sz="1600" spc="35">
                <a:latin typeface="Tahoma"/>
                <a:cs typeface="Tahoma"/>
              </a:rPr>
              <a:t>i</a:t>
            </a:r>
            <a:r>
              <a:rPr dirty="0" sz="1600" spc="90">
                <a:latin typeface="Tahoma"/>
                <a:cs typeface="Tahoma"/>
              </a:rPr>
              <a:t>n</a:t>
            </a:r>
            <a:r>
              <a:rPr dirty="0" sz="1600" spc="35">
                <a:latin typeface="Tahoma"/>
                <a:cs typeface="Tahoma"/>
              </a:rPr>
              <a:t>ar</a:t>
            </a:r>
            <a:r>
              <a:rPr dirty="0" sz="1600" spc="45">
                <a:latin typeface="Tahoma"/>
                <a:cs typeface="Tahoma"/>
              </a:rPr>
              <a:t>y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a</a:t>
            </a:r>
            <a:r>
              <a:rPr dirty="0" sz="1600" spc="70">
                <a:latin typeface="Tahoma"/>
                <a:cs typeface="Tahoma"/>
              </a:rPr>
              <a:t>p</a:t>
            </a:r>
            <a:r>
              <a:rPr dirty="0" sz="1600" spc="95">
                <a:latin typeface="Tahoma"/>
                <a:cs typeface="Tahoma"/>
              </a:rPr>
              <a:t>p</a:t>
            </a:r>
            <a:r>
              <a:rPr dirty="0" sz="1600" spc="35">
                <a:latin typeface="Tahoma"/>
                <a:cs typeface="Tahoma"/>
              </a:rPr>
              <a:t>l</a:t>
            </a:r>
            <a:r>
              <a:rPr dirty="0" sz="1600" spc="40">
                <a:latin typeface="Tahoma"/>
                <a:cs typeface="Tahoma"/>
              </a:rPr>
              <a:t>i</a:t>
            </a:r>
            <a:r>
              <a:rPr dirty="0" sz="1600" spc="45">
                <a:latin typeface="Tahoma"/>
                <a:cs typeface="Tahoma"/>
              </a:rPr>
              <a:t>catio</a:t>
            </a:r>
            <a:r>
              <a:rPr dirty="0" sz="1600" spc="65">
                <a:latin typeface="Tahoma"/>
                <a:cs typeface="Tahoma"/>
              </a:rPr>
              <a:t>n</a:t>
            </a:r>
            <a:r>
              <a:rPr dirty="0" sz="1600" spc="-114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traffic  </a:t>
            </a:r>
            <a:r>
              <a:rPr dirty="0" sz="1600" spc="55">
                <a:latin typeface="Tahoma"/>
                <a:cs typeface="Tahoma"/>
              </a:rPr>
              <a:t>uses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a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different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network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323332" y="7693152"/>
            <a:ext cx="449580" cy="426720"/>
          </a:xfrm>
          <a:custGeom>
            <a:avLst/>
            <a:gdLst/>
            <a:ahLst/>
            <a:cxnLst/>
            <a:rect l="l" t="t" r="r" b="b"/>
            <a:pathLst>
              <a:path w="449579" h="426720">
                <a:moveTo>
                  <a:pt x="378459" y="0"/>
                </a:moveTo>
                <a:lnTo>
                  <a:pt x="71119" y="0"/>
                </a:lnTo>
                <a:lnTo>
                  <a:pt x="43451" y="5593"/>
                </a:lnTo>
                <a:lnTo>
                  <a:pt x="20843" y="20843"/>
                </a:lnTo>
                <a:lnTo>
                  <a:pt x="5593" y="43451"/>
                </a:lnTo>
                <a:lnTo>
                  <a:pt x="0" y="71120"/>
                </a:lnTo>
                <a:lnTo>
                  <a:pt x="0" y="355600"/>
                </a:lnTo>
                <a:lnTo>
                  <a:pt x="5593" y="383284"/>
                </a:lnTo>
                <a:lnTo>
                  <a:pt x="20843" y="405890"/>
                </a:lnTo>
                <a:lnTo>
                  <a:pt x="43451" y="421131"/>
                </a:lnTo>
                <a:lnTo>
                  <a:pt x="71119" y="426720"/>
                </a:lnTo>
                <a:lnTo>
                  <a:pt x="378459" y="426720"/>
                </a:lnTo>
                <a:lnTo>
                  <a:pt x="406128" y="421131"/>
                </a:lnTo>
                <a:lnTo>
                  <a:pt x="428736" y="405890"/>
                </a:lnTo>
                <a:lnTo>
                  <a:pt x="443986" y="383284"/>
                </a:lnTo>
                <a:lnTo>
                  <a:pt x="449579" y="355600"/>
                </a:lnTo>
                <a:lnTo>
                  <a:pt x="449579" y="71120"/>
                </a:lnTo>
                <a:lnTo>
                  <a:pt x="443986" y="43451"/>
                </a:lnTo>
                <a:lnTo>
                  <a:pt x="428736" y="20843"/>
                </a:lnTo>
                <a:lnTo>
                  <a:pt x="406128" y="5593"/>
                </a:lnTo>
                <a:lnTo>
                  <a:pt x="37845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478271" y="7763052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130298" y="3506470"/>
            <a:ext cx="1096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 b="1">
                <a:latin typeface="Arial"/>
                <a:cs typeface="Arial"/>
              </a:rPr>
              <a:t>VPN</a:t>
            </a:r>
            <a:r>
              <a:rPr dirty="0" sz="1600" spc="-95" b="1">
                <a:latin typeface="Arial"/>
                <a:cs typeface="Arial"/>
              </a:rPr>
              <a:t> </a:t>
            </a:r>
            <a:r>
              <a:rPr dirty="0" sz="1600" spc="35" b="1">
                <a:latin typeface="Arial"/>
                <a:cs typeface="Arial"/>
              </a:rPr>
              <a:t>Client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821923" y="4242815"/>
            <a:ext cx="449580" cy="426720"/>
          </a:xfrm>
          <a:custGeom>
            <a:avLst/>
            <a:gdLst/>
            <a:ahLst/>
            <a:cxnLst/>
            <a:rect l="l" t="t" r="r" b="b"/>
            <a:pathLst>
              <a:path w="449579" h="426720">
                <a:moveTo>
                  <a:pt x="378459" y="0"/>
                </a:moveTo>
                <a:lnTo>
                  <a:pt x="71120" y="0"/>
                </a:lnTo>
                <a:lnTo>
                  <a:pt x="43451" y="5593"/>
                </a:lnTo>
                <a:lnTo>
                  <a:pt x="20843" y="20843"/>
                </a:lnTo>
                <a:lnTo>
                  <a:pt x="5593" y="43451"/>
                </a:lnTo>
                <a:lnTo>
                  <a:pt x="0" y="71120"/>
                </a:lnTo>
                <a:lnTo>
                  <a:pt x="0" y="355600"/>
                </a:lnTo>
                <a:lnTo>
                  <a:pt x="5593" y="383268"/>
                </a:lnTo>
                <a:lnTo>
                  <a:pt x="20843" y="405876"/>
                </a:lnTo>
                <a:lnTo>
                  <a:pt x="43451" y="421126"/>
                </a:lnTo>
                <a:lnTo>
                  <a:pt x="71120" y="426720"/>
                </a:lnTo>
                <a:lnTo>
                  <a:pt x="378459" y="426720"/>
                </a:lnTo>
                <a:lnTo>
                  <a:pt x="406128" y="421126"/>
                </a:lnTo>
                <a:lnTo>
                  <a:pt x="428736" y="405876"/>
                </a:lnTo>
                <a:lnTo>
                  <a:pt x="443986" y="383268"/>
                </a:lnTo>
                <a:lnTo>
                  <a:pt x="449579" y="355600"/>
                </a:lnTo>
                <a:lnTo>
                  <a:pt x="449579" y="71120"/>
                </a:lnTo>
                <a:lnTo>
                  <a:pt x="443986" y="43451"/>
                </a:lnTo>
                <a:lnTo>
                  <a:pt x="428736" y="20843"/>
                </a:lnTo>
                <a:lnTo>
                  <a:pt x="406128" y="5593"/>
                </a:lnTo>
                <a:lnTo>
                  <a:pt x="37845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0977118" y="4311523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389232" y="3611372"/>
            <a:ext cx="2929255" cy="158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8940" marR="467359" indent="-20447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Secure </a:t>
            </a:r>
            <a:r>
              <a:rPr dirty="0" sz="1600" spc="50" b="1">
                <a:latin typeface="Arial"/>
                <a:cs typeface="Arial"/>
              </a:rPr>
              <a:t>Administrative </a:t>
            </a:r>
            <a:r>
              <a:rPr dirty="0" sz="1600" spc="-430" b="1">
                <a:latin typeface="Arial"/>
                <a:cs typeface="Arial"/>
              </a:rPr>
              <a:t> </a:t>
            </a:r>
            <a:r>
              <a:rPr dirty="0" sz="1600" spc="25" b="1">
                <a:latin typeface="Arial"/>
                <a:cs typeface="Arial"/>
              </a:rPr>
              <a:t>Workstation(SAW)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dirty="0" sz="1600" spc="70">
                <a:latin typeface="Tahoma"/>
                <a:cs typeface="Tahoma"/>
              </a:rPr>
              <a:t>Management </a:t>
            </a:r>
            <a:r>
              <a:rPr dirty="0" sz="1600" spc="30">
                <a:latin typeface="Tahoma"/>
                <a:cs typeface="Tahoma"/>
              </a:rPr>
              <a:t>traffic </a:t>
            </a:r>
            <a:r>
              <a:rPr dirty="0" sz="1600" spc="80">
                <a:latin typeface="Tahoma"/>
                <a:cs typeface="Tahoma"/>
              </a:rPr>
              <a:t>from </a:t>
            </a:r>
            <a:r>
              <a:rPr dirty="0" sz="1600" spc="85">
                <a:latin typeface="Tahoma"/>
                <a:cs typeface="Tahoma"/>
              </a:rPr>
              <a:t> </a:t>
            </a:r>
            <a:r>
              <a:rPr dirty="0" sz="1600" spc="60">
                <a:latin typeface="Tahoma"/>
                <a:cs typeface="Tahoma"/>
              </a:rPr>
              <a:t>authorized </a:t>
            </a:r>
            <a:r>
              <a:rPr dirty="0" sz="1600" spc="55">
                <a:latin typeface="Tahoma"/>
                <a:cs typeface="Tahoma"/>
              </a:rPr>
              <a:t>hosts </a:t>
            </a:r>
            <a:r>
              <a:rPr dirty="0" sz="1600" spc="90">
                <a:latin typeface="Tahoma"/>
                <a:cs typeface="Tahoma"/>
              </a:rPr>
              <a:t>on </a:t>
            </a:r>
            <a:r>
              <a:rPr dirty="0" sz="1600" spc="55">
                <a:latin typeface="Tahoma"/>
                <a:cs typeface="Tahoma"/>
              </a:rPr>
              <a:t>the </a:t>
            </a:r>
            <a:r>
              <a:rPr dirty="0" sz="1600" spc="60">
                <a:latin typeface="Tahoma"/>
                <a:cs typeface="Tahoma"/>
              </a:rPr>
              <a:t> network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can</a:t>
            </a:r>
            <a:r>
              <a:rPr dirty="0" sz="1600" spc="-95">
                <a:latin typeface="Tahoma"/>
                <a:cs typeface="Tahoma"/>
              </a:rPr>
              <a:t> </a:t>
            </a:r>
            <a:r>
              <a:rPr dirty="0" sz="1600" spc="50">
                <a:latin typeface="Tahoma"/>
                <a:cs typeface="Tahoma"/>
              </a:rPr>
              <a:t>also</a:t>
            </a:r>
            <a:r>
              <a:rPr dirty="0" sz="1600" spc="-110">
                <a:latin typeface="Tahoma"/>
                <a:cs typeface="Tahoma"/>
              </a:rPr>
              <a:t> </a:t>
            </a:r>
            <a:r>
              <a:rPr dirty="0" sz="1600" spc="75">
                <a:latin typeface="Tahoma"/>
                <a:cs typeface="Tahoma"/>
              </a:rPr>
              <a:t>be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routed</a:t>
            </a:r>
            <a:r>
              <a:rPr dirty="0" sz="1600" spc="-105">
                <a:latin typeface="Tahoma"/>
                <a:cs typeface="Tahoma"/>
              </a:rPr>
              <a:t> </a:t>
            </a:r>
            <a:r>
              <a:rPr dirty="0" sz="1600" spc="30">
                <a:latin typeface="Tahoma"/>
                <a:cs typeface="Tahoma"/>
              </a:rPr>
              <a:t>via </a:t>
            </a:r>
            <a:r>
              <a:rPr dirty="0" sz="1600" spc="-484">
                <a:latin typeface="Tahoma"/>
                <a:cs typeface="Tahoma"/>
              </a:rPr>
              <a:t> </a:t>
            </a:r>
            <a:r>
              <a:rPr dirty="0" sz="1600" spc="55">
                <a:latin typeface="Tahoma"/>
                <a:cs typeface="Tahoma"/>
              </a:rPr>
              <a:t>the</a:t>
            </a:r>
            <a:r>
              <a:rPr dirty="0" sz="1600" spc="-85">
                <a:latin typeface="Tahoma"/>
                <a:cs typeface="Tahoma"/>
              </a:rPr>
              <a:t> </a:t>
            </a:r>
            <a:r>
              <a:rPr dirty="0" sz="1600" spc="70">
                <a:latin typeface="Tahoma"/>
                <a:cs typeface="Tahoma"/>
              </a:rPr>
              <a:t>jump</a:t>
            </a:r>
            <a:r>
              <a:rPr dirty="0" sz="1600" spc="-100">
                <a:latin typeface="Tahoma"/>
                <a:cs typeface="Tahoma"/>
              </a:rPr>
              <a:t> </a:t>
            </a:r>
            <a:r>
              <a:rPr dirty="0" sz="1600" spc="45">
                <a:latin typeface="Tahoma"/>
                <a:cs typeface="Tahoma"/>
              </a:rPr>
              <a:t>server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533888" y="5449823"/>
            <a:ext cx="257810" cy="257810"/>
            <a:chOff x="10533888" y="5449823"/>
            <a:chExt cx="257810" cy="257810"/>
          </a:xfrm>
        </p:grpSpPr>
        <p:sp>
          <p:nvSpPr>
            <p:cNvPr id="75" name="object 75"/>
            <p:cNvSpPr/>
            <p:nvPr/>
          </p:nvSpPr>
          <p:spPr>
            <a:xfrm>
              <a:off x="10533888" y="5449823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09" h="257810">
                  <a:moveTo>
                    <a:pt x="128777" y="0"/>
                  </a:moveTo>
                  <a:lnTo>
                    <a:pt x="78652" y="10120"/>
                  </a:lnTo>
                  <a:lnTo>
                    <a:pt x="37719" y="37719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10120" y="178903"/>
                  </a:lnTo>
                  <a:lnTo>
                    <a:pt x="37719" y="219837"/>
                  </a:lnTo>
                  <a:lnTo>
                    <a:pt x="78652" y="247435"/>
                  </a:lnTo>
                  <a:lnTo>
                    <a:pt x="128777" y="257555"/>
                  </a:lnTo>
                  <a:lnTo>
                    <a:pt x="178903" y="247435"/>
                  </a:lnTo>
                  <a:lnTo>
                    <a:pt x="219836" y="219837"/>
                  </a:lnTo>
                  <a:lnTo>
                    <a:pt x="247435" y="178903"/>
                  </a:lnTo>
                  <a:lnTo>
                    <a:pt x="257555" y="128777"/>
                  </a:lnTo>
                  <a:lnTo>
                    <a:pt x="247435" y="78652"/>
                  </a:lnTo>
                  <a:lnTo>
                    <a:pt x="219836" y="37719"/>
                  </a:lnTo>
                  <a:lnTo>
                    <a:pt x="178903" y="10120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0616946" y="5531357"/>
              <a:ext cx="94615" cy="95885"/>
            </a:xfrm>
            <a:custGeom>
              <a:avLst/>
              <a:gdLst/>
              <a:ahLst/>
              <a:cxnLst/>
              <a:rect l="l" t="t" r="r" b="b"/>
              <a:pathLst>
                <a:path w="94615" h="95885">
                  <a:moveTo>
                    <a:pt x="0" y="0"/>
                  </a:moveTo>
                  <a:lnTo>
                    <a:pt x="94233" y="94233"/>
                  </a:lnTo>
                </a:path>
                <a:path w="94615" h="95885">
                  <a:moveTo>
                    <a:pt x="0" y="95757"/>
                  </a:moveTo>
                  <a:lnTo>
                    <a:pt x="94233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303" y="306451"/>
            <a:ext cx="78333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Out-of-Band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Jump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8732" y="760476"/>
            <a:ext cx="108005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4698" y="1882292"/>
            <a:ext cx="1310513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4555" marR="5080" indent="-4682490">
              <a:lnSpc>
                <a:spcPct val="114999"/>
              </a:lnSpc>
              <a:spcBef>
                <a:spcPts val="100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channel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administer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appliance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0100" y="3913632"/>
            <a:ext cx="9554210" cy="1988820"/>
          </a:xfrm>
          <a:custGeom>
            <a:avLst/>
            <a:gdLst/>
            <a:ahLst/>
            <a:cxnLst/>
            <a:rect l="l" t="t" r="r" b="b"/>
            <a:pathLst>
              <a:path w="9554210" h="1988820">
                <a:moveTo>
                  <a:pt x="0" y="331469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70" y="0"/>
                </a:lnTo>
                <a:lnTo>
                  <a:pt x="9222486" y="0"/>
                </a:lnTo>
                <a:lnTo>
                  <a:pt x="9271454" y="3595"/>
                </a:lnTo>
                <a:lnTo>
                  <a:pt x="9318197" y="14038"/>
                </a:lnTo>
                <a:lnTo>
                  <a:pt x="9362199" y="30817"/>
                </a:lnTo>
                <a:lnTo>
                  <a:pt x="9402948" y="53416"/>
                </a:lnTo>
                <a:lnTo>
                  <a:pt x="9439930" y="81323"/>
                </a:lnTo>
                <a:lnTo>
                  <a:pt x="9472632" y="114025"/>
                </a:lnTo>
                <a:lnTo>
                  <a:pt x="9500539" y="151007"/>
                </a:lnTo>
                <a:lnTo>
                  <a:pt x="9523138" y="191756"/>
                </a:lnTo>
                <a:lnTo>
                  <a:pt x="9539917" y="235758"/>
                </a:lnTo>
                <a:lnTo>
                  <a:pt x="9550360" y="282501"/>
                </a:lnTo>
                <a:lnTo>
                  <a:pt x="9553956" y="331469"/>
                </a:lnTo>
                <a:lnTo>
                  <a:pt x="9553956" y="1657350"/>
                </a:lnTo>
                <a:lnTo>
                  <a:pt x="9550360" y="1706318"/>
                </a:lnTo>
                <a:lnTo>
                  <a:pt x="9539917" y="1753061"/>
                </a:lnTo>
                <a:lnTo>
                  <a:pt x="9523138" y="1797063"/>
                </a:lnTo>
                <a:lnTo>
                  <a:pt x="9500539" y="1837812"/>
                </a:lnTo>
                <a:lnTo>
                  <a:pt x="9472632" y="1874794"/>
                </a:lnTo>
                <a:lnTo>
                  <a:pt x="9439930" y="1907496"/>
                </a:lnTo>
                <a:lnTo>
                  <a:pt x="9402948" y="1935403"/>
                </a:lnTo>
                <a:lnTo>
                  <a:pt x="9362199" y="1958002"/>
                </a:lnTo>
                <a:lnTo>
                  <a:pt x="9318197" y="1974781"/>
                </a:lnTo>
                <a:lnTo>
                  <a:pt x="9271454" y="1985224"/>
                </a:lnTo>
                <a:lnTo>
                  <a:pt x="9222486" y="1988819"/>
                </a:lnTo>
                <a:lnTo>
                  <a:pt x="331470" y="1988819"/>
                </a:lnTo>
                <a:lnTo>
                  <a:pt x="282501" y="1985224"/>
                </a:lnTo>
                <a:lnTo>
                  <a:pt x="235758" y="1974781"/>
                </a:lnTo>
                <a:lnTo>
                  <a:pt x="191756" y="1958002"/>
                </a:lnTo>
                <a:lnTo>
                  <a:pt x="151007" y="1935403"/>
                </a:lnTo>
                <a:lnTo>
                  <a:pt x="114025" y="1907496"/>
                </a:lnTo>
                <a:lnTo>
                  <a:pt x="81323" y="1874794"/>
                </a:lnTo>
                <a:lnTo>
                  <a:pt x="53416" y="1837812"/>
                </a:lnTo>
                <a:lnTo>
                  <a:pt x="30817" y="1797063"/>
                </a:lnTo>
                <a:lnTo>
                  <a:pt x="14038" y="1753061"/>
                </a:lnTo>
                <a:lnTo>
                  <a:pt x="3595" y="1706318"/>
                </a:lnTo>
                <a:lnTo>
                  <a:pt x="0" y="1657350"/>
                </a:lnTo>
                <a:lnTo>
                  <a:pt x="0" y="331469"/>
                </a:lnTo>
                <a:close/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93996" y="4473981"/>
            <a:ext cx="918400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3440" marR="5080" indent="-841375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SAWs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should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denied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restricted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handful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approved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vendor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sites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(for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patches,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drivers,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support).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9944" y="4015740"/>
            <a:ext cx="1879600" cy="1887220"/>
            <a:chOff x="2599944" y="4015740"/>
            <a:chExt cx="1879600" cy="1887220"/>
          </a:xfrm>
        </p:grpSpPr>
        <p:sp>
          <p:nvSpPr>
            <p:cNvPr id="8" name="object 8"/>
            <p:cNvSpPr/>
            <p:nvPr/>
          </p:nvSpPr>
          <p:spPr>
            <a:xfrm>
              <a:off x="2599944" y="4015740"/>
              <a:ext cx="1879600" cy="1887220"/>
            </a:xfrm>
            <a:custGeom>
              <a:avLst/>
              <a:gdLst/>
              <a:ahLst/>
              <a:cxnLst/>
              <a:rect l="l" t="t" r="r" b="b"/>
              <a:pathLst>
                <a:path w="1879600" h="1887220">
                  <a:moveTo>
                    <a:pt x="939545" y="0"/>
                  </a:moveTo>
                  <a:lnTo>
                    <a:pt x="891194" y="1227"/>
                  </a:lnTo>
                  <a:lnTo>
                    <a:pt x="843478" y="4870"/>
                  </a:lnTo>
                  <a:lnTo>
                    <a:pt x="796456" y="10870"/>
                  </a:lnTo>
                  <a:lnTo>
                    <a:pt x="750187" y="19167"/>
                  </a:lnTo>
                  <a:lnTo>
                    <a:pt x="704730" y="29702"/>
                  </a:lnTo>
                  <a:lnTo>
                    <a:pt x="660144" y="42415"/>
                  </a:lnTo>
                  <a:lnTo>
                    <a:pt x="616488" y="57247"/>
                  </a:lnTo>
                  <a:lnTo>
                    <a:pt x="573821" y="74140"/>
                  </a:lnTo>
                  <a:lnTo>
                    <a:pt x="532203" y="93033"/>
                  </a:lnTo>
                  <a:lnTo>
                    <a:pt x="491691" y="113867"/>
                  </a:lnTo>
                  <a:lnTo>
                    <a:pt x="452346" y="136583"/>
                  </a:lnTo>
                  <a:lnTo>
                    <a:pt x="414225" y="161122"/>
                  </a:lnTo>
                  <a:lnTo>
                    <a:pt x="377389" y="187425"/>
                  </a:lnTo>
                  <a:lnTo>
                    <a:pt x="341897" y="215431"/>
                  </a:lnTo>
                  <a:lnTo>
                    <a:pt x="307806" y="245083"/>
                  </a:lnTo>
                  <a:lnTo>
                    <a:pt x="275177" y="276320"/>
                  </a:lnTo>
                  <a:lnTo>
                    <a:pt x="244068" y="309083"/>
                  </a:lnTo>
                  <a:lnTo>
                    <a:pt x="214538" y="343313"/>
                  </a:lnTo>
                  <a:lnTo>
                    <a:pt x="186647" y="378951"/>
                  </a:lnTo>
                  <a:lnTo>
                    <a:pt x="160453" y="415937"/>
                  </a:lnTo>
                  <a:lnTo>
                    <a:pt x="136015" y="454212"/>
                  </a:lnTo>
                  <a:lnTo>
                    <a:pt x="113393" y="493717"/>
                  </a:lnTo>
                  <a:lnTo>
                    <a:pt x="92645" y="534392"/>
                  </a:lnTo>
                  <a:lnTo>
                    <a:pt x="73830" y="576179"/>
                  </a:lnTo>
                  <a:lnTo>
                    <a:pt x="57008" y="619017"/>
                  </a:lnTo>
                  <a:lnTo>
                    <a:pt x="42237" y="662848"/>
                  </a:lnTo>
                  <a:lnTo>
                    <a:pt x="29577" y="707612"/>
                  </a:lnTo>
                  <a:lnTo>
                    <a:pt x="19087" y="753250"/>
                  </a:lnTo>
                  <a:lnTo>
                    <a:pt x="10825" y="799703"/>
                  </a:lnTo>
                  <a:lnTo>
                    <a:pt x="4850" y="846911"/>
                  </a:lnTo>
                  <a:lnTo>
                    <a:pt x="1222" y="894815"/>
                  </a:lnTo>
                  <a:lnTo>
                    <a:pt x="0" y="943356"/>
                  </a:lnTo>
                  <a:lnTo>
                    <a:pt x="1222" y="991896"/>
                  </a:lnTo>
                  <a:lnTo>
                    <a:pt x="4850" y="1039800"/>
                  </a:lnTo>
                  <a:lnTo>
                    <a:pt x="10825" y="1087008"/>
                  </a:lnTo>
                  <a:lnTo>
                    <a:pt x="19087" y="1133461"/>
                  </a:lnTo>
                  <a:lnTo>
                    <a:pt x="29577" y="1179099"/>
                  </a:lnTo>
                  <a:lnTo>
                    <a:pt x="42237" y="1223863"/>
                  </a:lnTo>
                  <a:lnTo>
                    <a:pt x="57008" y="1267694"/>
                  </a:lnTo>
                  <a:lnTo>
                    <a:pt x="73830" y="1310532"/>
                  </a:lnTo>
                  <a:lnTo>
                    <a:pt x="92645" y="1352319"/>
                  </a:lnTo>
                  <a:lnTo>
                    <a:pt x="113393" y="1392994"/>
                  </a:lnTo>
                  <a:lnTo>
                    <a:pt x="136015" y="1432499"/>
                  </a:lnTo>
                  <a:lnTo>
                    <a:pt x="160453" y="1470774"/>
                  </a:lnTo>
                  <a:lnTo>
                    <a:pt x="186647" y="1507760"/>
                  </a:lnTo>
                  <a:lnTo>
                    <a:pt x="214538" y="1543398"/>
                  </a:lnTo>
                  <a:lnTo>
                    <a:pt x="244068" y="1577628"/>
                  </a:lnTo>
                  <a:lnTo>
                    <a:pt x="275177" y="1610391"/>
                  </a:lnTo>
                  <a:lnTo>
                    <a:pt x="307806" y="1641628"/>
                  </a:lnTo>
                  <a:lnTo>
                    <a:pt x="341897" y="1671280"/>
                  </a:lnTo>
                  <a:lnTo>
                    <a:pt x="377389" y="1699286"/>
                  </a:lnTo>
                  <a:lnTo>
                    <a:pt x="414225" y="1725589"/>
                  </a:lnTo>
                  <a:lnTo>
                    <a:pt x="452346" y="1750128"/>
                  </a:lnTo>
                  <a:lnTo>
                    <a:pt x="491691" y="1772844"/>
                  </a:lnTo>
                  <a:lnTo>
                    <a:pt x="532203" y="1793678"/>
                  </a:lnTo>
                  <a:lnTo>
                    <a:pt x="573821" y="1812571"/>
                  </a:lnTo>
                  <a:lnTo>
                    <a:pt x="616488" y="1829464"/>
                  </a:lnTo>
                  <a:lnTo>
                    <a:pt x="660144" y="1844296"/>
                  </a:lnTo>
                  <a:lnTo>
                    <a:pt x="704730" y="1857009"/>
                  </a:lnTo>
                  <a:lnTo>
                    <a:pt x="750187" y="1867544"/>
                  </a:lnTo>
                  <a:lnTo>
                    <a:pt x="796456" y="1875841"/>
                  </a:lnTo>
                  <a:lnTo>
                    <a:pt x="843478" y="1881841"/>
                  </a:lnTo>
                  <a:lnTo>
                    <a:pt x="891194" y="1885484"/>
                  </a:lnTo>
                  <a:lnTo>
                    <a:pt x="939545" y="1886712"/>
                  </a:lnTo>
                  <a:lnTo>
                    <a:pt x="987897" y="1885484"/>
                  </a:lnTo>
                  <a:lnTo>
                    <a:pt x="1035613" y="1881841"/>
                  </a:lnTo>
                  <a:lnTo>
                    <a:pt x="1082635" y="1875841"/>
                  </a:lnTo>
                  <a:lnTo>
                    <a:pt x="1128904" y="1867544"/>
                  </a:lnTo>
                  <a:lnTo>
                    <a:pt x="1174361" y="1857009"/>
                  </a:lnTo>
                  <a:lnTo>
                    <a:pt x="1218947" y="1844296"/>
                  </a:lnTo>
                  <a:lnTo>
                    <a:pt x="1262603" y="1829464"/>
                  </a:lnTo>
                  <a:lnTo>
                    <a:pt x="1305270" y="1812571"/>
                  </a:lnTo>
                  <a:lnTo>
                    <a:pt x="1346888" y="1793678"/>
                  </a:lnTo>
                  <a:lnTo>
                    <a:pt x="1387400" y="1772844"/>
                  </a:lnTo>
                  <a:lnTo>
                    <a:pt x="1426745" y="1750128"/>
                  </a:lnTo>
                  <a:lnTo>
                    <a:pt x="1464866" y="1725589"/>
                  </a:lnTo>
                  <a:lnTo>
                    <a:pt x="1501702" y="1699286"/>
                  </a:lnTo>
                  <a:lnTo>
                    <a:pt x="1537194" y="1671280"/>
                  </a:lnTo>
                  <a:lnTo>
                    <a:pt x="1571285" y="1641628"/>
                  </a:lnTo>
                  <a:lnTo>
                    <a:pt x="1603914" y="1610391"/>
                  </a:lnTo>
                  <a:lnTo>
                    <a:pt x="1635023" y="1577628"/>
                  </a:lnTo>
                  <a:lnTo>
                    <a:pt x="1664553" y="1543398"/>
                  </a:lnTo>
                  <a:lnTo>
                    <a:pt x="1692444" y="1507760"/>
                  </a:lnTo>
                  <a:lnTo>
                    <a:pt x="1718638" y="1470774"/>
                  </a:lnTo>
                  <a:lnTo>
                    <a:pt x="1743076" y="1432499"/>
                  </a:lnTo>
                  <a:lnTo>
                    <a:pt x="1765698" y="1392994"/>
                  </a:lnTo>
                  <a:lnTo>
                    <a:pt x="1786446" y="1352319"/>
                  </a:lnTo>
                  <a:lnTo>
                    <a:pt x="1805261" y="1310532"/>
                  </a:lnTo>
                  <a:lnTo>
                    <a:pt x="1822083" y="1267694"/>
                  </a:lnTo>
                  <a:lnTo>
                    <a:pt x="1836854" y="1223863"/>
                  </a:lnTo>
                  <a:lnTo>
                    <a:pt x="1849514" y="1179099"/>
                  </a:lnTo>
                  <a:lnTo>
                    <a:pt x="1860004" y="1133461"/>
                  </a:lnTo>
                  <a:lnTo>
                    <a:pt x="1868266" y="1087008"/>
                  </a:lnTo>
                  <a:lnTo>
                    <a:pt x="1874241" y="1039800"/>
                  </a:lnTo>
                  <a:lnTo>
                    <a:pt x="1877869" y="991896"/>
                  </a:lnTo>
                  <a:lnTo>
                    <a:pt x="1879092" y="943356"/>
                  </a:lnTo>
                  <a:lnTo>
                    <a:pt x="1877869" y="894815"/>
                  </a:lnTo>
                  <a:lnTo>
                    <a:pt x="1874241" y="846911"/>
                  </a:lnTo>
                  <a:lnTo>
                    <a:pt x="1868266" y="799703"/>
                  </a:lnTo>
                  <a:lnTo>
                    <a:pt x="1860004" y="753250"/>
                  </a:lnTo>
                  <a:lnTo>
                    <a:pt x="1849514" y="707612"/>
                  </a:lnTo>
                  <a:lnTo>
                    <a:pt x="1836854" y="662848"/>
                  </a:lnTo>
                  <a:lnTo>
                    <a:pt x="1822083" y="619017"/>
                  </a:lnTo>
                  <a:lnTo>
                    <a:pt x="1805261" y="576179"/>
                  </a:lnTo>
                  <a:lnTo>
                    <a:pt x="1786446" y="534392"/>
                  </a:lnTo>
                  <a:lnTo>
                    <a:pt x="1765698" y="493717"/>
                  </a:lnTo>
                  <a:lnTo>
                    <a:pt x="1743076" y="454212"/>
                  </a:lnTo>
                  <a:lnTo>
                    <a:pt x="1718638" y="415937"/>
                  </a:lnTo>
                  <a:lnTo>
                    <a:pt x="1692444" y="378951"/>
                  </a:lnTo>
                  <a:lnTo>
                    <a:pt x="1664553" y="343313"/>
                  </a:lnTo>
                  <a:lnTo>
                    <a:pt x="1635023" y="309083"/>
                  </a:lnTo>
                  <a:lnTo>
                    <a:pt x="1603914" y="276320"/>
                  </a:lnTo>
                  <a:lnTo>
                    <a:pt x="1571285" y="245083"/>
                  </a:lnTo>
                  <a:lnTo>
                    <a:pt x="1537194" y="215431"/>
                  </a:lnTo>
                  <a:lnTo>
                    <a:pt x="1501702" y="187425"/>
                  </a:lnTo>
                  <a:lnTo>
                    <a:pt x="1464866" y="161122"/>
                  </a:lnTo>
                  <a:lnTo>
                    <a:pt x="1426745" y="136583"/>
                  </a:lnTo>
                  <a:lnTo>
                    <a:pt x="1387400" y="113867"/>
                  </a:lnTo>
                  <a:lnTo>
                    <a:pt x="1346888" y="93033"/>
                  </a:lnTo>
                  <a:lnTo>
                    <a:pt x="1305270" y="74140"/>
                  </a:lnTo>
                  <a:lnTo>
                    <a:pt x="1262603" y="57247"/>
                  </a:lnTo>
                  <a:lnTo>
                    <a:pt x="1218947" y="42415"/>
                  </a:lnTo>
                  <a:lnTo>
                    <a:pt x="1174361" y="29702"/>
                  </a:lnTo>
                  <a:lnTo>
                    <a:pt x="1128904" y="19167"/>
                  </a:lnTo>
                  <a:lnTo>
                    <a:pt x="1082635" y="10870"/>
                  </a:lnTo>
                  <a:lnTo>
                    <a:pt x="1035613" y="4870"/>
                  </a:lnTo>
                  <a:lnTo>
                    <a:pt x="987897" y="1227"/>
                  </a:lnTo>
                  <a:lnTo>
                    <a:pt x="939545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312" y="4279392"/>
              <a:ext cx="1373124" cy="1473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2171" y="306451"/>
            <a:ext cx="38519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In-Band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3188" y="760476"/>
            <a:ext cx="64068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83842" y="1882292"/>
            <a:ext cx="1308989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73445" marR="5080" indent="-5961380">
              <a:lnSpc>
                <a:spcPct val="114999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in-band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shares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communications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production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11596" y="3304032"/>
            <a:ext cx="8853170" cy="4485640"/>
            <a:chOff x="5911596" y="3304032"/>
            <a:chExt cx="8853170" cy="4485640"/>
          </a:xfrm>
        </p:grpSpPr>
        <p:sp>
          <p:nvSpPr>
            <p:cNvPr id="6" name="object 6"/>
            <p:cNvSpPr/>
            <p:nvPr/>
          </p:nvSpPr>
          <p:spPr>
            <a:xfrm>
              <a:off x="5911596" y="3304031"/>
              <a:ext cx="4521835" cy="4485640"/>
            </a:xfrm>
            <a:custGeom>
              <a:avLst/>
              <a:gdLst/>
              <a:ahLst/>
              <a:cxnLst/>
              <a:rect l="l" t="t" r="r" b="b"/>
              <a:pathLst>
                <a:path w="4521834" h="4485640">
                  <a:moveTo>
                    <a:pt x="4521708" y="4485132"/>
                  </a:moveTo>
                  <a:lnTo>
                    <a:pt x="4443730" y="4338828"/>
                  </a:lnTo>
                  <a:lnTo>
                    <a:pt x="4404741" y="4391660"/>
                  </a:lnTo>
                  <a:lnTo>
                    <a:pt x="2490279" y="3251822"/>
                  </a:lnTo>
                  <a:lnTo>
                    <a:pt x="3363722" y="2498979"/>
                  </a:lnTo>
                  <a:lnTo>
                    <a:pt x="3397542" y="2464219"/>
                  </a:lnTo>
                  <a:lnTo>
                    <a:pt x="3425253" y="2425382"/>
                  </a:lnTo>
                  <a:lnTo>
                    <a:pt x="3446475" y="2383155"/>
                  </a:lnTo>
                  <a:lnTo>
                    <a:pt x="3460851" y="2338235"/>
                  </a:lnTo>
                  <a:lnTo>
                    <a:pt x="3468014" y="2291270"/>
                  </a:lnTo>
                  <a:lnTo>
                    <a:pt x="3467608" y="2242947"/>
                  </a:lnTo>
                  <a:lnTo>
                    <a:pt x="3459696" y="2195271"/>
                  </a:lnTo>
                  <a:lnTo>
                    <a:pt x="3444684" y="2150084"/>
                  </a:lnTo>
                  <a:lnTo>
                    <a:pt x="3433000" y="2127631"/>
                  </a:lnTo>
                  <a:lnTo>
                    <a:pt x="3433000" y="2295918"/>
                  </a:lnTo>
                  <a:lnTo>
                    <a:pt x="3423107" y="2346731"/>
                  </a:lnTo>
                  <a:lnTo>
                    <a:pt x="3403650" y="2394229"/>
                  </a:lnTo>
                  <a:lnTo>
                    <a:pt x="3375037" y="2437244"/>
                  </a:lnTo>
                  <a:lnTo>
                    <a:pt x="3337687" y="2474595"/>
                  </a:lnTo>
                  <a:lnTo>
                    <a:pt x="2458148" y="3232696"/>
                  </a:lnTo>
                  <a:lnTo>
                    <a:pt x="1216660" y="2493518"/>
                  </a:lnTo>
                  <a:lnTo>
                    <a:pt x="1173175" y="2460917"/>
                  </a:lnTo>
                  <a:lnTo>
                    <a:pt x="1136738" y="2422283"/>
                  </a:lnTo>
                  <a:lnTo>
                    <a:pt x="1108176" y="2378405"/>
                  </a:lnTo>
                  <a:lnTo>
                    <a:pt x="1088351" y="2330056"/>
                  </a:lnTo>
                  <a:lnTo>
                    <a:pt x="1078103" y="2277999"/>
                  </a:lnTo>
                  <a:lnTo>
                    <a:pt x="1080147" y="2226995"/>
                  </a:lnTo>
                  <a:lnTo>
                    <a:pt x="1091349" y="2177148"/>
                  </a:lnTo>
                  <a:lnTo>
                    <a:pt x="1111504" y="2129650"/>
                  </a:lnTo>
                  <a:lnTo>
                    <a:pt x="1140383" y="2085670"/>
                  </a:lnTo>
                  <a:lnTo>
                    <a:pt x="1177798" y="2046351"/>
                  </a:lnTo>
                  <a:lnTo>
                    <a:pt x="2064562" y="1282560"/>
                  </a:lnTo>
                  <a:lnTo>
                    <a:pt x="3298698" y="2031746"/>
                  </a:lnTo>
                  <a:lnTo>
                    <a:pt x="3342182" y="2064207"/>
                  </a:lnTo>
                  <a:lnTo>
                    <a:pt x="3378390" y="2102523"/>
                  </a:lnTo>
                  <a:lnTo>
                    <a:pt x="3406267" y="2145754"/>
                  </a:lnTo>
                  <a:lnTo>
                    <a:pt x="3424796" y="2192883"/>
                  </a:lnTo>
                  <a:lnTo>
                    <a:pt x="3432937" y="2242947"/>
                  </a:lnTo>
                  <a:lnTo>
                    <a:pt x="3433000" y="2295918"/>
                  </a:lnTo>
                  <a:lnTo>
                    <a:pt x="3433000" y="2127631"/>
                  </a:lnTo>
                  <a:lnTo>
                    <a:pt x="3393871" y="2068995"/>
                  </a:lnTo>
                  <a:lnTo>
                    <a:pt x="3358286" y="2033993"/>
                  </a:lnTo>
                  <a:lnTo>
                    <a:pt x="3316097" y="2003298"/>
                  </a:lnTo>
                  <a:lnTo>
                    <a:pt x="129921" y="69088"/>
                  </a:lnTo>
                  <a:lnTo>
                    <a:pt x="173101" y="12192"/>
                  </a:lnTo>
                  <a:lnTo>
                    <a:pt x="0" y="0"/>
                  </a:lnTo>
                  <a:lnTo>
                    <a:pt x="73533" y="150368"/>
                  </a:lnTo>
                  <a:lnTo>
                    <a:pt x="112522" y="97536"/>
                  </a:lnTo>
                  <a:lnTo>
                    <a:pt x="2035162" y="1264716"/>
                  </a:lnTo>
                  <a:lnTo>
                    <a:pt x="1151763" y="2021967"/>
                  </a:lnTo>
                  <a:lnTo>
                    <a:pt x="1116076" y="2058454"/>
                  </a:lnTo>
                  <a:lnTo>
                    <a:pt x="1087259" y="2098433"/>
                  </a:lnTo>
                  <a:lnTo>
                    <a:pt x="1065657" y="2141347"/>
                  </a:lnTo>
                  <a:lnTo>
                    <a:pt x="1051623" y="2186635"/>
                  </a:lnTo>
                  <a:lnTo>
                    <a:pt x="1045540" y="2233739"/>
                  </a:lnTo>
                  <a:lnTo>
                    <a:pt x="1047750" y="2282063"/>
                  </a:lnTo>
                  <a:lnTo>
                    <a:pt x="1056005" y="2329726"/>
                  </a:lnTo>
                  <a:lnTo>
                    <a:pt x="1071702" y="2374798"/>
                  </a:lnTo>
                  <a:lnTo>
                    <a:pt x="1094371" y="2416708"/>
                  </a:lnTo>
                  <a:lnTo>
                    <a:pt x="1123518" y="2454897"/>
                  </a:lnTo>
                  <a:lnTo>
                    <a:pt x="1158684" y="2488819"/>
                  </a:lnTo>
                  <a:lnTo>
                    <a:pt x="1199388" y="2517914"/>
                  </a:lnTo>
                  <a:lnTo>
                    <a:pt x="2454338" y="3266694"/>
                  </a:lnTo>
                  <a:lnTo>
                    <a:pt x="2463292" y="3275076"/>
                  </a:lnTo>
                  <a:lnTo>
                    <a:pt x="2465374" y="3273285"/>
                  </a:lnTo>
                  <a:lnTo>
                    <a:pt x="4387469" y="4420108"/>
                  </a:lnTo>
                  <a:lnTo>
                    <a:pt x="4348480" y="4472940"/>
                  </a:lnTo>
                  <a:lnTo>
                    <a:pt x="4521708" y="448513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16261" y="5145786"/>
              <a:ext cx="5035550" cy="2054860"/>
            </a:xfrm>
            <a:custGeom>
              <a:avLst/>
              <a:gdLst/>
              <a:ahLst/>
              <a:cxnLst/>
              <a:rect l="l" t="t" r="r" b="b"/>
              <a:pathLst>
                <a:path w="5035550" h="2054859">
                  <a:moveTo>
                    <a:pt x="0" y="342391"/>
                  </a:moveTo>
                  <a:lnTo>
                    <a:pt x="3125" y="295930"/>
                  </a:lnTo>
                  <a:lnTo>
                    <a:pt x="12230" y="251368"/>
                  </a:lnTo>
                  <a:lnTo>
                    <a:pt x="26906" y="209115"/>
                  </a:lnTo>
                  <a:lnTo>
                    <a:pt x="46745" y="169577"/>
                  </a:lnTo>
                  <a:lnTo>
                    <a:pt x="71340" y="133164"/>
                  </a:lnTo>
                  <a:lnTo>
                    <a:pt x="100282" y="100282"/>
                  </a:lnTo>
                  <a:lnTo>
                    <a:pt x="133164" y="71340"/>
                  </a:lnTo>
                  <a:lnTo>
                    <a:pt x="169577" y="46745"/>
                  </a:lnTo>
                  <a:lnTo>
                    <a:pt x="209115" y="26906"/>
                  </a:lnTo>
                  <a:lnTo>
                    <a:pt x="251368" y="12230"/>
                  </a:lnTo>
                  <a:lnTo>
                    <a:pt x="295930" y="3125"/>
                  </a:lnTo>
                  <a:lnTo>
                    <a:pt x="342392" y="0"/>
                  </a:lnTo>
                  <a:lnTo>
                    <a:pt x="4692904" y="0"/>
                  </a:lnTo>
                  <a:lnTo>
                    <a:pt x="4739365" y="3125"/>
                  </a:lnTo>
                  <a:lnTo>
                    <a:pt x="4783927" y="12230"/>
                  </a:lnTo>
                  <a:lnTo>
                    <a:pt x="4826180" y="26906"/>
                  </a:lnTo>
                  <a:lnTo>
                    <a:pt x="4865718" y="46745"/>
                  </a:lnTo>
                  <a:lnTo>
                    <a:pt x="4902131" y="71340"/>
                  </a:lnTo>
                  <a:lnTo>
                    <a:pt x="4935013" y="100282"/>
                  </a:lnTo>
                  <a:lnTo>
                    <a:pt x="4963955" y="133164"/>
                  </a:lnTo>
                  <a:lnTo>
                    <a:pt x="4988550" y="169577"/>
                  </a:lnTo>
                  <a:lnTo>
                    <a:pt x="5008389" y="209115"/>
                  </a:lnTo>
                  <a:lnTo>
                    <a:pt x="5023065" y="251368"/>
                  </a:lnTo>
                  <a:lnTo>
                    <a:pt x="5032170" y="295930"/>
                  </a:lnTo>
                  <a:lnTo>
                    <a:pt x="5035296" y="342391"/>
                  </a:lnTo>
                  <a:lnTo>
                    <a:pt x="5035296" y="1711959"/>
                  </a:lnTo>
                  <a:lnTo>
                    <a:pt x="5032170" y="1758421"/>
                  </a:lnTo>
                  <a:lnTo>
                    <a:pt x="5023065" y="1802983"/>
                  </a:lnTo>
                  <a:lnTo>
                    <a:pt x="5008389" y="1845236"/>
                  </a:lnTo>
                  <a:lnTo>
                    <a:pt x="4988550" y="1884774"/>
                  </a:lnTo>
                  <a:lnTo>
                    <a:pt x="4963955" y="1921187"/>
                  </a:lnTo>
                  <a:lnTo>
                    <a:pt x="4935013" y="1954069"/>
                  </a:lnTo>
                  <a:lnTo>
                    <a:pt x="4902131" y="1983011"/>
                  </a:lnTo>
                  <a:lnTo>
                    <a:pt x="4865718" y="2007606"/>
                  </a:lnTo>
                  <a:lnTo>
                    <a:pt x="4826180" y="2027445"/>
                  </a:lnTo>
                  <a:lnTo>
                    <a:pt x="4783927" y="2042121"/>
                  </a:lnTo>
                  <a:lnTo>
                    <a:pt x="4739365" y="2051226"/>
                  </a:lnTo>
                  <a:lnTo>
                    <a:pt x="4692904" y="2054352"/>
                  </a:lnTo>
                  <a:lnTo>
                    <a:pt x="342392" y="2054352"/>
                  </a:lnTo>
                  <a:lnTo>
                    <a:pt x="295930" y="2051226"/>
                  </a:lnTo>
                  <a:lnTo>
                    <a:pt x="251368" y="2042121"/>
                  </a:lnTo>
                  <a:lnTo>
                    <a:pt x="209115" y="2027445"/>
                  </a:lnTo>
                  <a:lnTo>
                    <a:pt x="169577" y="2007606"/>
                  </a:lnTo>
                  <a:lnTo>
                    <a:pt x="133164" y="1983011"/>
                  </a:lnTo>
                  <a:lnTo>
                    <a:pt x="100282" y="1954069"/>
                  </a:lnTo>
                  <a:lnTo>
                    <a:pt x="71340" y="1921187"/>
                  </a:lnTo>
                  <a:lnTo>
                    <a:pt x="46745" y="1884774"/>
                  </a:lnTo>
                  <a:lnTo>
                    <a:pt x="26906" y="1845236"/>
                  </a:lnTo>
                  <a:lnTo>
                    <a:pt x="12230" y="1802983"/>
                  </a:lnTo>
                  <a:lnTo>
                    <a:pt x="3125" y="1758421"/>
                  </a:lnTo>
                  <a:lnTo>
                    <a:pt x="0" y="1711959"/>
                  </a:lnTo>
                  <a:lnTo>
                    <a:pt x="0" y="342391"/>
                  </a:lnTo>
                  <a:close/>
                </a:path>
              </a:pathLst>
            </a:custGeom>
            <a:ln w="25400">
              <a:solidFill>
                <a:srgbClr val="CADF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954894" y="5355742"/>
            <a:ext cx="4556760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in-band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connection,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better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 implemented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 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VLAN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isolate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traffic.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3989" y="3603497"/>
            <a:ext cx="4878705" cy="2190115"/>
          </a:xfrm>
          <a:custGeom>
            <a:avLst/>
            <a:gdLst/>
            <a:ahLst/>
            <a:cxnLst/>
            <a:rect l="l" t="t" r="r" b="b"/>
            <a:pathLst>
              <a:path w="4878705" h="2190115">
                <a:moveTo>
                  <a:pt x="0" y="364998"/>
                </a:moveTo>
                <a:lnTo>
                  <a:pt x="3332" y="315477"/>
                </a:lnTo>
                <a:lnTo>
                  <a:pt x="13040" y="267978"/>
                </a:lnTo>
                <a:lnTo>
                  <a:pt x="28688" y="222938"/>
                </a:lnTo>
                <a:lnTo>
                  <a:pt x="49840" y="180791"/>
                </a:lnTo>
                <a:lnTo>
                  <a:pt x="76062" y="141972"/>
                </a:lnTo>
                <a:lnTo>
                  <a:pt x="106918" y="106918"/>
                </a:lnTo>
                <a:lnTo>
                  <a:pt x="141972" y="76062"/>
                </a:lnTo>
                <a:lnTo>
                  <a:pt x="180791" y="49840"/>
                </a:lnTo>
                <a:lnTo>
                  <a:pt x="222938" y="28688"/>
                </a:lnTo>
                <a:lnTo>
                  <a:pt x="267978" y="13040"/>
                </a:lnTo>
                <a:lnTo>
                  <a:pt x="315477" y="3332"/>
                </a:lnTo>
                <a:lnTo>
                  <a:pt x="364997" y="0"/>
                </a:lnTo>
                <a:lnTo>
                  <a:pt x="4513326" y="0"/>
                </a:lnTo>
                <a:lnTo>
                  <a:pt x="4562846" y="3332"/>
                </a:lnTo>
                <a:lnTo>
                  <a:pt x="4610345" y="13040"/>
                </a:lnTo>
                <a:lnTo>
                  <a:pt x="4655385" y="28688"/>
                </a:lnTo>
                <a:lnTo>
                  <a:pt x="4697532" y="49840"/>
                </a:lnTo>
                <a:lnTo>
                  <a:pt x="4736351" y="76062"/>
                </a:lnTo>
                <a:lnTo>
                  <a:pt x="4771405" y="106918"/>
                </a:lnTo>
                <a:lnTo>
                  <a:pt x="4802261" y="141972"/>
                </a:lnTo>
                <a:lnTo>
                  <a:pt x="4828483" y="180791"/>
                </a:lnTo>
                <a:lnTo>
                  <a:pt x="4849635" y="222938"/>
                </a:lnTo>
                <a:lnTo>
                  <a:pt x="4865283" y="267978"/>
                </a:lnTo>
                <a:lnTo>
                  <a:pt x="4874991" y="315477"/>
                </a:lnTo>
                <a:lnTo>
                  <a:pt x="4878324" y="364998"/>
                </a:lnTo>
                <a:lnTo>
                  <a:pt x="4878324" y="1824989"/>
                </a:lnTo>
                <a:lnTo>
                  <a:pt x="4874991" y="1874510"/>
                </a:lnTo>
                <a:lnTo>
                  <a:pt x="4865283" y="1922009"/>
                </a:lnTo>
                <a:lnTo>
                  <a:pt x="4849635" y="1967049"/>
                </a:lnTo>
                <a:lnTo>
                  <a:pt x="4828483" y="2009196"/>
                </a:lnTo>
                <a:lnTo>
                  <a:pt x="4802261" y="2048015"/>
                </a:lnTo>
                <a:lnTo>
                  <a:pt x="4771405" y="2083069"/>
                </a:lnTo>
                <a:lnTo>
                  <a:pt x="4736351" y="2113925"/>
                </a:lnTo>
                <a:lnTo>
                  <a:pt x="4697532" y="2140147"/>
                </a:lnTo>
                <a:lnTo>
                  <a:pt x="4655385" y="2161299"/>
                </a:lnTo>
                <a:lnTo>
                  <a:pt x="4610345" y="2176947"/>
                </a:lnTo>
                <a:lnTo>
                  <a:pt x="4562846" y="2186655"/>
                </a:lnTo>
                <a:lnTo>
                  <a:pt x="4513326" y="2189988"/>
                </a:lnTo>
                <a:lnTo>
                  <a:pt x="364997" y="2189988"/>
                </a:lnTo>
                <a:lnTo>
                  <a:pt x="315477" y="2186655"/>
                </a:lnTo>
                <a:lnTo>
                  <a:pt x="267978" y="2176947"/>
                </a:lnTo>
                <a:lnTo>
                  <a:pt x="222938" y="2161299"/>
                </a:lnTo>
                <a:lnTo>
                  <a:pt x="180791" y="2140147"/>
                </a:lnTo>
                <a:lnTo>
                  <a:pt x="141972" y="2113925"/>
                </a:lnTo>
                <a:lnTo>
                  <a:pt x="106918" y="2083069"/>
                </a:lnTo>
                <a:lnTo>
                  <a:pt x="76062" y="2048015"/>
                </a:lnTo>
                <a:lnTo>
                  <a:pt x="49840" y="2009196"/>
                </a:lnTo>
                <a:lnTo>
                  <a:pt x="28688" y="1967049"/>
                </a:lnTo>
                <a:lnTo>
                  <a:pt x="13040" y="1922009"/>
                </a:lnTo>
                <a:lnTo>
                  <a:pt x="3332" y="1874510"/>
                </a:lnTo>
                <a:lnTo>
                  <a:pt x="0" y="1824989"/>
                </a:lnTo>
                <a:lnTo>
                  <a:pt x="0" y="364998"/>
                </a:lnTo>
                <a:close/>
              </a:path>
            </a:pathLst>
          </a:custGeom>
          <a:ln w="25399">
            <a:solidFill>
              <a:srgbClr val="CADF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38122" y="4072534"/>
            <a:ext cx="428815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serial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console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145">
                <a:solidFill>
                  <a:srgbClr val="3E3E3E"/>
                </a:solidFill>
                <a:latin typeface="Tahoma"/>
                <a:cs typeface="Tahoma"/>
              </a:rPr>
              <a:t>modem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router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physically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out-of-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band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method.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8371" y="4940808"/>
            <a:ext cx="1296924" cy="1258823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7407" y="306451"/>
            <a:ext cx="23622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Jump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6332" y="760476"/>
            <a:ext cx="3348227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3654" y="1882292"/>
            <a:ext cx="130498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 marR="5080" indent="-163195">
              <a:lnSpc>
                <a:spcPct val="114999"/>
              </a:lnSpc>
              <a:spcBef>
                <a:spcPts val="100"/>
              </a:spcBef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challenges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exposed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Internet,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DMZ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cloud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network,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administrative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appliances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located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92040" y="3363467"/>
            <a:ext cx="8769350" cy="1100455"/>
          </a:xfrm>
          <a:custGeom>
            <a:avLst/>
            <a:gdLst/>
            <a:ahLst/>
            <a:cxnLst/>
            <a:rect l="l" t="t" r="r" b="b"/>
            <a:pathLst>
              <a:path w="8769350" h="1100454">
                <a:moveTo>
                  <a:pt x="8585708" y="0"/>
                </a:moveTo>
                <a:lnTo>
                  <a:pt x="183387" y="0"/>
                </a:lnTo>
                <a:lnTo>
                  <a:pt x="134658" y="6555"/>
                </a:lnTo>
                <a:lnTo>
                  <a:pt x="90856" y="25051"/>
                </a:lnTo>
                <a:lnTo>
                  <a:pt x="53736" y="53736"/>
                </a:lnTo>
                <a:lnTo>
                  <a:pt x="25051" y="90856"/>
                </a:lnTo>
                <a:lnTo>
                  <a:pt x="6555" y="134658"/>
                </a:lnTo>
                <a:lnTo>
                  <a:pt x="0" y="183387"/>
                </a:lnTo>
                <a:lnTo>
                  <a:pt x="0" y="916940"/>
                </a:lnTo>
                <a:lnTo>
                  <a:pt x="6555" y="965669"/>
                </a:lnTo>
                <a:lnTo>
                  <a:pt x="25051" y="1009471"/>
                </a:lnTo>
                <a:lnTo>
                  <a:pt x="53736" y="1046591"/>
                </a:lnTo>
                <a:lnTo>
                  <a:pt x="90856" y="1075276"/>
                </a:lnTo>
                <a:lnTo>
                  <a:pt x="134658" y="1093772"/>
                </a:lnTo>
                <a:lnTo>
                  <a:pt x="183387" y="1100328"/>
                </a:lnTo>
                <a:lnTo>
                  <a:pt x="8585708" y="1100328"/>
                </a:lnTo>
                <a:lnTo>
                  <a:pt x="8634437" y="1093772"/>
                </a:lnTo>
                <a:lnTo>
                  <a:pt x="8678239" y="1075276"/>
                </a:lnTo>
                <a:lnTo>
                  <a:pt x="8715359" y="1046591"/>
                </a:lnTo>
                <a:lnTo>
                  <a:pt x="8744044" y="1009471"/>
                </a:lnTo>
                <a:lnTo>
                  <a:pt x="8762540" y="965669"/>
                </a:lnTo>
                <a:lnTo>
                  <a:pt x="8769096" y="916940"/>
                </a:lnTo>
                <a:lnTo>
                  <a:pt x="8769096" y="183387"/>
                </a:lnTo>
                <a:lnTo>
                  <a:pt x="8762540" y="134658"/>
                </a:lnTo>
                <a:lnTo>
                  <a:pt x="8744044" y="90856"/>
                </a:lnTo>
                <a:lnTo>
                  <a:pt x="8715359" y="53736"/>
                </a:lnTo>
                <a:lnTo>
                  <a:pt x="8678239" y="25051"/>
                </a:lnTo>
                <a:lnTo>
                  <a:pt x="8634437" y="6555"/>
                </a:lnTo>
                <a:lnTo>
                  <a:pt x="858570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73014" y="3720465"/>
            <a:ext cx="72904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host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accepts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SSH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RDP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connections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Tahoma"/>
                <a:cs typeface="Tahoma"/>
              </a:rPr>
              <a:t>SAWs.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92040" y="5032247"/>
            <a:ext cx="8769350" cy="1100455"/>
          </a:xfrm>
          <a:custGeom>
            <a:avLst/>
            <a:gdLst/>
            <a:ahLst/>
            <a:cxnLst/>
            <a:rect l="l" t="t" r="r" b="b"/>
            <a:pathLst>
              <a:path w="8769350" h="1100454">
                <a:moveTo>
                  <a:pt x="8585708" y="0"/>
                </a:moveTo>
                <a:lnTo>
                  <a:pt x="183387" y="0"/>
                </a:lnTo>
                <a:lnTo>
                  <a:pt x="134658" y="6555"/>
                </a:lnTo>
                <a:lnTo>
                  <a:pt x="90856" y="25051"/>
                </a:lnTo>
                <a:lnTo>
                  <a:pt x="53736" y="53736"/>
                </a:lnTo>
                <a:lnTo>
                  <a:pt x="25051" y="90856"/>
                </a:lnTo>
                <a:lnTo>
                  <a:pt x="6555" y="134658"/>
                </a:lnTo>
                <a:lnTo>
                  <a:pt x="0" y="183387"/>
                </a:lnTo>
                <a:lnTo>
                  <a:pt x="0" y="916939"/>
                </a:lnTo>
                <a:lnTo>
                  <a:pt x="6555" y="965669"/>
                </a:lnTo>
                <a:lnTo>
                  <a:pt x="25051" y="1009471"/>
                </a:lnTo>
                <a:lnTo>
                  <a:pt x="53736" y="1046591"/>
                </a:lnTo>
                <a:lnTo>
                  <a:pt x="90856" y="1075276"/>
                </a:lnTo>
                <a:lnTo>
                  <a:pt x="134658" y="1093772"/>
                </a:lnTo>
                <a:lnTo>
                  <a:pt x="183387" y="1100327"/>
                </a:lnTo>
                <a:lnTo>
                  <a:pt x="8585708" y="1100327"/>
                </a:lnTo>
                <a:lnTo>
                  <a:pt x="8634437" y="1093772"/>
                </a:lnTo>
                <a:lnTo>
                  <a:pt x="8678239" y="1075276"/>
                </a:lnTo>
                <a:lnTo>
                  <a:pt x="8715359" y="1046591"/>
                </a:lnTo>
                <a:lnTo>
                  <a:pt x="8744044" y="1009471"/>
                </a:lnTo>
                <a:lnTo>
                  <a:pt x="8762540" y="965669"/>
                </a:lnTo>
                <a:lnTo>
                  <a:pt x="8769096" y="916939"/>
                </a:lnTo>
                <a:lnTo>
                  <a:pt x="8769096" y="183387"/>
                </a:lnTo>
                <a:lnTo>
                  <a:pt x="8762540" y="134658"/>
                </a:lnTo>
                <a:lnTo>
                  <a:pt x="8744044" y="90856"/>
                </a:lnTo>
                <a:lnTo>
                  <a:pt x="8715359" y="53736"/>
                </a:lnTo>
                <a:lnTo>
                  <a:pt x="8678239" y="25051"/>
                </a:lnTo>
                <a:lnTo>
                  <a:pt x="8634437" y="6555"/>
                </a:lnTo>
                <a:lnTo>
                  <a:pt x="858570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573014" y="5387721"/>
            <a:ext cx="48260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Forwards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connections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servers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2040" y="6701028"/>
            <a:ext cx="8795385" cy="1100455"/>
          </a:xfrm>
          <a:custGeom>
            <a:avLst/>
            <a:gdLst/>
            <a:ahLst/>
            <a:cxnLst/>
            <a:rect l="l" t="t" r="r" b="b"/>
            <a:pathLst>
              <a:path w="8795385" h="1100454">
                <a:moveTo>
                  <a:pt x="8611616" y="0"/>
                </a:moveTo>
                <a:lnTo>
                  <a:pt x="183387" y="0"/>
                </a:lnTo>
                <a:lnTo>
                  <a:pt x="134658" y="6555"/>
                </a:lnTo>
                <a:lnTo>
                  <a:pt x="90856" y="25051"/>
                </a:lnTo>
                <a:lnTo>
                  <a:pt x="53736" y="53736"/>
                </a:lnTo>
                <a:lnTo>
                  <a:pt x="25051" y="90856"/>
                </a:lnTo>
                <a:lnTo>
                  <a:pt x="6555" y="134658"/>
                </a:lnTo>
                <a:lnTo>
                  <a:pt x="0" y="183388"/>
                </a:lnTo>
                <a:lnTo>
                  <a:pt x="0" y="916940"/>
                </a:lnTo>
                <a:lnTo>
                  <a:pt x="6555" y="965669"/>
                </a:lnTo>
                <a:lnTo>
                  <a:pt x="25051" y="1009471"/>
                </a:lnTo>
                <a:lnTo>
                  <a:pt x="53736" y="1046591"/>
                </a:lnTo>
                <a:lnTo>
                  <a:pt x="90856" y="1075276"/>
                </a:lnTo>
                <a:lnTo>
                  <a:pt x="134658" y="1093772"/>
                </a:lnTo>
                <a:lnTo>
                  <a:pt x="183387" y="1100328"/>
                </a:lnTo>
                <a:lnTo>
                  <a:pt x="8611616" y="1100328"/>
                </a:lnTo>
                <a:lnTo>
                  <a:pt x="8660345" y="1093772"/>
                </a:lnTo>
                <a:lnTo>
                  <a:pt x="8704147" y="1075276"/>
                </a:lnTo>
                <a:lnTo>
                  <a:pt x="8741267" y="1046591"/>
                </a:lnTo>
                <a:lnTo>
                  <a:pt x="8769952" y="1009471"/>
                </a:lnTo>
                <a:lnTo>
                  <a:pt x="8788448" y="965669"/>
                </a:lnTo>
                <a:lnTo>
                  <a:pt x="8795004" y="916940"/>
                </a:lnTo>
                <a:lnTo>
                  <a:pt x="8795004" y="183388"/>
                </a:lnTo>
                <a:lnTo>
                  <a:pt x="8788448" y="134658"/>
                </a:lnTo>
                <a:lnTo>
                  <a:pt x="8769952" y="90856"/>
                </a:lnTo>
                <a:lnTo>
                  <a:pt x="8741267" y="53736"/>
                </a:lnTo>
                <a:lnTo>
                  <a:pt x="8704147" y="25051"/>
                </a:lnTo>
                <a:lnTo>
                  <a:pt x="8660345" y="6555"/>
                </a:lnTo>
                <a:lnTo>
                  <a:pt x="861161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73014" y="7056881"/>
            <a:ext cx="71837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servers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accept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connections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jump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95662" y="6586918"/>
            <a:ext cx="1341120" cy="1329055"/>
            <a:chOff x="3395662" y="6586918"/>
            <a:chExt cx="1341120" cy="1329055"/>
          </a:xfrm>
        </p:grpSpPr>
        <p:sp>
          <p:nvSpPr>
            <p:cNvPr id="12" name="object 12"/>
            <p:cNvSpPr/>
            <p:nvPr/>
          </p:nvSpPr>
          <p:spPr>
            <a:xfrm>
              <a:off x="3409950" y="6601206"/>
              <a:ext cx="1312545" cy="1300480"/>
            </a:xfrm>
            <a:custGeom>
              <a:avLst/>
              <a:gdLst/>
              <a:ahLst/>
              <a:cxnLst/>
              <a:rect l="l" t="t" r="r" b="b"/>
              <a:pathLst>
                <a:path w="1312545" h="1300479">
                  <a:moveTo>
                    <a:pt x="656082" y="0"/>
                  </a:moveTo>
                  <a:lnTo>
                    <a:pt x="607119" y="1782"/>
                  </a:lnTo>
                  <a:lnTo>
                    <a:pt x="559133" y="7046"/>
                  </a:lnTo>
                  <a:lnTo>
                    <a:pt x="512252" y="15665"/>
                  </a:lnTo>
                  <a:lnTo>
                    <a:pt x="466601" y="27515"/>
                  </a:lnTo>
                  <a:lnTo>
                    <a:pt x="422308" y="42469"/>
                  </a:lnTo>
                  <a:lnTo>
                    <a:pt x="379500" y="60402"/>
                  </a:lnTo>
                  <a:lnTo>
                    <a:pt x="338302" y="81189"/>
                  </a:lnTo>
                  <a:lnTo>
                    <a:pt x="298844" y="104703"/>
                  </a:lnTo>
                  <a:lnTo>
                    <a:pt x="261250" y="130820"/>
                  </a:lnTo>
                  <a:lnTo>
                    <a:pt x="225649" y="159413"/>
                  </a:lnTo>
                  <a:lnTo>
                    <a:pt x="192166" y="190357"/>
                  </a:lnTo>
                  <a:lnTo>
                    <a:pt x="160930" y="223526"/>
                  </a:lnTo>
                  <a:lnTo>
                    <a:pt x="132066" y="258795"/>
                  </a:lnTo>
                  <a:lnTo>
                    <a:pt x="105702" y="296039"/>
                  </a:lnTo>
                  <a:lnTo>
                    <a:pt x="81964" y="335130"/>
                  </a:lnTo>
                  <a:lnTo>
                    <a:pt x="60980" y="375945"/>
                  </a:lnTo>
                  <a:lnTo>
                    <a:pt x="42875" y="418358"/>
                  </a:lnTo>
                  <a:lnTo>
                    <a:pt x="27778" y="462242"/>
                  </a:lnTo>
                  <a:lnTo>
                    <a:pt x="15815" y="507473"/>
                  </a:lnTo>
                  <a:lnTo>
                    <a:pt x="7113" y="553924"/>
                  </a:lnTo>
                  <a:lnTo>
                    <a:pt x="1799" y="601470"/>
                  </a:lnTo>
                  <a:lnTo>
                    <a:pt x="0" y="649986"/>
                  </a:lnTo>
                  <a:lnTo>
                    <a:pt x="1799" y="698501"/>
                  </a:lnTo>
                  <a:lnTo>
                    <a:pt x="7113" y="746047"/>
                  </a:lnTo>
                  <a:lnTo>
                    <a:pt x="15815" y="792498"/>
                  </a:lnTo>
                  <a:lnTo>
                    <a:pt x="27778" y="837729"/>
                  </a:lnTo>
                  <a:lnTo>
                    <a:pt x="42875" y="881613"/>
                  </a:lnTo>
                  <a:lnTo>
                    <a:pt x="60980" y="924026"/>
                  </a:lnTo>
                  <a:lnTo>
                    <a:pt x="81964" y="964841"/>
                  </a:lnTo>
                  <a:lnTo>
                    <a:pt x="105702" y="1003932"/>
                  </a:lnTo>
                  <a:lnTo>
                    <a:pt x="132066" y="1041176"/>
                  </a:lnTo>
                  <a:lnTo>
                    <a:pt x="160930" y="1076445"/>
                  </a:lnTo>
                  <a:lnTo>
                    <a:pt x="192166" y="1109614"/>
                  </a:lnTo>
                  <a:lnTo>
                    <a:pt x="225649" y="1140558"/>
                  </a:lnTo>
                  <a:lnTo>
                    <a:pt x="261250" y="1169151"/>
                  </a:lnTo>
                  <a:lnTo>
                    <a:pt x="298844" y="1195268"/>
                  </a:lnTo>
                  <a:lnTo>
                    <a:pt x="338302" y="1218782"/>
                  </a:lnTo>
                  <a:lnTo>
                    <a:pt x="379500" y="1239569"/>
                  </a:lnTo>
                  <a:lnTo>
                    <a:pt x="422308" y="1257502"/>
                  </a:lnTo>
                  <a:lnTo>
                    <a:pt x="466601" y="1272456"/>
                  </a:lnTo>
                  <a:lnTo>
                    <a:pt x="512252" y="1284306"/>
                  </a:lnTo>
                  <a:lnTo>
                    <a:pt x="559133" y="1292925"/>
                  </a:lnTo>
                  <a:lnTo>
                    <a:pt x="607119" y="1298189"/>
                  </a:lnTo>
                  <a:lnTo>
                    <a:pt x="656082" y="1299972"/>
                  </a:lnTo>
                  <a:lnTo>
                    <a:pt x="705044" y="1298189"/>
                  </a:lnTo>
                  <a:lnTo>
                    <a:pt x="753030" y="1292925"/>
                  </a:lnTo>
                  <a:lnTo>
                    <a:pt x="799911" y="1284306"/>
                  </a:lnTo>
                  <a:lnTo>
                    <a:pt x="845562" y="1272456"/>
                  </a:lnTo>
                  <a:lnTo>
                    <a:pt x="889855" y="1257502"/>
                  </a:lnTo>
                  <a:lnTo>
                    <a:pt x="932663" y="1239569"/>
                  </a:lnTo>
                  <a:lnTo>
                    <a:pt x="973861" y="1218782"/>
                  </a:lnTo>
                  <a:lnTo>
                    <a:pt x="1013319" y="1195268"/>
                  </a:lnTo>
                  <a:lnTo>
                    <a:pt x="1050913" y="1169151"/>
                  </a:lnTo>
                  <a:lnTo>
                    <a:pt x="1086514" y="1140558"/>
                  </a:lnTo>
                  <a:lnTo>
                    <a:pt x="1119997" y="1109614"/>
                  </a:lnTo>
                  <a:lnTo>
                    <a:pt x="1151233" y="1076445"/>
                  </a:lnTo>
                  <a:lnTo>
                    <a:pt x="1180097" y="1041176"/>
                  </a:lnTo>
                  <a:lnTo>
                    <a:pt x="1206461" y="1003932"/>
                  </a:lnTo>
                  <a:lnTo>
                    <a:pt x="1230199" y="964841"/>
                  </a:lnTo>
                  <a:lnTo>
                    <a:pt x="1251183" y="924026"/>
                  </a:lnTo>
                  <a:lnTo>
                    <a:pt x="1269288" y="881613"/>
                  </a:lnTo>
                  <a:lnTo>
                    <a:pt x="1284385" y="837729"/>
                  </a:lnTo>
                  <a:lnTo>
                    <a:pt x="1296348" y="792498"/>
                  </a:lnTo>
                  <a:lnTo>
                    <a:pt x="1305050" y="746047"/>
                  </a:lnTo>
                  <a:lnTo>
                    <a:pt x="1310364" y="698501"/>
                  </a:lnTo>
                  <a:lnTo>
                    <a:pt x="1312164" y="649986"/>
                  </a:lnTo>
                  <a:lnTo>
                    <a:pt x="1310364" y="601470"/>
                  </a:lnTo>
                  <a:lnTo>
                    <a:pt x="1305050" y="553924"/>
                  </a:lnTo>
                  <a:lnTo>
                    <a:pt x="1296348" y="507473"/>
                  </a:lnTo>
                  <a:lnTo>
                    <a:pt x="1284385" y="462242"/>
                  </a:lnTo>
                  <a:lnTo>
                    <a:pt x="1269288" y="418358"/>
                  </a:lnTo>
                  <a:lnTo>
                    <a:pt x="1251183" y="375945"/>
                  </a:lnTo>
                  <a:lnTo>
                    <a:pt x="1230199" y="335130"/>
                  </a:lnTo>
                  <a:lnTo>
                    <a:pt x="1206461" y="296039"/>
                  </a:lnTo>
                  <a:lnTo>
                    <a:pt x="1180097" y="258795"/>
                  </a:lnTo>
                  <a:lnTo>
                    <a:pt x="1151233" y="223526"/>
                  </a:lnTo>
                  <a:lnTo>
                    <a:pt x="1119997" y="190357"/>
                  </a:lnTo>
                  <a:lnTo>
                    <a:pt x="1086514" y="159413"/>
                  </a:lnTo>
                  <a:lnTo>
                    <a:pt x="1050913" y="130820"/>
                  </a:lnTo>
                  <a:lnTo>
                    <a:pt x="1013319" y="104703"/>
                  </a:lnTo>
                  <a:lnTo>
                    <a:pt x="973861" y="81189"/>
                  </a:lnTo>
                  <a:lnTo>
                    <a:pt x="932663" y="60402"/>
                  </a:lnTo>
                  <a:lnTo>
                    <a:pt x="889855" y="42469"/>
                  </a:lnTo>
                  <a:lnTo>
                    <a:pt x="845562" y="27515"/>
                  </a:lnTo>
                  <a:lnTo>
                    <a:pt x="799911" y="15665"/>
                  </a:lnTo>
                  <a:lnTo>
                    <a:pt x="753030" y="7046"/>
                  </a:lnTo>
                  <a:lnTo>
                    <a:pt x="705044" y="1782"/>
                  </a:lnTo>
                  <a:lnTo>
                    <a:pt x="65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9950" y="6601206"/>
              <a:ext cx="1312545" cy="1300480"/>
            </a:xfrm>
            <a:custGeom>
              <a:avLst/>
              <a:gdLst/>
              <a:ahLst/>
              <a:cxnLst/>
              <a:rect l="l" t="t" r="r" b="b"/>
              <a:pathLst>
                <a:path w="1312545" h="1300479">
                  <a:moveTo>
                    <a:pt x="0" y="649986"/>
                  </a:moveTo>
                  <a:lnTo>
                    <a:pt x="1799" y="601470"/>
                  </a:lnTo>
                  <a:lnTo>
                    <a:pt x="7113" y="553924"/>
                  </a:lnTo>
                  <a:lnTo>
                    <a:pt x="15815" y="507473"/>
                  </a:lnTo>
                  <a:lnTo>
                    <a:pt x="27778" y="462242"/>
                  </a:lnTo>
                  <a:lnTo>
                    <a:pt x="42875" y="418358"/>
                  </a:lnTo>
                  <a:lnTo>
                    <a:pt x="60980" y="375945"/>
                  </a:lnTo>
                  <a:lnTo>
                    <a:pt x="81964" y="335130"/>
                  </a:lnTo>
                  <a:lnTo>
                    <a:pt x="105702" y="296039"/>
                  </a:lnTo>
                  <a:lnTo>
                    <a:pt x="132066" y="258795"/>
                  </a:lnTo>
                  <a:lnTo>
                    <a:pt x="160930" y="223526"/>
                  </a:lnTo>
                  <a:lnTo>
                    <a:pt x="192166" y="190357"/>
                  </a:lnTo>
                  <a:lnTo>
                    <a:pt x="225649" y="159413"/>
                  </a:lnTo>
                  <a:lnTo>
                    <a:pt x="261250" y="130820"/>
                  </a:lnTo>
                  <a:lnTo>
                    <a:pt x="298844" y="104703"/>
                  </a:lnTo>
                  <a:lnTo>
                    <a:pt x="338302" y="81189"/>
                  </a:lnTo>
                  <a:lnTo>
                    <a:pt x="379500" y="60402"/>
                  </a:lnTo>
                  <a:lnTo>
                    <a:pt x="422308" y="42469"/>
                  </a:lnTo>
                  <a:lnTo>
                    <a:pt x="466601" y="27515"/>
                  </a:lnTo>
                  <a:lnTo>
                    <a:pt x="512252" y="15665"/>
                  </a:lnTo>
                  <a:lnTo>
                    <a:pt x="559133" y="7046"/>
                  </a:lnTo>
                  <a:lnTo>
                    <a:pt x="607119" y="1782"/>
                  </a:lnTo>
                  <a:lnTo>
                    <a:pt x="656082" y="0"/>
                  </a:lnTo>
                  <a:lnTo>
                    <a:pt x="705044" y="1782"/>
                  </a:lnTo>
                  <a:lnTo>
                    <a:pt x="753030" y="7046"/>
                  </a:lnTo>
                  <a:lnTo>
                    <a:pt x="799911" y="15665"/>
                  </a:lnTo>
                  <a:lnTo>
                    <a:pt x="845562" y="27515"/>
                  </a:lnTo>
                  <a:lnTo>
                    <a:pt x="889855" y="42469"/>
                  </a:lnTo>
                  <a:lnTo>
                    <a:pt x="932663" y="60402"/>
                  </a:lnTo>
                  <a:lnTo>
                    <a:pt x="973861" y="81189"/>
                  </a:lnTo>
                  <a:lnTo>
                    <a:pt x="1013319" y="104703"/>
                  </a:lnTo>
                  <a:lnTo>
                    <a:pt x="1050913" y="130820"/>
                  </a:lnTo>
                  <a:lnTo>
                    <a:pt x="1086514" y="159413"/>
                  </a:lnTo>
                  <a:lnTo>
                    <a:pt x="1119997" y="190357"/>
                  </a:lnTo>
                  <a:lnTo>
                    <a:pt x="1151233" y="223526"/>
                  </a:lnTo>
                  <a:lnTo>
                    <a:pt x="1180097" y="258795"/>
                  </a:lnTo>
                  <a:lnTo>
                    <a:pt x="1206461" y="296039"/>
                  </a:lnTo>
                  <a:lnTo>
                    <a:pt x="1230199" y="335130"/>
                  </a:lnTo>
                  <a:lnTo>
                    <a:pt x="1251183" y="375945"/>
                  </a:lnTo>
                  <a:lnTo>
                    <a:pt x="1269288" y="418358"/>
                  </a:lnTo>
                  <a:lnTo>
                    <a:pt x="1284385" y="462242"/>
                  </a:lnTo>
                  <a:lnTo>
                    <a:pt x="1296348" y="507473"/>
                  </a:lnTo>
                  <a:lnTo>
                    <a:pt x="1305050" y="553924"/>
                  </a:lnTo>
                  <a:lnTo>
                    <a:pt x="1310364" y="601470"/>
                  </a:lnTo>
                  <a:lnTo>
                    <a:pt x="1312164" y="649986"/>
                  </a:lnTo>
                  <a:lnTo>
                    <a:pt x="1310364" y="698501"/>
                  </a:lnTo>
                  <a:lnTo>
                    <a:pt x="1305050" y="746047"/>
                  </a:lnTo>
                  <a:lnTo>
                    <a:pt x="1296348" y="792498"/>
                  </a:lnTo>
                  <a:lnTo>
                    <a:pt x="1284385" y="837729"/>
                  </a:lnTo>
                  <a:lnTo>
                    <a:pt x="1269288" y="881613"/>
                  </a:lnTo>
                  <a:lnTo>
                    <a:pt x="1251183" y="924026"/>
                  </a:lnTo>
                  <a:lnTo>
                    <a:pt x="1230199" y="964841"/>
                  </a:lnTo>
                  <a:lnTo>
                    <a:pt x="1206461" y="1003932"/>
                  </a:lnTo>
                  <a:lnTo>
                    <a:pt x="1180097" y="1041176"/>
                  </a:lnTo>
                  <a:lnTo>
                    <a:pt x="1151233" y="1076445"/>
                  </a:lnTo>
                  <a:lnTo>
                    <a:pt x="1119997" y="1109614"/>
                  </a:lnTo>
                  <a:lnTo>
                    <a:pt x="1086514" y="1140558"/>
                  </a:lnTo>
                  <a:lnTo>
                    <a:pt x="1050913" y="1169151"/>
                  </a:lnTo>
                  <a:lnTo>
                    <a:pt x="1013319" y="1195268"/>
                  </a:lnTo>
                  <a:lnTo>
                    <a:pt x="973861" y="1218782"/>
                  </a:lnTo>
                  <a:lnTo>
                    <a:pt x="932663" y="1239569"/>
                  </a:lnTo>
                  <a:lnTo>
                    <a:pt x="889855" y="1257502"/>
                  </a:lnTo>
                  <a:lnTo>
                    <a:pt x="845562" y="1272456"/>
                  </a:lnTo>
                  <a:lnTo>
                    <a:pt x="799911" y="1284306"/>
                  </a:lnTo>
                  <a:lnTo>
                    <a:pt x="753030" y="1292925"/>
                  </a:lnTo>
                  <a:lnTo>
                    <a:pt x="705044" y="1298189"/>
                  </a:lnTo>
                  <a:lnTo>
                    <a:pt x="656082" y="1299972"/>
                  </a:lnTo>
                  <a:lnTo>
                    <a:pt x="607119" y="1298189"/>
                  </a:lnTo>
                  <a:lnTo>
                    <a:pt x="559133" y="1292925"/>
                  </a:lnTo>
                  <a:lnTo>
                    <a:pt x="512252" y="1284306"/>
                  </a:lnTo>
                  <a:lnTo>
                    <a:pt x="466601" y="1272456"/>
                  </a:lnTo>
                  <a:lnTo>
                    <a:pt x="422308" y="1257502"/>
                  </a:lnTo>
                  <a:lnTo>
                    <a:pt x="379500" y="1239569"/>
                  </a:lnTo>
                  <a:lnTo>
                    <a:pt x="338302" y="1218782"/>
                  </a:lnTo>
                  <a:lnTo>
                    <a:pt x="298844" y="1195268"/>
                  </a:lnTo>
                  <a:lnTo>
                    <a:pt x="261250" y="1169151"/>
                  </a:lnTo>
                  <a:lnTo>
                    <a:pt x="225649" y="1140558"/>
                  </a:lnTo>
                  <a:lnTo>
                    <a:pt x="192166" y="1109614"/>
                  </a:lnTo>
                  <a:lnTo>
                    <a:pt x="160930" y="1076445"/>
                  </a:lnTo>
                  <a:lnTo>
                    <a:pt x="132066" y="1041176"/>
                  </a:lnTo>
                  <a:lnTo>
                    <a:pt x="105702" y="1003932"/>
                  </a:lnTo>
                  <a:lnTo>
                    <a:pt x="81964" y="964841"/>
                  </a:lnTo>
                  <a:lnTo>
                    <a:pt x="60980" y="924026"/>
                  </a:lnTo>
                  <a:lnTo>
                    <a:pt x="42875" y="881613"/>
                  </a:lnTo>
                  <a:lnTo>
                    <a:pt x="27778" y="837729"/>
                  </a:lnTo>
                  <a:lnTo>
                    <a:pt x="15815" y="792498"/>
                  </a:lnTo>
                  <a:lnTo>
                    <a:pt x="7113" y="746047"/>
                  </a:lnTo>
                  <a:lnTo>
                    <a:pt x="1799" y="698501"/>
                  </a:lnTo>
                  <a:lnTo>
                    <a:pt x="0" y="649986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4175" y="6879336"/>
              <a:ext cx="743712" cy="74371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395662" y="4919662"/>
            <a:ext cx="1341120" cy="1327150"/>
            <a:chOff x="3395662" y="4919662"/>
            <a:chExt cx="1341120" cy="1327150"/>
          </a:xfrm>
        </p:grpSpPr>
        <p:sp>
          <p:nvSpPr>
            <p:cNvPr id="16" name="object 16"/>
            <p:cNvSpPr/>
            <p:nvPr/>
          </p:nvSpPr>
          <p:spPr>
            <a:xfrm>
              <a:off x="3409950" y="4933950"/>
              <a:ext cx="1312545" cy="1298575"/>
            </a:xfrm>
            <a:custGeom>
              <a:avLst/>
              <a:gdLst/>
              <a:ahLst/>
              <a:cxnLst/>
              <a:rect l="l" t="t" r="r" b="b"/>
              <a:pathLst>
                <a:path w="1312545" h="1298575">
                  <a:moveTo>
                    <a:pt x="656082" y="0"/>
                  </a:moveTo>
                  <a:lnTo>
                    <a:pt x="607119" y="1780"/>
                  </a:lnTo>
                  <a:lnTo>
                    <a:pt x="559133" y="7040"/>
                  </a:lnTo>
                  <a:lnTo>
                    <a:pt x="512252" y="15651"/>
                  </a:lnTo>
                  <a:lnTo>
                    <a:pt x="466601" y="27490"/>
                  </a:lnTo>
                  <a:lnTo>
                    <a:pt x="422308" y="42430"/>
                  </a:lnTo>
                  <a:lnTo>
                    <a:pt x="379500" y="60346"/>
                  </a:lnTo>
                  <a:lnTo>
                    <a:pt x="338302" y="81112"/>
                  </a:lnTo>
                  <a:lnTo>
                    <a:pt x="298844" y="104602"/>
                  </a:lnTo>
                  <a:lnTo>
                    <a:pt x="261250" y="130692"/>
                  </a:lnTo>
                  <a:lnTo>
                    <a:pt x="225649" y="159255"/>
                  </a:lnTo>
                  <a:lnTo>
                    <a:pt x="192166" y="190166"/>
                  </a:lnTo>
                  <a:lnTo>
                    <a:pt x="160930" y="223299"/>
                  </a:lnTo>
                  <a:lnTo>
                    <a:pt x="132066" y="258529"/>
                  </a:lnTo>
                  <a:lnTo>
                    <a:pt x="105702" y="295730"/>
                  </a:lnTo>
                  <a:lnTo>
                    <a:pt x="81964" y="334776"/>
                  </a:lnTo>
                  <a:lnTo>
                    <a:pt x="60980" y="375542"/>
                  </a:lnTo>
                  <a:lnTo>
                    <a:pt x="42875" y="417903"/>
                  </a:lnTo>
                  <a:lnTo>
                    <a:pt x="27778" y="461732"/>
                  </a:lnTo>
                  <a:lnTo>
                    <a:pt x="15815" y="506904"/>
                  </a:lnTo>
                  <a:lnTo>
                    <a:pt x="7113" y="553294"/>
                  </a:lnTo>
                  <a:lnTo>
                    <a:pt x="1799" y="600776"/>
                  </a:lnTo>
                  <a:lnTo>
                    <a:pt x="0" y="649224"/>
                  </a:lnTo>
                  <a:lnTo>
                    <a:pt x="1799" y="697671"/>
                  </a:lnTo>
                  <a:lnTo>
                    <a:pt x="7113" y="745153"/>
                  </a:lnTo>
                  <a:lnTo>
                    <a:pt x="15815" y="791543"/>
                  </a:lnTo>
                  <a:lnTo>
                    <a:pt x="27778" y="836715"/>
                  </a:lnTo>
                  <a:lnTo>
                    <a:pt x="42875" y="880544"/>
                  </a:lnTo>
                  <a:lnTo>
                    <a:pt x="60980" y="922905"/>
                  </a:lnTo>
                  <a:lnTo>
                    <a:pt x="81964" y="963671"/>
                  </a:lnTo>
                  <a:lnTo>
                    <a:pt x="105702" y="1002717"/>
                  </a:lnTo>
                  <a:lnTo>
                    <a:pt x="132066" y="1039918"/>
                  </a:lnTo>
                  <a:lnTo>
                    <a:pt x="160930" y="1075148"/>
                  </a:lnTo>
                  <a:lnTo>
                    <a:pt x="192166" y="1108281"/>
                  </a:lnTo>
                  <a:lnTo>
                    <a:pt x="225649" y="1139192"/>
                  </a:lnTo>
                  <a:lnTo>
                    <a:pt x="261250" y="1167755"/>
                  </a:lnTo>
                  <a:lnTo>
                    <a:pt x="298844" y="1193845"/>
                  </a:lnTo>
                  <a:lnTo>
                    <a:pt x="338302" y="1217335"/>
                  </a:lnTo>
                  <a:lnTo>
                    <a:pt x="379500" y="1238101"/>
                  </a:lnTo>
                  <a:lnTo>
                    <a:pt x="422308" y="1256017"/>
                  </a:lnTo>
                  <a:lnTo>
                    <a:pt x="466601" y="1270957"/>
                  </a:lnTo>
                  <a:lnTo>
                    <a:pt x="512252" y="1282796"/>
                  </a:lnTo>
                  <a:lnTo>
                    <a:pt x="559133" y="1291407"/>
                  </a:lnTo>
                  <a:lnTo>
                    <a:pt x="607119" y="1296667"/>
                  </a:lnTo>
                  <a:lnTo>
                    <a:pt x="656082" y="1298448"/>
                  </a:lnTo>
                  <a:lnTo>
                    <a:pt x="705044" y="1296667"/>
                  </a:lnTo>
                  <a:lnTo>
                    <a:pt x="753030" y="1291407"/>
                  </a:lnTo>
                  <a:lnTo>
                    <a:pt x="799911" y="1282796"/>
                  </a:lnTo>
                  <a:lnTo>
                    <a:pt x="845562" y="1270957"/>
                  </a:lnTo>
                  <a:lnTo>
                    <a:pt x="889855" y="1256017"/>
                  </a:lnTo>
                  <a:lnTo>
                    <a:pt x="932663" y="1238101"/>
                  </a:lnTo>
                  <a:lnTo>
                    <a:pt x="973861" y="1217335"/>
                  </a:lnTo>
                  <a:lnTo>
                    <a:pt x="1013319" y="1193845"/>
                  </a:lnTo>
                  <a:lnTo>
                    <a:pt x="1050913" y="1167755"/>
                  </a:lnTo>
                  <a:lnTo>
                    <a:pt x="1086514" y="1139192"/>
                  </a:lnTo>
                  <a:lnTo>
                    <a:pt x="1119997" y="1108281"/>
                  </a:lnTo>
                  <a:lnTo>
                    <a:pt x="1151233" y="1075148"/>
                  </a:lnTo>
                  <a:lnTo>
                    <a:pt x="1180097" y="1039918"/>
                  </a:lnTo>
                  <a:lnTo>
                    <a:pt x="1206461" y="1002717"/>
                  </a:lnTo>
                  <a:lnTo>
                    <a:pt x="1230199" y="963671"/>
                  </a:lnTo>
                  <a:lnTo>
                    <a:pt x="1251183" y="922905"/>
                  </a:lnTo>
                  <a:lnTo>
                    <a:pt x="1269288" y="880544"/>
                  </a:lnTo>
                  <a:lnTo>
                    <a:pt x="1284385" y="836715"/>
                  </a:lnTo>
                  <a:lnTo>
                    <a:pt x="1296348" y="791543"/>
                  </a:lnTo>
                  <a:lnTo>
                    <a:pt x="1305050" y="745153"/>
                  </a:lnTo>
                  <a:lnTo>
                    <a:pt x="1310364" y="697671"/>
                  </a:lnTo>
                  <a:lnTo>
                    <a:pt x="1312164" y="649224"/>
                  </a:lnTo>
                  <a:lnTo>
                    <a:pt x="1310364" y="600776"/>
                  </a:lnTo>
                  <a:lnTo>
                    <a:pt x="1305050" y="553294"/>
                  </a:lnTo>
                  <a:lnTo>
                    <a:pt x="1296348" y="506904"/>
                  </a:lnTo>
                  <a:lnTo>
                    <a:pt x="1284385" y="461732"/>
                  </a:lnTo>
                  <a:lnTo>
                    <a:pt x="1269288" y="417903"/>
                  </a:lnTo>
                  <a:lnTo>
                    <a:pt x="1251183" y="375542"/>
                  </a:lnTo>
                  <a:lnTo>
                    <a:pt x="1230199" y="334776"/>
                  </a:lnTo>
                  <a:lnTo>
                    <a:pt x="1206461" y="295730"/>
                  </a:lnTo>
                  <a:lnTo>
                    <a:pt x="1180097" y="258529"/>
                  </a:lnTo>
                  <a:lnTo>
                    <a:pt x="1151233" y="223299"/>
                  </a:lnTo>
                  <a:lnTo>
                    <a:pt x="1119997" y="190166"/>
                  </a:lnTo>
                  <a:lnTo>
                    <a:pt x="1086514" y="159255"/>
                  </a:lnTo>
                  <a:lnTo>
                    <a:pt x="1050913" y="130692"/>
                  </a:lnTo>
                  <a:lnTo>
                    <a:pt x="1013319" y="104602"/>
                  </a:lnTo>
                  <a:lnTo>
                    <a:pt x="973861" y="81112"/>
                  </a:lnTo>
                  <a:lnTo>
                    <a:pt x="932663" y="60346"/>
                  </a:lnTo>
                  <a:lnTo>
                    <a:pt x="889855" y="42430"/>
                  </a:lnTo>
                  <a:lnTo>
                    <a:pt x="845562" y="27490"/>
                  </a:lnTo>
                  <a:lnTo>
                    <a:pt x="799911" y="15651"/>
                  </a:lnTo>
                  <a:lnTo>
                    <a:pt x="753030" y="7040"/>
                  </a:lnTo>
                  <a:lnTo>
                    <a:pt x="705044" y="1780"/>
                  </a:lnTo>
                  <a:lnTo>
                    <a:pt x="65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09950" y="4933950"/>
              <a:ext cx="1312545" cy="1298575"/>
            </a:xfrm>
            <a:custGeom>
              <a:avLst/>
              <a:gdLst/>
              <a:ahLst/>
              <a:cxnLst/>
              <a:rect l="l" t="t" r="r" b="b"/>
              <a:pathLst>
                <a:path w="1312545" h="1298575">
                  <a:moveTo>
                    <a:pt x="0" y="649224"/>
                  </a:moveTo>
                  <a:lnTo>
                    <a:pt x="1799" y="600776"/>
                  </a:lnTo>
                  <a:lnTo>
                    <a:pt x="7113" y="553294"/>
                  </a:lnTo>
                  <a:lnTo>
                    <a:pt x="15815" y="506904"/>
                  </a:lnTo>
                  <a:lnTo>
                    <a:pt x="27778" y="461732"/>
                  </a:lnTo>
                  <a:lnTo>
                    <a:pt x="42875" y="417903"/>
                  </a:lnTo>
                  <a:lnTo>
                    <a:pt x="60980" y="375542"/>
                  </a:lnTo>
                  <a:lnTo>
                    <a:pt x="81964" y="334776"/>
                  </a:lnTo>
                  <a:lnTo>
                    <a:pt x="105702" y="295730"/>
                  </a:lnTo>
                  <a:lnTo>
                    <a:pt x="132066" y="258529"/>
                  </a:lnTo>
                  <a:lnTo>
                    <a:pt x="160930" y="223299"/>
                  </a:lnTo>
                  <a:lnTo>
                    <a:pt x="192166" y="190166"/>
                  </a:lnTo>
                  <a:lnTo>
                    <a:pt x="225649" y="159255"/>
                  </a:lnTo>
                  <a:lnTo>
                    <a:pt x="261250" y="130692"/>
                  </a:lnTo>
                  <a:lnTo>
                    <a:pt x="298844" y="104602"/>
                  </a:lnTo>
                  <a:lnTo>
                    <a:pt x="338302" y="81112"/>
                  </a:lnTo>
                  <a:lnTo>
                    <a:pt x="379500" y="60346"/>
                  </a:lnTo>
                  <a:lnTo>
                    <a:pt x="422308" y="42430"/>
                  </a:lnTo>
                  <a:lnTo>
                    <a:pt x="466601" y="27490"/>
                  </a:lnTo>
                  <a:lnTo>
                    <a:pt x="512252" y="15651"/>
                  </a:lnTo>
                  <a:lnTo>
                    <a:pt x="559133" y="7040"/>
                  </a:lnTo>
                  <a:lnTo>
                    <a:pt x="607119" y="1780"/>
                  </a:lnTo>
                  <a:lnTo>
                    <a:pt x="656082" y="0"/>
                  </a:lnTo>
                  <a:lnTo>
                    <a:pt x="705044" y="1780"/>
                  </a:lnTo>
                  <a:lnTo>
                    <a:pt x="753030" y="7040"/>
                  </a:lnTo>
                  <a:lnTo>
                    <a:pt x="799911" y="15651"/>
                  </a:lnTo>
                  <a:lnTo>
                    <a:pt x="845562" y="27490"/>
                  </a:lnTo>
                  <a:lnTo>
                    <a:pt x="889855" y="42430"/>
                  </a:lnTo>
                  <a:lnTo>
                    <a:pt x="932663" y="60346"/>
                  </a:lnTo>
                  <a:lnTo>
                    <a:pt x="973861" y="81112"/>
                  </a:lnTo>
                  <a:lnTo>
                    <a:pt x="1013319" y="104602"/>
                  </a:lnTo>
                  <a:lnTo>
                    <a:pt x="1050913" y="130692"/>
                  </a:lnTo>
                  <a:lnTo>
                    <a:pt x="1086514" y="159255"/>
                  </a:lnTo>
                  <a:lnTo>
                    <a:pt x="1119997" y="190166"/>
                  </a:lnTo>
                  <a:lnTo>
                    <a:pt x="1151233" y="223299"/>
                  </a:lnTo>
                  <a:lnTo>
                    <a:pt x="1180097" y="258529"/>
                  </a:lnTo>
                  <a:lnTo>
                    <a:pt x="1206461" y="295730"/>
                  </a:lnTo>
                  <a:lnTo>
                    <a:pt x="1230199" y="334776"/>
                  </a:lnTo>
                  <a:lnTo>
                    <a:pt x="1251183" y="375542"/>
                  </a:lnTo>
                  <a:lnTo>
                    <a:pt x="1269288" y="417903"/>
                  </a:lnTo>
                  <a:lnTo>
                    <a:pt x="1284385" y="461732"/>
                  </a:lnTo>
                  <a:lnTo>
                    <a:pt x="1296348" y="506904"/>
                  </a:lnTo>
                  <a:lnTo>
                    <a:pt x="1305050" y="553294"/>
                  </a:lnTo>
                  <a:lnTo>
                    <a:pt x="1310364" y="600776"/>
                  </a:lnTo>
                  <a:lnTo>
                    <a:pt x="1312164" y="649224"/>
                  </a:lnTo>
                  <a:lnTo>
                    <a:pt x="1310364" y="697671"/>
                  </a:lnTo>
                  <a:lnTo>
                    <a:pt x="1305050" y="745153"/>
                  </a:lnTo>
                  <a:lnTo>
                    <a:pt x="1296348" y="791543"/>
                  </a:lnTo>
                  <a:lnTo>
                    <a:pt x="1284385" y="836715"/>
                  </a:lnTo>
                  <a:lnTo>
                    <a:pt x="1269288" y="880544"/>
                  </a:lnTo>
                  <a:lnTo>
                    <a:pt x="1251183" y="922905"/>
                  </a:lnTo>
                  <a:lnTo>
                    <a:pt x="1230199" y="963671"/>
                  </a:lnTo>
                  <a:lnTo>
                    <a:pt x="1206461" y="1002717"/>
                  </a:lnTo>
                  <a:lnTo>
                    <a:pt x="1180097" y="1039918"/>
                  </a:lnTo>
                  <a:lnTo>
                    <a:pt x="1151233" y="1075148"/>
                  </a:lnTo>
                  <a:lnTo>
                    <a:pt x="1119997" y="1108281"/>
                  </a:lnTo>
                  <a:lnTo>
                    <a:pt x="1086514" y="1139192"/>
                  </a:lnTo>
                  <a:lnTo>
                    <a:pt x="1050913" y="1167755"/>
                  </a:lnTo>
                  <a:lnTo>
                    <a:pt x="1013319" y="1193845"/>
                  </a:lnTo>
                  <a:lnTo>
                    <a:pt x="973861" y="1217335"/>
                  </a:lnTo>
                  <a:lnTo>
                    <a:pt x="932663" y="1238101"/>
                  </a:lnTo>
                  <a:lnTo>
                    <a:pt x="889855" y="1256017"/>
                  </a:lnTo>
                  <a:lnTo>
                    <a:pt x="845562" y="1270957"/>
                  </a:lnTo>
                  <a:lnTo>
                    <a:pt x="799911" y="1282796"/>
                  </a:lnTo>
                  <a:lnTo>
                    <a:pt x="753030" y="1291407"/>
                  </a:lnTo>
                  <a:lnTo>
                    <a:pt x="705044" y="1296667"/>
                  </a:lnTo>
                  <a:lnTo>
                    <a:pt x="656082" y="1298448"/>
                  </a:lnTo>
                  <a:lnTo>
                    <a:pt x="607119" y="1296667"/>
                  </a:lnTo>
                  <a:lnTo>
                    <a:pt x="559133" y="1291407"/>
                  </a:lnTo>
                  <a:lnTo>
                    <a:pt x="512252" y="1282796"/>
                  </a:lnTo>
                  <a:lnTo>
                    <a:pt x="466601" y="1270957"/>
                  </a:lnTo>
                  <a:lnTo>
                    <a:pt x="422308" y="1256017"/>
                  </a:lnTo>
                  <a:lnTo>
                    <a:pt x="379500" y="1238101"/>
                  </a:lnTo>
                  <a:lnTo>
                    <a:pt x="338302" y="1217335"/>
                  </a:lnTo>
                  <a:lnTo>
                    <a:pt x="298844" y="1193845"/>
                  </a:lnTo>
                  <a:lnTo>
                    <a:pt x="261250" y="1167755"/>
                  </a:lnTo>
                  <a:lnTo>
                    <a:pt x="225649" y="1139192"/>
                  </a:lnTo>
                  <a:lnTo>
                    <a:pt x="192166" y="1108281"/>
                  </a:lnTo>
                  <a:lnTo>
                    <a:pt x="160930" y="1075148"/>
                  </a:lnTo>
                  <a:lnTo>
                    <a:pt x="132066" y="1039918"/>
                  </a:lnTo>
                  <a:lnTo>
                    <a:pt x="105702" y="1002717"/>
                  </a:lnTo>
                  <a:lnTo>
                    <a:pt x="81964" y="963671"/>
                  </a:lnTo>
                  <a:lnTo>
                    <a:pt x="60980" y="922905"/>
                  </a:lnTo>
                  <a:lnTo>
                    <a:pt x="42875" y="880544"/>
                  </a:lnTo>
                  <a:lnTo>
                    <a:pt x="27778" y="836715"/>
                  </a:lnTo>
                  <a:lnTo>
                    <a:pt x="15815" y="791543"/>
                  </a:lnTo>
                  <a:lnTo>
                    <a:pt x="7113" y="745153"/>
                  </a:lnTo>
                  <a:lnTo>
                    <a:pt x="1799" y="697671"/>
                  </a:lnTo>
                  <a:lnTo>
                    <a:pt x="0" y="649224"/>
                  </a:lnTo>
                  <a:close/>
                </a:path>
              </a:pathLst>
            </a:custGeom>
            <a:ln w="28574">
              <a:solidFill>
                <a:srgbClr val="39405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8372" y="5266943"/>
              <a:ext cx="653796" cy="63093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395662" y="3250882"/>
            <a:ext cx="1341120" cy="1327150"/>
            <a:chOff x="3395662" y="3250882"/>
            <a:chExt cx="1341120" cy="1327150"/>
          </a:xfrm>
        </p:grpSpPr>
        <p:sp>
          <p:nvSpPr>
            <p:cNvPr id="20" name="object 20"/>
            <p:cNvSpPr/>
            <p:nvPr/>
          </p:nvSpPr>
          <p:spPr>
            <a:xfrm>
              <a:off x="3409950" y="3265170"/>
              <a:ext cx="1312545" cy="1298575"/>
            </a:xfrm>
            <a:custGeom>
              <a:avLst/>
              <a:gdLst/>
              <a:ahLst/>
              <a:cxnLst/>
              <a:rect l="l" t="t" r="r" b="b"/>
              <a:pathLst>
                <a:path w="1312545" h="1298575">
                  <a:moveTo>
                    <a:pt x="656082" y="0"/>
                  </a:moveTo>
                  <a:lnTo>
                    <a:pt x="607119" y="1780"/>
                  </a:lnTo>
                  <a:lnTo>
                    <a:pt x="559133" y="7040"/>
                  </a:lnTo>
                  <a:lnTo>
                    <a:pt x="512252" y="15651"/>
                  </a:lnTo>
                  <a:lnTo>
                    <a:pt x="466601" y="27490"/>
                  </a:lnTo>
                  <a:lnTo>
                    <a:pt x="422308" y="42430"/>
                  </a:lnTo>
                  <a:lnTo>
                    <a:pt x="379500" y="60346"/>
                  </a:lnTo>
                  <a:lnTo>
                    <a:pt x="338302" y="81112"/>
                  </a:lnTo>
                  <a:lnTo>
                    <a:pt x="298844" y="104602"/>
                  </a:lnTo>
                  <a:lnTo>
                    <a:pt x="261250" y="130692"/>
                  </a:lnTo>
                  <a:lnTo>
                    <a:pt x="225649" y="159255"/>
                  </a:lnTo>
                  <a:lnTo>
                    <a:pt x="192166" y="190166"/>
                  </a:lnTo>
                  <a:lnTo>
                    <a:pt x="160930" y="223299"/>
                  </a:lnTo>
                  <a:lnTo>
                    <a:pt x="132066" y="258529"/>
                  </a:lnTo>
                  <a:lnTo>
                    <a:pt x="105702" y="295730"/>
                  </a:lnTo>
                  <a:lnTo>
                    <a:pt x="81964" y="334776"/>
                  </a:lnTo>
                  <a:lnTo>
                    <a:pt x="60980" y="375542"/>
                  </a:lnTo>
                  <a:lnTo>
                    <a:pt x="42875" y="417903"/>
                  </a:lnTo>
                  <a:lnTo>
                    <a:pt x="27778" y="461732"/>
                  </a:lnTo>
                  <a:lnTo>
                    <a:pt x="15815" y="506904"/>
                  </a:lnTo>
                  <a:lnTo>
                    <a:pt x="7113" y="553294"/>
                  </a:lnTo>
                  <a:lnTo>
                    <a:pt x="1799" y="600776"/>
                  </a:lnTo>
                  <a:lnTo>
                    <a:pt x="0" y="649224"/>
                  </a:lnTo>
                  <a:lnTo>
                    <a:pt x="1799" y="697671"/>
                  </a:lnTo>
                  <a:lnTo>
                    <a:pt x="7113" y="745153"/>
                  </a:lnTo>
                  <a:lnTo>
                    <a:pt x="15815" y="791543"/>
                  </a:lnTo>
                  <a:lnTo>
                    <a:pt x="27778" y="836715"/>
                  </a:lnTo>
                  <a:lnTo>
                    <a:pt x="42875" y="880544"/>
                  </a:lnTo>
                  <a:lnTo>
                    <a:pt x="60980" y="922905"/>
                  </a:lnTo>
                  <a:lnTo>
                    <a:pt x="81964" y="963671"/>
                  </a:lnTo>
                  <a:lnTo>
                    <a:pt x="105702" y="1002717"/>
                  </a:lnTo>
                  <a:lnTo>
                    <a:pt x="132066" y="1039918"/>
                  </a:lnTo>
                  <a:lnTo>
                    <a:pt x="160930" y="1075148"/>
                  </a:lnTo>
                  <a:lnTo>
                    <a:pt x="192166" y="1108281"/>
                  </a:lnTo>
                  <a:lnTo>
                    <a:pt x="225649" y="1139192"/>
                  </a:lnTo>
                  <a:lnTo>
                    <a:pt x="261250" y="1167755"/>
                  </a:lnTo>
                  <a:lnTo>
                    <a:pt x="298844" y="1193845"/>
                  </a:lnTo>
                  <a:lnTo>
                    <a:pt x="338302" y="1217335"/>
                  </a:lnTo>
                  <a:lnTo>
                    <a:pt x="379500" y="1238101"/>
                  </a:lnTo>
                  <a:lnTo>
                    <a:pt x="422308" y="1256017"/>
                  </a:lnTo>
                  <a:lnTo>
                    <a:pt x="466601" y="1270957"/>
                  </a:lnTo>
                  <a:lnTo>
                    <a:pt x="512252" y="1282796"/>
                  </a:lnTo>
                  <a:lnTo>
                    <a:pt x="559133" y="1291407"/>
                  </a:lnTo>
                  <a:lnTo>
                    <a:pt x="607119" y="1296667"/>
                  </a:lnTo>
                  <a:lnTo>
                    <a:pt x="656082" y="1298447"/>
                  </a:lnTo>
                  <a:lnTo>
                    <a:pt x="705044" y="1296667"/>
                  </a:lnTo>
                  <a:lnTo>
                    <a:pt x="753030" y="1291407"/>
                  </a:lnTo>
                  <a:lnTo>
                    <a:pt x="799911" y="1282796"/>
                  </a:lnTo>
                  <a:lnTo>
                    <a:pt x="845562" y="1270957"/>
                  </a:lnTo>
                  <a:lnTo>
                    <a:pt x="889855" y="1256017"/>
                  </a:lnTo>
                  <a:lnTo>
                    <a:pt x="932663" y="1238101"/>
                  </a:lnTo>
                  <a:lnTo>
                    <a:pt x="973861" y="1217335"/>
                  </a:lnTo>
                  <a:lnTo>
                    <a:pt x="1013319" y="1193845"/>
                  </a:lnTo>
                  <a:lnTo>
                    <a:pt x="1050913" y="1167755"/>
                  </a:lnTo>
                  <a:lnTo>
                    <a:pt x="1086514" y="1139192"/>
                  </a:lnTo>
                  <a:lnTo>
                    <a:pt x="1119997" y="1108281"/>
                  </a:lnTo>
                  <a:lnTo>
                    <a:pt x="1151233" y="1075148"/>
                  </a:lnTo>
                  <a:lnTo>
                    <a:pt x="1180097" y="1039918"/>
                  </a:lnTo>
                  <a:lnTo>
                    <a:pt x="1206461" y="1002717"/>
                  </a:lnTo>
                  <a:lnTo>
                    <a:pt x="1230199" y="963671"/>
                  </a:lnTo>
                  <a:lnTo>
                    <a:pt x="1251183" y="922905"/>
                  </a:lnTo>
                  <a:lnTo>
                    <a:pt x="1269288" y="880544"/>
                  </a:lnTo>
                  <a:lnTo>
                    <a:pt x="1284385" y="836715"/>
                  </a:lnTo>
                  <a:lnTo>
                    <a:pt x="1296348" y="791543"/>
                  </a:lnTo>
                  <a:lnTo>
                    <a:pt x="1305050" y="745153"/>
                  </a:lnTo>
                  <a:lnTo>
                    <a:pt x="1310364" y="697671"/>
                  </a:lnTo>
                  <a:lnTo>
                    <a:pt x="1312164" y="649224"/>
                  </a:lnTo>
                  <a:lnTo>
                    <a:pt x="1310364" y="600776"/>
                  </a:lnTo>
                  <a:lnTo>
                    <a:pt x="1305050" y="553294"/>
                  </a:lnTo>
                  <a:lnTo>
                    <a:pt x="1296348" y="506904"/>
                  </a:lnTo>
                  <a:lnTo>
                    <a:pt x="1284385" y="461732"/>
                  </a:lnTo>
                  <a:lnTo>
                    <a:pt x="1269288" y="417903"/>
                  </a:lnTo>
                  <a:lnTo>
                    <a:pt x="1251183" y="375542"/>
                  </a:lnTo>
                  <a:lnTo>
                    <a:pt x="1230199" y="334776"/>
                  </a:lnTo>
                  <a:lnTo>
                    <a:pt x="1206461" y="295730"/>
                  </a:lnTo>
                  <a:lnTo>
                    <a:pt x="1180097" y="258529"/>
                  </a:lnTo>
                  <a:lnTo>
                    <a:pt x="1151233" y="223299"/>
                  </a:lnTo>
                  <a:lnTo>
                    <a:pt x="1119997" y="190166"/>
                  </a:lnTo>
                  <a:lnTo>
                    <a:pt x="1086514" y="159255"/>
                  </a:lnTo>
                  <a:lnTo>
                    <a:pt x="1050913" y="130692"/>
                  </a:lnTo>
                  <a:lnTo>
                    <a:pt x="1013319" y="104602"/>
                  </a:lnTo>
                  <a:lnTo>
                    <a:pt x="973861" y="81112"/>
                  </a:lnTo>
                  <a:lnTo>
                    <a:pt x="932663" y="60346"/>
                  </a:lnTo>
                  <a:lnTo>
                    <a:pt x="889855" y="42430"/>
                  </a:lnTo>
                  <a:lnTo>
                    <a:pt x="845562" y="27490"/>
                  </a:lnTo>
                  <a:lnTo>
                    <a:pt x="799911" y="15651"/>
                  </a:lnTo>
                  <a:lnTo>
                    <a:pt x="753030" y="7040"/>
                  </a:lnTo>
                  <a:lnTo>
                    <a:pt x="705044" y="1780"/>
                  </a:lnTo>
                  <a:lnTo>
                    <a:pt x="65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09950" y="3265170"/>
              <a:ext cx="1312545" cy="1298575"/>
            </a:xfrm>
            <a:custGeom>
              <a:avLst/>
              <a:gdLst/>
              <a:ahLst/>
              <a:cxnLst/>
              <a:rect l="l" t="t" r="r" b="b"/>
              <a:pathLst>
                <a:path w="1312545" h="1298575">
                  <a:moveTo>
                    <a:pt x="0" y="649224"/>
                  </a:moveTo>
                  <a:lnTo>
                    <a:pt x="1799" y="600776"/>
                  </a:lnTo>
                  <a:lnTo>
                    <a:pt x="7113" y="553294"/>
                  </a:lnTo>
                  <a:lnTo>
                    <a:pt x="15815" y="506904"/>
                  </a:lnTo>
                  <a:lnTo>
                    <a:pt x="27778" y="461732"/>
                  </a:lnTo>
                  <a:lnTo>
                    <a:pt x="42875" y="417903"/>
                  </a:lnTo>
                  <a:lnTo>
                    <a:pt x="60980" y="375542"/>
                  </a:lnTo>
                  <a:lnTo>
                    <a:pt x="81964" y="334776"/>
                  </a:lnTo>
                  <a:lnTo>
                    <a:pt x="105702" y="295730"/>
                  </a:lnTo>
                  <a:lnTo>
                    <a:pt x="132066" y="258529"/>
                  </a:lnTo>
                  <a:lnTo>
                    <a:pt x="160930" y="223299"/>
                  </a:lnTo>
                  <a:lnTo>
                    <a:pt x="192166" y="190166"/>
                  </a:lnTo>
                  <a:lnTo>
                    <a:pt x="225649" y="159255"/>
                  </a:lnTo>
                  <a:lnTo>
                    <a:pt x="261250" y="130692"/>
                  </a:lnTo>
                  <a:lnTo>
                    <a:pt x="298844" y="104602"/>
                  </a:lnTo>
                  <a:lnTo>
                    <a:pt x="338302" y="81112"/>
                  </a:lnTo>
                  <a:lnTo>
                    <a:pt x="379500" y="60346"/>
                  </a:lnTo>
                  <a:lnTo>
                    <a:pt x="422308" y="42430"/>
                  </a:lnTo>
                  <a:lnTo>
                    <a:pt x="466601" y="27490"/>
                  </a:lnTo>
                  <a:lnTo>
                    <a:pt x="512252" y="15651"/>
                  </a:lnTo>
                  <a:lnTo>
                    <a:pt x="559133" y="7040"/>
                  </a:lnTo>
                  <a:lnTo>
                    <a:pt x="607119" y="1780"/>
                  </a:lnTo>
                  <a:lnTo>
                    <a:pt x="656082" y="0"/>
                  </a:lnTo>
                  <a:lnTo>
                    <a:pt x="705044" y="1780"/>
                  </a:lnTo>
                  <a:lnTo>
                    <a:pt x="753030" y="7040"/>
                  </a:lnTo>
                  <a:lnTo>
                    <a:pt x="799911" y="15651"/>
                  </a:lnTo>
                  <a:lnTo>
                    <a:pt x="845562" y="27490"/>
                  </a:lnTo>
                  <a:lnTo>
                    <a:pt x="889855" y="42430"/>
                  </a:lnTo>
                  <a:lnTo>
                    <a:pt x="932663" y="60346"/>
                  </a:lnTo>
                  <a:lnTo>
                    <a:pt x="973861" y="81112"/>
                  </a:lnTo>
                  <a:lnTo>
                    <a:pt x="1013319" y="104602"/>
                  </a:lnTo>
                  <a:lnTo>
                    <a:pt x="1050913" y="130692"/>
                  </a:lnTo>
                  <a:lnTo>
                    <a:pt x="1086514" y="159255"/>
                  </a:lnTo>
                  <a:lnTo>
                    <a:pt x="1119997" y="190166"/>
                  </a:lnTo>
                  <a:lnTo>
                    <a:pt x="1151233" y="223299"/>
                  </a:lnTo>
                  <a:lnTo>
                    <a:pt x="1180097" y="258529"/>
                  </a:lnTo>
                  <a:lnTo>
                    <a:pt x="1206461" y="295730"/>
                  </a:lnTo>
                  <a:lnTo>
                    <a:pt x="1230199" y="334776"/>
                  </a:lnTo>
                  <a:lnTo>
                    <a:pt x="1251183" y="375542"/>
                  </a:lnTo>
                  <a:lnTo>
                    <a:pt x="1269288" y="417903"/>
                  </a:lnTo>
                  <a:lnTo>
                    <a:pt x="1284385" y="461732"/>
                  </a:lnTo>
                  <a:lnTo>
                    <a:pt x="1296348" y="506904"/>
                  </a:lnTo>
                  <a:lnTo>
                    <a:pt x="1305050" y="553294"/>
                  </a:lnTo>
                  <a:lnTo>
                    <a:pt x="1310364" y="600776"/>
                  </a:lnTo>
                  <a:lnTo>
                    <a:pt x="1312164" y="649224"/>
                  </a:lnTo>
                  <a:lnTo>
                    <a:pt x="1310364" y="697671"/>
                  </a:lnTo>
                  <a:lnTo>
                    <a:pt x="1305050" y="745153"/>
                  </a:lnTo>
                  <a:lnTo>
                    <a:pt x="1296348" y="791543"/>
                  </a:lnTo>
                  <a:lnTo>
                    <a:pt x="1284385" y="836715"/>
                  </a:lnTo>
                  <a:lnTo>
                    <a:pt x="1269288" y="880544"/>
                  </a:lnTo>
                  <a:lnTo>
                    <a:pt x="1251183" y="922905"/>
                  </a:lnTo>
                  <a:lnTo>
                    <a:pt x="1230199" y="963671"/>
                  </a:lnTo>
                  <a:lnTo>
                    <a:pt x="1206461" y="1002717"/>
                  </a:lnTo>
                  <a:lnTo>
                    <a:pt x="1180097" y="1039918"/>
                  </a:lnTo>
                  <a:lnTo>
                    <a:pt x="1151233" y="1075148"/>
                  </a:lnTo>
                  <a:lnTo>
                    <a:pt x="1119997" y="1108281"/>
                  </a:lnTo>
                  <a:lnTo>
                    <a:pt x="1086514" y="1139192"/>
                  </a:lnTo>
                  <a:lnTo>
                    <a:pt x="1050913" y="1167755"/>
                  </a:lnTo>
                  <a:lnTo>
                    <a:pt x="1013319" y="1193845"/>
                  </a:lnTo>
                  <a:lnTo>
                    <a:pt x="973861" y="1217335"/>
                  </a:lnTo>
                  <a:lnTo>
                    <a:pt x="932663" y="1238101"/>
                  </a:lnTo>
                  <a:lnTo>
                    <a:pt x="889855" y="1256017"/>
                  </a:lnTo>
                  <a:lnTo>
                    <a:pt x="845562" y="1270957"/>
                  </a:lnTo>
                  <a:lnTo>
                    <a:pt x="799911" y="1282796"/>
                  </a:lnTo>
                  <a:lnTo>
                    <a:pt x="753030" y="1291407"/>
                  </a:lnTo>
                  <a:lnTo>
                    <a:pt x="705044" y="1296667"/>
                  </a:lnTo>
                  <a:lnTo>
                    <a:pt x="656082" y="1298447"/>
                  </a:lnTo>
                  <a:lnTo>
                    <a:pt x="607119" y="1296667"/>
                  </a:lnTo>
                  <a:lnTo>
                    <a:pt x="559133" y="1291407"/>
                  </a:lnTo>
                  <a:lnTo>
                    <a:pt x="512252" y="1282796"/>
                  </a:lnTo>
                  <a:lnTo>
                    <a:pt x="466601" y="1270957"/>
                  </a:lnTo>
                  <a:lnTo>
                    <a:pt x="422308" y="1256017"/>
                  </a:lnTo>
                  <a:lnTo>
                    <a:pt x="379500" y="1238101"/>
                  </a:lnTo>
                  <a:lnTo>
                    <a:pt x="338302" y="1217335"/>
                  </a:lnTo>
                  <a:lnTo>
                    <a:pt x="298844" y="1193845"/>
                  </a:lnTo>
                  <a:lnTo>
                    <a:pt x="261250" y="1167755"/>
                  </a:lnTo>
                  <a:lnTo>
                    <a:pt x="225649" y="1139192"/>
                  </a:lnTo>
                  <a:lnTo>
                    <a:pt x="192166" y="1108281"/>
                  </a:lnTo>
                  <a:lnTo>
                    <a:pt x="160930" y="1075148"/>
                  </a:lnTo>
                  <a:lnTo>
                    <a:pt x="132066" y="1039918"/>
                  </a:lnTo>
                  <a:lnTo>
                    <a:pt x="105702" y="1002717"/>
                  </a:lnTo>
                  <a:lnTo>
                    <a:pt x="81964" y="963671"/>
                  </a:lnTo>
                  <a:lnTo>
                    <a:pt x="60980" y="922905"/>
                  </a:lnTo>
                  <a:lnTo>
                    <a:pt x="42875" y="880544"/>
                  </a:lnTo>
                  <a:lnTo>
                    <a:pt x="27778" y="836715"/>
                  </a:lnTo>
                  <a:lnTo>
                    <a:pt x="15815" y="791543"/>
                  </a:lnTo>
                  <a:lnTo>
                    <a:pt x="7113" y="745153"/>
                  </a:lnTo>
                  <a:lnTo>
                    <a:pt x="1799" y="697671"/>
                  </a:lnTo>
                  <a:lnTo>
                    <a:pt x="0" y="649224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1608" y="3570732"/>
              <a:ext cx="687324" cy="687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8119" y="306451"/>
            <a:ext cx="3161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Shell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(SSH)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4935" y="760476"/>
            <a:ext cx="43555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897" y="1933193"/>
            <a:ext cx="110464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Shell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(SSH)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obtain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command-line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terminal.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1951" y="4492752"/>
            <a:ext cx="4552315" cy="1746885"/>
          </a:xfrm>
          <a:custGeom>
            <a:avLst/>
            <a:gdLst/>
            <a:ahLst/>
            <a:cxnLst/>
            <a:rect l="l" t="t" r="r" b="b"/>
            <a:pathLst>
              <a:path w="4552315" h="1746885">
                <a:moveTo>
                  <a:pt x="4261104" y="0"/>
                </a:moveTo>
                <a:lnTo>
                  <a:pt x="291084" y="0"/>
                </a:lnTo>
                <a:lnTo>
                  <a:pt x="243863" y="3809"/>
                </a:lnTo>
                <a:lnTo>
                  <a:pt x="199070" y="14837"/>
                </a:lnTo>
                <a:lnTo>
                  <a:pt x="157304" y="32486"/>
                </a:lnTo>
                <a:lnTo>
                  <a:pt x="119164" y="56156"/>
                </a:lnTo>
                <a:lnTo>
                  <a:pt x="85248" y="85248"/>
                </a:lnTo>
                <a:lnTo>
                  <a:pt x="56156" y="119164"/>
                </a:lnTo>
                <a:lnTo>
                  <a:pt x="32486" y="157304"/>
                </a:lnTo>
                <a:lnTo>
                  <a:pt x="14837" y="199070"/>
                </a:lnTo>
                <a:lnTo>
                  <a:pt x="3809" y="243863"/>
                </a:lnTo>
                <a:lnTo>
                  <a:pt x="0" y="291084"/>
                </a:lnTo>
                <a:lnTo>
                  <a:pt x="0" y="1455420"/>
                </a:lnTo>
                <a:lnTo>
                  <a:pt x="3809" y="1502640"/>
                </a:lnTo>
                <a:lnTo>
                  <a:pt x="14837" y="1547433"/>
                </a:lnTo>
                <a:lnTo>
                  <a:pt x="32486" y="1589199"/>
                </a:lnTo>
                <a:lnTo>
                  <a:pt x="56156" y="1627339"/>
                </a:lnTo>
                <a:lnTo>
                  <a:pt x="85248" y="1661255"/>
                </a:lnTo>
                <a:lnTo>
                  <a:pt x="119164" y="1690347"/>
                </a:lnTo>
                <a:lnTo>
                  <a:pt x="157304" y="1714017"/>
                </a:lnTo>
                <a:lnTo>
                  <a:pt x="199070" y="1731666"/>
                </a:lnTo>
                <a:lnTo>
                  <a:pt x="243863" y="1742694"/>
                </a:lnTo>
                <a:lnTo>
                  <a:pt x="291084" y="1746504"/>
                </a:lnTo>
                <a:lnTo>
                  <a:pt x="4261104" y="1746504"/>
                </a:lnTo>
                <a:lnTo>
                  <a:pt x="4308324" y="1742694"/>
                </a:lnTo>
                <a:lnTo>
                  <a:pt x="4353117" y="1731666"/>
                </a:lnTo>
                <a:lnTo>
                  <a:pt x="4394883" y="1714017"/>
                </a:lnTo>
                <a:lnTo>
                  <a:pt x="4433023" y="1690347"/>
                </a:lnTo>
                <a:lnTo>
                  <a:pt x="4466939" y="1661255"/>
                </a:lnTo>
                <a:lnTo>
                  <a:pt x="4496031" y="1627339"/>
                </a:lnTo>
                <a:lnTo>
                  <a:pt x="4519701" y="1589199"/>
                </a:lnTo>
                <a:lnTo>
                  <a:pt x="4537350" y="1547433"/>
                </a:lnTo>
                <a:lnTo>
                  <a:pt x="4548378" y="1502640"/>
                </a:lnTo>
                <a:lnTo>
                  <a:pt x="4552188" y="1455420"/>
                </a:lnTo>
                <a:lnTo>
                  <a:pt x="4552188" y="291084"/>
                </a:lnTo>
                <a:lnTo>
                  <a:pt x="4548378" y="243863"/>
                </a:lnTo>
                <a:lnTo>
                  <a:pt x="4537350" y="199070"/>
                </a:lnTo>
                <a:lnTo>
                  <a:pt x="4519701" y="157304"/>
                </a:lnTo>
                <a:lnTo>
                  <a:pt x="4496031" y="119164"/>
                </a:lnTo>
                <a:lnTo>
                  <a:pt x="4466939" y="85248"/>
                </a:lnTo>
                <a:lnTo>
                  <a:pt x="4433023" y="56156"/>
                </a:lnTo>
                <a:lnTo>
                  <a:pt x="4394883" y="32486"/>
                </a:lnTo>
                <a:lnTo>
                  <a:pt x="4353117" y="14837"/>
                </a:lnTo>
                <a:lnTo>
                  <a:pt x="4308324" y="3809"/>
                </a:lnTo>
                <a:lnTo>
                  <a:pt x="426110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87067" y="4740427"/>
            <a:ext cx="398145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70485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 for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administration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File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Transfer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(SFTP).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23804" y="4579620"/>
            <a:ext cx="4247515" cy="1567180"/>
          </a:xfrm>
          <a:custGeom>
            <a:avLst/>
            <a:gdLst/>
            <a:ahLst/>
            <a:cxnLst/>
            <a:rect l="l" t="t" r="r" b="b"/>
            <a:pathLst>
              <a:path w="4247515" h="1567179">
                <a:moveTo>
                  <a:pt x="3986276" y="0"/>
                </a:moveTo>
                <a:lnTo>
                  <a:pt x="261112" y="0"/>
                </a:lnTo>
                <a:lnTo>
                  <a:pt x="214193" y="4208"/>
                </a:lnTo>
                <a:lnTo>
                  <a:pt x="170027" y="16343"/>
                </a:lnTo>
                <a:lnTo>
                  <a:pt x="129351" y="35663"/>
                </a:lnTo>
                <a:lnTo>
                  <a:pt x="92906" y="61431"/>
                </a:lnTo>
                <a:lnTo>
                  <a:pt x="61431" y="92906"/>
                </a:lnTo>
                <a:lnTo>
                  <a:pt x="35663" y="129351"/>
                </a:lnTo>
                <a:lnTo>
                  <a:pt x="16343" y="170027"/>
                </a:lnTo>
                <a:lnTo>
                  <a:pt x="4208" y="214193"/>
                </a:lnTo>
                <a:lnTo>
                  <a:pt x="0" y="261112"/>
                </a:lnTo>
                <a:lnTo>
                  <a:pt x="0" y="1305559"/>
                </a:lnTo>
                <a:lnTo>
                  <a:pt x="4208" y="1352478"/>
                </a:lnTo>
                <a:lnTo>
                  <a:pt x="16343" y="1396644"/>
                </a:lnTo>
                <a:lnTo>
                  <a:pt x="35663" y="1437320"/>
                </a:lnTo>
                <a:lnTo>
                  <a:pt x="61431" y="1473765"/>
                </a:lnTo>
                <a:lnTo>
                  <a:pt x="92906" y="1505240"/>
                </a:lnTo>
                <a:lnTo>
                  <a:pt x="129351" y="1531008"/>
                </a:lnTo>
                <a:lnTo>
                  <a:pt x="170027" y="1550328"/>
                </a:lnTo>
                <a:lnTo>
                  <a:pt x="214193" y="1562463"/>
                </a:lnTo>
                <a:lnTo>
                  <a:pt x="261112" y="1566671"/>
                </a:lnTo>
                <a:lnTo>
                  <a:pt x="3986276" y="1566671"/>
                </a:lnTo>
                <a:lnTo>
                  <a:pt x="4033194" y="1562463"/>
                </a:lnTo>
                <a:lnTo>
                  <a:pt x="4077360" y="1550328"/>
                </a:lnTo>
                <a:lnTo>
                  <a:pt x="4118036" y="1531008"/>
                </a:lnTo>
                <a:lnTo>
                  <a:pt x="4154481" y="1505240"/>
                </a:lnTo>
                <a:lnTo>
                  <a:pt x="4185956" y="1473765"/>
                </a:lnTo>
                <a:lnTo>
                  <a:pt x="4211724" y="1437320"/>
                </a:lnTo>
                <a:lnTo>
                  <a:pt x="4231044" y="1396644"/>
                </a:lnTo>
                <a:lnTo>
                  <a:pt x="4243179" y="1352478"/>
                </a:lnTo>
                <a:lnTo>
                  <a:pt x="4247388" y="1305559"/>
                </a:lnTo>
                <a:lnTo>
                  <a:pt x="4247388" y="261112"/>
                </a:lnTo>
                <a:lnTo>
                  <a:pt x="4243179" y="214193"/>
                </a:lnTo>
                <a:lnTo>
                  <a:pt x="4231044" y="170027"/>
                </a:lnTo>
                <a:lnTo>
                  <a:pt x="4211724" y="129351"/>
                </a:lnTo>
                <a:lnTo>
                  <a:pt x="4185956" y="92906"/>
                </a:lnTo>
                <a:lnTo>
                  <a:pt x="4154481" y="61431"/>
                </a:lnTo>
                <a:lnTo>
                  <a:pt x="4118036" y="35663"/>
                </a:lnTo>
                <a:lnTo>
                  <a:pt x="4077360" y="16343"/>
                </a:lnTo>
                <a:lnTo>
                  <a:pt x="4033194" y="4208"/>
                </a:lnTo>
                <a:lnTo>
                  <a:pt x="39862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95838" y="4928768"/>
            <a:ext cx="3703954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295" marR="5080" indent="-189230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located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pair.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4140" y="4050791"/>
            <a:ext cx="4169664" cy="2624327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0315" y="306451"/>
            <a:ext cx="45961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85">
                <a:solidFill>
                  <a:srgbClr val="3E3E3E"/>
                </a:solidFill>
                <a:latin typeface="Arial"/>
                <a:cs typeface="Arial"/>
              </a:rPr>
              <a:t>SSH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Client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1579" y="760476"/>
            <a:ext cx="6300216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7555" y="2959607"/>
            <a:ext cx="8642604" cy="50551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66896" y="1933193"/>
            <a:ext cx="95154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authenticate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5300" y="306451"/>
            <a:ext cx="2566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Screened</a:t>
            </a:r>
            <a:r>
              <a:rPr dirty="0" spc="-1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Host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888" y="760476"/>
            <a:ext cx="357073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93722" y="1882292"/>
            <a:ext cx="120662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77460" marR="5080" indent="-5065395">
              <a:lnSpc>
                <a:spcPct val="114100"/>
              </a:lnSpc>
              <a:spcBef>
                <a:spcPts val="100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implemented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dual-homed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proxy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gateway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acting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screened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host.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44038" y="3633470"/>
            <a:ext cx="10570210" cy="3886200"/>
            <a:chOff x="2844038" y="3633470"/>
            <a:chExt cx="10570210" cy="3886200"/>
          </a:xfrm>
        </p:grpSpPr>
        <p:sp>
          <p:nvSpPr>
            <p:cNvPr id="6" name="object 6"/>
            <p:cNvSpPr/>
            <p:nvPr/>
          </p:nvSpPr>
          <p:spPr>
            <a:xfrm>
              <a:off x="2856738" y="3646170"/>
              <a:ext cx="10544810" cy="3860800"/>
            </a:xfrm>
            <a:custGeom>
              <a:avLst/>
              <a:gdLst/>
              <a:ahLst/>
              <a:cxnLst/>
              <a:rect l="l" t="t" r="r" b="b"/>
              <a:pathLst>
                <a:path w="10544810" h="3860800">
                  <a:moveTo>
                    <a:pt x="10298810" y="0"/>
                  </a:moveTo>
                  <a:lnTo>
                    <a:pt x="245744" y="0"/>
                  </a:lnTo>
                  <a:lnTo>
                    <a:pt x="196206" y="4990"/>
                  </a:lnTo>
                  <a:lnTo>
                    <a:pt x="150072" y="19305"/>
                  </a:lnTo>
                  <a:lnTo>
                    <a:pt x="108328" y="41958"/>
                  </a:lnTo>
                  <a:lnTo>
                    <a:pt x="71961" y="71961"/>
                  </a:lnTo>
                  <a:lnTo>
                    <a:pt x="41958" y="108328"/>
                  </a:lnTo>
                  <a:lnTo>
                    <a:pt x="19305" y="150072"/>
                  </a:lnTo>
                  <a:lnTo>
                    <a:pt x="4990" y="196206"/>
                  </a:lnTo>
                  <a:lnTo>
                    <a:pt x="0" y="245744"/>
                  </a:lnTo>
                  <a:lnTo>
                    <a:pt x="0" y="3614547"/>
                  </a:lnTo>
                  <a:lnTo>
                    <a:pt x="4990" y="3664085"/>
                  </a:lnTo>
                  <a:lnTo>
                    <a:pt x="19305" y="3710219"/>
                  </a:lnTo>
                  <a:lnTo>
                    <a:pt x="41958" y="3751963"/>
                  </a:lnTo>
                  <a:lnTo>
                    <a:pt x="71961" y="3788330"/>
                  </a:lnTo>
                  <a:lnTo>
                    <a:pt x="108328" y="3818333"/>
                  </a:lnTo>
                  <a:lnTo>
                    <a:pt x="150072" y="3840986"/>
                  </a:lnTo>
                  <a:lnTo>
                    <a:pt x="196206" y="3855301"/>
                  </a:lnTo>
                  <a:lnTo>
                    <a:pt x="245744" y="3860291"/>
                  </a:lnTo>
                  <a:lnTo>
                    <a:pt x="10298810" y="3860291"/>
                  </a:lnTo>
                  <a:lnTo>
                    <a:pt x="10348349" y="3855301"/>
                  </a:lnTo>
                  <a:lnTo>
                    <a:pt x="10394483" y="3840986"/>
                  </a:lnTo>
                  <a:lnTo>
                    <a:pt x="10436227" y="3818333"/>
                  </a:lnTo>
                  <a:lnTo>
                    <a:pt x="10472594" y="3788330"/>
                  </a:lnTo>
                  <a:lnTo>
                    <a:pt x="10502597" y="3751963"/>
                  </a:lnTo>
                  <a:lnTo>
                    <a:pt x="10525250" y="3710219"/>
                  </a:lnTo>
                  <a:lnTo>
                    <a:pt x="10539565" y="3664085"/>
                  </a:lnTo>
                  <a:lnTo>
                    <a:pt x="10544556" y="3614547"/>
                  </a:lnTo>
                  <a:lnTo>
                    <a:pt x="10544556" y="245744"/>
                  </a:lnTo>
                  <a:lnTo>
                    <a:pt x="10539565" y="196206"/>
                  </a:lnTo>
                  <a:lnTo>
                    <a:pt x="10525250" y="150072"/>
                  </a:lnTo>
                  <a:lnTo>
                    <a:pt x="10502597" y="108328"/>
                  </a:lnTo>
                  <a:lnTo>
                    <a:pt x="10472594" y="71961"/>
                  </a:lnTo>
                  <a:lnTo>
                    <a:pt x="10436227" y="41958"/>
                  </a:lnTo>
                  <a:lnTo>
                    <a:pt x="10394483" y="19305"/>
                  </a:lnTo>
                  <a:lnTo>
                    <a:pt x="10348349" y="4990"/>
                  </a:lnTo>
                  <a:lnTo>
                    <a:pt x="1029881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56738" y="3646170"/>
              <a:ext cx="10544810" cy="3860800"/>
            </a:xfrm>
            <a:custGeom>
              <a:avLst/>
              <a:gdLst/>
              <a:ahLst/>
              <a:cxnLst/>
              <a:rect l="l" t="t" r="r" b="b"/>
              <a:pathLst>
                <a:path w="10544810" h="3860800">
                  <a:moveTo>
                    <a:pt x="0" y="245744"/>
                  </a:moveTo>
                  <a:lnTo>
                    <a:pt x="4990" y="196206"/>
                  </a:lnTo>
                  <a:lnTo>
                    <a:pt x="19305" y="150072"/>
                  </a:lnTo>
                  <a:lnTo>
                    <a:pt x="41958" y="108328"/>
                  </a:lnTo>
                  <a:lnTo>
                    <a:pt x="71961" y="71961"/>
                  </a:lnTo>
                  <a:lnTo>
                    <a:pt x="108328" y="41958"/>
                  </a:lnTo>
                  <a:lnTo>
                    <a:pt x="150072" y="19305"/>
                  </a:lnTo>
                  <a:lnTo>
                    <a:pt x="196206" y="4990"/>
                  </a:lnTo>
                  <a:lnTo>
                    <a:pt x="245744" y="0"/>
                  </a:lnTo>
                  <a:lnTo>
                    <a:pt x="10298810" y="0"/>
                  </a:lnTo>
                  <a:lnTo>
                    <a:pt x="10348349" y="4990"/>
                  </a:lnTo>
                  <a:lnTo>
                    <a:pt x="10394483" y="19305"/>
                  </a:lnTo>
                  <a:lnTo>
                    <a:pt x="10436227" y="41958"/>
                  </a:lnTo>
                  <a:lnTo>
                    <a:pt x="10472594" y="71961"/>
                  </a:lnTo>
                  <a:lnTo>
                    <a:pt x="10502597" y="108328"/>
                  </a:lnTo>
                  <a:lnTo>
                    <a:pt x="10525250" y="150072"/>
                  </a:lnTo>
                  <a:lnTo>
                    <a:pt x="10539565" y="196206"/>
                  </a:lnTo>
                  <a:lnTo>
                    <a:pt x="10544556" y="245744"/>
                  </a:lnTo>
                  <a:lnTo>
                    <a:pt x="10544556" y="3614547"/>
                  </a:lnTo>
                  <a:lnTo>
                    <a:pt x="10539565" y="3664085"/>
                  </a:lnTo>
                  <a:lnTo>
                    <a:pt x="10525250" y="3710219"/>
                  </a:lnTo>
                  <a:lnTo>
                    <a:pt x="10502597" y="3751963"/>
                  </a:lnTo>
                  <a:lnTo>
                    <a:pt x="10472594" y="3788330"/>
                  </a:lnTo>
                  <a:lnTo>
                    <a:pt x="10436227" y="3818333"/>
                  </a:lnTo>
                  <a:lnTo>
                    <a:pt x="10394483" y="3840986"/>
                  </a:lnTo>
                  <a:lnTo>
                    <a:pt x="10348349" y="3855301"/>
                  </a:lnTo>
                  <a:lnTo>
                    <a:pt x="10298810" y="3860291"/>
                  </a:lnTo>
                  <a:lnTo>
                    <a:pt x="245744" y="3860291"/>
                  </a:lnTo>
                  <a:lnTo>
                    <a:pt x="196206" y="3855301"/>
                  </a:lnTo>
                  <a:lnTo>
                    <a:pt x="150072" y="3840986"/>
                  </a:lnTo>
                  <a:lnTo>
                    <a:pt x="108328" y="3818333"/>
                  </a:lnTo>
                  <a:lnTo>
                    <a:pt x="71961" y="3788330"/>
                  </a:lnTo>
                  <a:lnTo>
                    <a:pt x="41958" y="3751963"/>
                  </a:lnTo>
                  <a:lnTo>
                    <a:pt x="19305" y="3710219"/>
                  </a:lnTo>
                  <a:lnTo>
                    <a:pt x="4990" y="3664085"/>
                  </a:lnTo>
                  <a:lnTo>
                    <a:pt x="0" y="3614547"/>
                  </a:lnTo>
                  <a:lnTo>
                    <a:pt x="0" y="245744"/>
                  </a:lnTo>
                  <a:close/>
                </a:path>
              </a:pathLst>
            </a:custGeom>
            <a:ln w="25400">
              <a:solidFill>
                <a:srgbClr val="EBF1F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476" y="5801868"/>
              <a:ext cx="492251" cy="4922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5952" y="4765548"/>
              <a:ext cx="1167383" cy="11673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38194" y="4813554"/>
              <a:ext cx="1809114" cy="1877695"/>
            </a:xfrm>
            <a:custGeom>
              <a:avLst/>
              <a:gdLst/>
              <a:ahLst/>
              <a:cxnLst/>
              <a:rect l="l" t="t" r="r" b="b"/>
              <a:pathLst>
                <a:path w="1809114" h="1877695">
                  <a:moveTo>
                    <a:pt x="1507489" y="0"/>
                  </a:moveTo>
                  <a:lnTo>
                    <a:pt x="301497" y="0"/>
                  </a:lnTo>
                  <a:lnTo>
                    <a:pt x="252597" y="3946"/>
                  </a:lnTo>
                  <a:lnTo>
                    <a:pt x="206207" y="15372"/>
                  </a:lnTo>
                  <a:lnTo>
                    <a:pt x="162949" y="33655"/>
                  </a:lnTo>
                  <a:lnTo>
                    <a:pt x="123443" y="58176"/>
                  </a:lnTo>
                  <a:lnTo>
                    <a:pt x="88312" y="88312"/>
                  </a:lnTo>
                  <a:lnTo>
                    <a:pt x="58176" y="123443"/>
                  </a:lnTo>
                  <a:lnTo>
                    <a:pt x="33655" y="162949"/>
                  </a:lnTo>
                  <a:lnTo>
                    <a:pt x="15372" y="206207"/>
                  </a:lnTo>
                  <a:lnTo>
                    <a:pt x="3946" y="252597"/>
                  </a:lnTo>
                  <a:lnTo>
                    <a:pt x="0" y="301498"/>
                  </a:lnTo>
                  <a:lnTo>
                    <a:pt x="0" y="1576070"/>
                  </a:lnTo>
                  <a:lnTo>
                    <a:pt x="3946" y="1624970"/>
                  </a:lnTo>
                  <a:lnTo>
                    <a:pt x="15372" y="1671360"/>
                  </a:lnTo>
                  <a:lnTo>
                    <a:pt x="33655" y="1714618"/>
                  </a:lnTo>
                  <a:lnTo>
                    <a:pt x="58176" y="1754124"/>
                  </a:lnTo>
                  <a:lnTo>
                    <a:pt x="88312" y="1789255"/>
                  </a:lnTo>
                  <a:lnTo>
                    <a:pt x="123444" y="1819391"/>
                  </a:lnTo>
                  <a:lnTo>
                    <a:pt x="162949" y="1843912"/>
                  </a:lnTo>
                  <a:lnTo>
                    <a:pt x="206207" y="1862195"/>
                  </a:lnTo>
                  <a:lnTo>
                    <a:pt x="252597" y="1873621"/>
                  </a:lnTo>
                  <a:lnTo>
                    <a:pt x="301497" y="1877568"/>
                  </a:lnTo>
                  <a:lnTo>
                    <a:pt x="1507489" y="1877568"/>
                  </a:lnTo>
                  <a:lnTo>
                    <a:pt x="1556390" y="1873621"/>
                  </a:lnTo>
                  <a:lnTo>
                    <a:pt x="1602780" y="1862195"/>
                  </a:lnTo>
                  <a:lnTo>
                    <a:pt x="1646038" y="1843912"/>
                  </a:lnTo>
                  <a:lnTo>
                    <a:pt x="1685543" y="1819391"/>
                  </a:lnTo>
                  <a:lnTo>
                    <a:pt x="1720675" y="1789255"/>
                  </a:lnTo>
                  <a:lnTo>
                    <a:pt x="1750811" y="1754124"/>
                  </a:lnTo>
                  <a:lnTo>
                    <a:pt x="1775332" y="1714618"/>
                  </a:lnTo>
                  <a:lnTo>
                    <a:pt x="1793615" y="1671360"/>
                  </a:lnTo>
                  <a:lnTo>
                    <a:pt x="1805041" y="1624970"/>
                  </a:lnTo>
                  <a:lnTo>
                    <a:pt x="1808988" y="1576070"/>
                  </a:lnTo>
                  <a:lnTo>
                    <a:pt x="1808988" y="301498"/>
                  </a:lnTo>
                  <a:lnTo>
                    <a:pt x="1805041" y="252597"/>
                  </a:lnTo>
                  <a:lnTo>
                    <a:pt x="1793615" y="206207"/>
                  </a:lnTo>
                  <a:lnTo>
                    <a:pt x="1775332" y="162949"/>
                  </a:lnTo>
                  <a:lnTo>
                    <a:pt x="1750811" y="123443"/>
                  </a:lnTo>
                  <a:lnTo>
                    <a:pt x="1720675" y="88312"/>
                  </a:lnTo>
                  <a:lnTo>
                    <a:pt x="1685543" y="58176"/>
                  </a:lnTo>
                  <a:lnTo>
                    <a:pt x="1646038" y="33655"/>
                  </a:lnTo>
                  <a:lnTo>
                    <a:pt x="1602780" y="15372"/>
                  </a:lnTo>
                  <a:lnTo>
                    <a:pt x="1556390" y="3946"/>
                  </a:lnTo>
                  <a:lnTo>
                    <a:pt x="1507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38194" y="4813554"/>
              <a:ext cx="1809114" cy="1877695"/>
            </a:xfrm>
            <a:custGeom>
              <a:avLst/>
              <a:gdLst/>
              <a:ahLst/>
              <a:cxnLst/>
              <a:rect l="l" t="t" r="r" b="b"/>
              <a:pathLst>
                <a:path w="1809114" h="1877695">
                  <a:moveTo>
                    <a:pt x="0" y="301498"/>
                  </a:moveTo>
                  <a:lnTo>
                    <a:pt x="3946" y="252597"/>
                  </a:lnTo>
                  <a:lnTo>
                    <a:pt x="15372" y="206207"/>
                  </a:lnTo>
                  <a:lnTo>
                    <a:pt x="33655" y="162949"/>
                  </a:lnTo>
                  <a:lnTo>
                    <a:pt x="58176" y="123443"/>
                  </a:lnTo>
                  <a:lnTo>
                    <a:pt x="88312" y="88312"/>
                  </a:lnTo>
                  <a:lnTo>
                    <a:pt x="123443" y="58176"/>
                  </a:lnTo>
                  <a:lnTo>
                    <a:pt x="162949" y="33655"/>
                  </a:lnTo>
                  <a:lnTo>
                    <a:pt x="206207" y="15372"/>
                  </a:lnTo>
                  <a:lnTo>
                    <a:pt x="252597" y="3946"/>
                  </a:lnTo>
                  <a:lnTo>
                    <a:pt x="301497" y="0"/>
                  </a:lnTo>
                  <a:lnTo>
                    <a:pt x="1507489" y="0"/>
                  </a:lnTo>
                  <a:lnTo>
                    <a:pt x="1556390" y="3946"/>
                  </a:lnTo>
                  <a:lnTo>
                    <a:pt x="1602780" y="15372"/>
                  </a:lnTo>
                  <a:lnTo>
                    <a:pt x="1646038" y="33655"/>
                  </a:lnTo>
                  <a:lnTo>
                    <a:pt x="1685543" y="58176"/>
                  </a:lnTo>
                  <a:lnTo>
                    <a:pt x="1720675" y="88312"/>
                  </a:lnTo>
                  <a:lnTo>
                    <a:pt x="1750811" y="123443"/>
                  </a:lnTo>
                  <a:lnTo>
                    <a:pt x="1775332" y="162949"/>
                  </a:lnTo>
                  <a:lnTo>
                    <a:pt x="1793615" y="206207"/>
                  </a:lnTo>
                  <a:lnTo>
                    <a:pt x="1805041" y="252597"/>
                  </a:lnTo>
                  <a:lnTo>
                    <a:pt x="1808988" y="301498"/>
                  </a:lnTo>
                  <a:lnTo>
                    <a:pt x="1808988" y="1576070"/>
                  </a:lnTo>
                  <a:lnTo>
                    <a:pt x="1805041" y="1624970"/>
                  </a:lnTo>
                  <a:lnTo>
                    <a:pt x="1793615" y="1671360"/>
                  </a:lnTo>
                  <a:lnTo>
                    <a:pt x="1775332" y="1714618"/>
                  </a:lnTo>
                  <a:lnTo>
                    <a:pt x="1750811" y="1754124"/>
                  </a:lnTo>
                  <a:lnTo>
                    <a:pt x="1720675" y="1789255"/>
                  </a:lnTo>
                  <a:lnTo>
                    <a:pt x="1685543" y="1819391"/>
                  </a:lnTo>
                  <a:lnTo>
                    <a:pt x="1646038" y="1843912"/>
                  </a:lnTo>
                  <a:lnTo>
                    <a:pt x="1602780" y="1862195"/>
                  </a:lnTo>
                  <a:lnTo>
                    <a:pt x="1556390" y="1873621"/>
                  </a:lnTo>
                  <a:lnTo>
                    <a:pt x="1507489" y="1877568"/>
                  </a:lnTo>
                  <a:lnTo>
                    <a:pt x="301497" y="1877568"/>
                  </a:lnTo>
                  <a:lnTo>
                    <a:pt x="252597" y="1873621"/>
                  </a:lnTo>
                  <a:lnTo>
                    <a:pt x="206207" y="1862195"/>
                  </a:lnTo>
                  <a:lnTo>
                    <a:pt x="162949" y="1843912"/>
                  </a:lnTo>
                  <a:lnTo>
                    <a:pt x="123444" y="1819391"/>
                  </a:lnTo>
                  <a:lnTo>
                    <a:pt x="88312" y="1789255"/>
                  </a:lnTo>
                  <a:lnTo>
                    <a:pt x="58176" y="1754124"/>
                  </a:lnTo>
                  <a:lnTo>
                    <a:pt x="33655" y="1714618"/>
                  </a:lnTo>
                  <a:lnTo>
                    <a:pt x="15372" y="1671360"/>
                  </a:lnTo>
                  <a:lnTo>
                    <a:pt x="3946" y="1624970"/>
                  </a:lnTo>
                  <a:lnTo>
                    <a:pt x="0" y="1576070"/>
                  </a:lnTo>
                  <a:lnTo>
                    <a:pt x="0" y="301498"/>
                  </a:lnTo>
                  <a:close/>
                </a:path>
              </a:pathLst>
            </a:custGeom>
            <a:ln w="25399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1668" y="4413504"/>
              <a:ext cx="1127760" cy="49072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38154" y="4586732"/>
            <a:ext cx="1075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5" b="1">
                <a:solidFill>
                  <a:srgbClr val="404040"/>
                </a:solidFill>
                <a:latin typeface="Arial"/>
                <a:cs typeface="Arial"/>
              </a:rPr>
              <a:t>IS</a:t>
            </a:r>
            <a:r>
              <a:rPr dirty="0" sz="1600" spc="-75" b="1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dirty="0" sz="1600" spc="-3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404040"/>
                </a:solidFill>
                <a:latin typeface="Arial"/>
                <a:cs typeface="Arial"/>
              </a:rPr>
              <a:t>Ro</a:t>
            </a:r>
            <a:r>
              <a:rPr dirty="0" sz="1600" spc="-20" b="1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13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10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15553" y="4463542"/>
            <a:ext cx="8305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95"/>
              </a:spcBef>
            </a:pP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Router/ </a:t>
            </a:r>
            <a:r>
              <a:rPr dirty="0" sz="1600" spc="-43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404040"/>
                </a:solidFill>
                <a:latin typeface="Arial"/>
                <a:cs typeface="Arial"/>
              </a:rPr>
              <a:t>Fi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rewall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52900" y="5085588"/>
            <a:ext cx="7072630" cy="1312545"/>
            <a:chOff x="4152900" y="5085588"/>
            <a:chExt cx="7072630" cy="131254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2900" y="5085588"/>
              <a:ext cx="544068" cy="5440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1667" y="5902452"/>
              <a:ext cx="495300" cy="495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4983" y="5774436"/>
              <a:ext cx="600456" cy="6004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9368" y="5122164"/>
              <a:ext cx="458724" cy="4602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47182" y="5689854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4" h="0">
                  <a:moveTo>
                    <a:pt x="0" y="0"/>
                  </a:moveTo>
                  <a:lnTo>
                    <a:pt x="3385058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71253" y="5689854"/>
              <a:ext cx="1954530" cy="0"/>
            </a:xfrm>
            <a:custGeom>
              <a:avLst/>
              <a:gdLst/>
              <a:ahLst/>
              <a:cxnLst/>
              <a:rect l="l" t="t" r="r" b="b"/>
              <a:pathLst>
                <a:path w="1954529" h="0">
                  <a:moveTo>
                    <a:pt x="0" y="0"/>
                  </a:moveTo>
                  <a:lnTo>
                    <a:pt x="1954276" y="0"/>
                  </a:lnTo>
                </a:path>
              </a:pathLst>
            </a:custGeom>
            <a:ln w="28575">
              <a:solidFill>
                <a:srgbClr val="5496D2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9284" y="5410200"/>
              <a:ext cx="684276" cy="6842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0483" y="5434584"/>
              <a:ext cx="697992" cy="67360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939666" y="6851345"/>
            <a:ext cx="1574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Office</a:t>
            </a:r>
            <a:r>
              <a:rPr dirty="0" sz="1600" spc="-5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95" b="1">
                <a:solidFill>
                  <a:srgbClr val="404040"/>
                </a:solidFill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00117" y="4176776"/>
            <a:ext cx="6991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Swi</a:t>
            </a:r>
            <a:r>
              <a:rPr dirty="0" sz="1600" spc="25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-5" b="1">
                <a:solidFill>
                  <a:srgbClr val="404040"/>
                </a:solidFill>
                <a:latin typeface="Arial"/>
                <a:cs typeface="Arial"/>
              </a:rPr>
              <a:t>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37706" y="4482846"/>
            <a:ext cx="16211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95"/>
              </a:spcBef>
            </a:pP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Dual 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homed 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404040"/>
                </a:solidFill>
                <a:latin typeface="Arial"/>
                <a:cs typeface="Arial"/>
              </a:rPr>
              <a:t>Gateway</a:t>
            </a:r>
            <a:r>
              <a:rPr dirty="0" sz="1600" spc="-7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24668" y="5841238"/>
            <a:ext cx="2143125" cy="708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9710" marR="1275715" indent="-207645">
              <a:lnSpc>
                <a:spcPct val="100000"/>
              </a:lnSpc>
              <a:spcBef>
                <a:spcPts val="95"/>
              </a:spcBef>
            </a:pPr>
            <a:r>
              <a:rPr dirty="0" sz="1600" spc="-18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114" b="1">
                <a:solidFill>
                  <a:srgbClr val="404040"/>
                </a:solidFill>
                <a:latin typeface="Arial"/>
                <a:cs typeface="Arial"/>
              </a:rPr>
              <a:t>x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ern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l  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  <a:p>
            <a:pPr marL="1289685">
              <a:lnSpc>
                <a:spcPts val="1545"/>
              </a:lnSpc>
            </a:pP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13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95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105" b="1">
                <a:solidFill>
                  <a:srgbClr val="404040"/>
                </a:solidFill>
                <a:latin typeface="Arial"/>
                <a:cs typeface="Arial"/>
              </a:rPr>
              <a:t>et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8119" y="306451"/>
            <a:ext cx="3161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Shell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(SSH)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4935" y="760476"/>
            <a:ext cx="43555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2975" y="1756298"/>
            <a:ext cx="11896090" cy="143510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R="64135">
              <a:lnSpc>
                <a:spcPct val="100000"/>
              </a:lnSpc>
              <a:spcBef>
                <a:spcPts val="148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allowed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authenticate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enabled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disabled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/etc/</a:t>
            </a:r>
            <a:endParaRPr sz="2200">
              <a:latin typeface="Tahoma"/>
              <a:cs typeface="Tahoma"/>
            </a:endParaRPr>
          </a:p>
          <a:p>
            <a:pPr algn="ctr" marR="58419">
              <a:lnSpc>
                <a:spcPct val="100000"/>
              </a:lnSpc>
              <a:spcBef>
                <a:spcPts val="3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ssh/sshd_config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file: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4475" y="5448706"/>
            <a:ext cx="137414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Username 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6120" y="4270882"/>
            <a:ext cx="3482340" cy="3485515"/>
          </a:xfrm>
          <a:custGeom>
            <a:avLst/>
            <a:gdLst/>
            <a:ahLst/>
            <a:cxnLst/>
            <a:rect l="l" t="t" r="r" b="b"/>
            <a:pathLst>
              <a:path w="3482340" h="3485515">
                <a:moveTo>
                  <a:pt x="329755" y="831977"/>
                </a:moveTo>
                <a:lnTo>
                  <a:pt x="286321" y="788797"/>
                </a:lnTo>
                <a:lnTo>
                  <a:pt x="259689" y="830173"/>
                </a:lnTo>
                <a:lnTo>
                  <a:pt x="234378" y="872134"/>
                </a:lnTo>
                <a:lnTo>
                  <a:pt x="210350" y="914654"/>
                </a:lnTo>
                <a:lnTo>
                  <a:pt x="187629" y="957694"/>
                </a:lnTo>
                <a:lnTo>
                  <a:pt x="166204" y="1001242"/>
                </a:lnTo>
                <a:lnTo>
                  <a:pt x="146075" y="1045273"/>
                </a:lnTo>
                <a:lnTo>
                  <a:pt x="127254" y="1089723"/>
                </a:lnTo>
                <a:lnTo>
                  <a:pt x="109715" y="1134605"/>
                </a:lnTo>
                <a:lnTo>
                  <a:pt x="93484" y="1179855"/>
                </a:lnTo>
                <a:lnTo>
                  <a:pt x="78549" y="1225473"/>
                </a:lnTo>
                <a:lnTo>
                  <a:pt x="64922" y="1271397"/>
                </a:lnTo>
                <a:lnTo>
                  <a:pt x="52578" y="1317625"/>
                </a:lnTo>
                <a:lnTo>
                  <a:pt x="41541" y="1364119"/>
                </a:lnTo>
                <a:lnTo>
                  <a:pt x="31813" y="1410855"/>
                </a:lnTo>
                <a:lnTo>
                  <a:pt x="23368" y="1457782"/>
                </a:lnTo>
                <a:lnTo>
                  <a:pt x="16230" y="1504899"/>
                </a:lnTo>
                <a:lnTo>
                  <a:pt x="10375" y="1552155"/>
                </a:lnTo>
                <a:lnTo>
                  <a:pt x="5842" y="1599526"/>
                </a:lnTo>
                <a:lnTo>
                  <a:pt x="2590" y="1646986"/>
                </a:lnTo>
                <a:lnTo>
                  <a:pt x="647" y="1694510"/>
                </a:lnTo>
                <a:lnTo>
                  <a:pt x="0" y="1742071"/>
                </a:lnTo>
                <a:lnTo>
                  <a:pt x="647" y="1789620"/>
                </a:lnTo>
                <a:lnTo>
                  <a:pt x="2590" y="1837143"/>
                </a:lnTo>
                <a:lnTo>
                  <a:pt x="5842" y="1884603"/>
                </a:lnTo>
                <a:lnTo>
                  <a:pt x="10375" y="1931974"/>
                </a:lnTo>
                <a:lnTo>
                  <a:pt x="16230" y="1979231"/>
                </a:lnTo>
                <a:lnTo>
                  <a:pt x="23368" y="2026348"/>
                </a:lnTo>
                <a:lnTo>
                  <a:pt x="31813" y="2073287"/>
                </a:lnTo>
                <a:lnTo>
                  <a:pt x="41541" y="2120011"/>
                </a:lnTo>
                <a:lnTo>
                  <a:pt x="52578" y="2166505"/>
                </a:lnTo>
                <a:lnTo>
                  <a:pt x="64922" y="2212733"/>
                </a:lnTo>
                <a:lnTo>
                  <a:pt x="78549" y="2258657"/>
                </a:lnTo>
                <a:lnTo>
                  <a:pt x="93484" y="2304275"/>
                </a:lnTo>
                <a:lnTo>
                  <a:pt x="109715" y="2349525"/>
                </a:lnTo>
                <a:lnTo>
                  <a:pt x="127241" y="2394407"/>
                </a:lnTo>
                <a:lnTo>
                  <a:pt x="146075" y="2438857"/>
                </a:lnTo>
                <a:lnTo>
                  <a:pt x="166204" y="2482888"/>
                </a:lnTo>
                <a:lnTo>
                  <a:pt x="187629" y="2526436"/>
                </a:lnTo>
                <a:lnTo>
                  <a:pt x="210350" y="2569476"/>
                </a:lnTo>
                <a:lnTo>
                  <a:pt x="234378" y="2611996"/>
                </a:lnTo>
                <a:lnTo>
                  <a:pt x="259689" y="2653957"/>
                </a:lnTo>
                <a:lnTo>
                  <a:pt x="286321" y="2695321"/>
                </a:lnTo>
                <a:lnTo>
                  <a:pt x="329755" y="2652141"/>
                </a:lnTo>
                <a:lnTo>
                  <a:pt x="303733" y="2610345"/>
                </a:lnTo>
                <a:lnTo>
                  <a:pt x="279057" y="2567965"/>
                </a:lnTo>
                <a:lnTo>
                  <a:pt x="255714" y="2525052"/>
                </a:lnTo>
                <a:lnTo>
                  <a:pt x="233705" y="2481630"/>
                </a:lnTo>
                <a:lnTo>
                  <a:pt x="213029" y="2437727"/>
                </a:lnTo>
                <a:lnTo>
                  <a:pt x="193687" y="2393378"/>
                </a:lnTo>
                <a:lnTo>
                  <a:pt x="175679" y="2348611"/>
                </a:lnTo>
                <a:lnTo>
                  <a:pt x="159004" y="2303449"/>
                </a:lnTo>
                <a:lnTo>
                  <a:pt x="143662" y="2257933"/>
                </a:lnTo>
                <a:lnTo>
                  <a:pt x="129654" y="2212086"/>
                </a:lnTo>
                <a:lnTo>
                  <a:pt x="116979" y="2165934"/>
                </a:lnTo>
                <a:lnTo>
                  <a:pt x="105638" y="2119515"/>
                </a:lnTo>
                <a:lnTo>
                  <a:pt x="95631" y="2072855"/>
                </a:lnTo>
                <a:lnTo>
                  <a:pt x="86969" y="2025992"/>
                </a:lnTo>
                <a:lnTo>
                  <a:pt x="79629" y="1978952"/>
                </a:lnTo>
                <a:lnTo>
                  <a:pt x="73621" y="1931746"/>
                </a:lnTo>
                <a:lnTo>
                  <a:pt x="68961" y="1884438"/>
                </a:lnTo>
                <a:lnTo>
                  <a:pt x="65620" y="1837029"/>
                </a:lnTo>
                <a:lnTo>
                  <a:pt x="63627" y="1789557"/>
                </a:lnTo>
                <a:lnTo>
                  <a:pt x="62953" y="1742071"/>
                </a:lnTo>
                <a:lnTo>
                  <a:pt x="63627" y="1694573"/>
                </a:lnTo>
                <a:lnTo>
                  <a:pt x="65620" y="1647101"/>
                </a:lnTo>
                <a:lnTo>
                  <a:pt x="68961" y="1599692"/>
                </a:lnTo>
                <a:lnTo>
                  <a:pt x="73621" y="1552384"/>
                </a:lnTo>
                <a:lnTo>
                  <a:pt x="79629" y="1505178"/>
                </a:lnTo>
                <a:lnTo>
                  <a:pt x="86969" y="1458137"/>
                </a:lnTo>
                <a:lnTo>
                  <a:pt x="95631" y="1411274"/>
                </a:lnTo>
                <a:lnTo>
                  <a:pt x="105638" y="1364615"/>
                </a:lnTo>
                <a:lnTo>
                  <a:pt x="116979" y="1318196"/>
                </a:lnTo>
                <a:lnTo>
                  <a:pt x="129654" y="1272044"/>
                </a:lnTo>
                <a:lnTo>
                  <a:pt x="143662" y="1226197"/>
                </a:lnTo>
                <a:lnTo>
                  <a:pt x="159004" y="1180680"/>
                </a:lnTo>
                <a:lnTo>
                  <a:pt x="175679" y="1135519"/>
                </a:lnTo>
                <a:lnTo>
                  <a:pt x="193687" y="1090752"/>
                </a:lnTo>
                <a:lnTo>
                  <a:pt x="213029" y="1046403"/>
                </a:lnTo>
                <a:lnTo>
                  <a:pt x="233705" y="1002499"/>
                </a:lnTo>
                <a:lnTo>
                  <a:pt x="255714" y="959078"/>
                </a:lnTo>
                <a:lnTo>
                  <a:pt x="279057" y="916165"/>
                </a:lnTo>
                <a:lnTo>
                  <a:pt x="303733" y="873785"/>
                </a:lnTo>
                <a:lnTo>
                  <a:pt x="329755" y="831977"/>
                </a:lnTo>
                <a:close/>
              </a:path>
              <a:path w="3482340" h="3485515">
                <a:moveTo>
                  <a:pt x="1436179" y="3164586"/>
                </a:moveTo>
                <a:lnTo>
                  <a:pt x="1388668" y="3153448"/>
                </a:lnTo>
                <a:lnTo>
                  <a:pt x="1341780" y="3140786"/>
                </a:lnTo>
                <a:lnTo>
                  <a:pt x="1295539" y="3126638"/>
                </a:lnTo>
                <a:lnTo>
                  <a:pt x="1249972" y="3111017"/>
                </a:lnTo>
                <a:lnTo>
                  <a:pt x="1205103" y="3093961"/>
                </a:lnTo>
                <a:lnTo>
                  <a:pt x="1160970" y="3075508"/>
                </a:lnTo>
                <a:lnTo>
                  <a:pt x="1117600" y="3055658"/>
                </a:lnTo>
                <a:lnTo>
                  <a:pt x="1075004" y="3034461"/>
                </a:lnTo>
                <a:lnTo>
                  <a:pt x="1033221" y="3011932"/>
                </a:lnTo>
                <a:lnTo>
                  <a:pt x="992276" y="2988094"/>
                </a:lnTo>
                <a:lnTo>
                  <a:pt x="952195" y="2962999"/>
                </a:lnTo>
                <a:lnTo>
                  <a:pt x="913015" y="2936646"/>
                </a:lnTo>
                <a:lnTo>
                  <a:pt x="874750" y="2909074"/>
                </a:lnTo>
                <a:lnTo>
                  <a:pt x="837438" y="2880309"/>
                </a:lnTo>
                <a:lnTo>
                  <a:pt x="801090" y="2850388"/>
                </a:lnTo>
                <a:lnTo>
                  <a:pt x="765746" y="2819323"/>
                </a:lnTo>
                <a:lnTo>
                  <a:pt x="731431" y="2787154"/>
                </a:lnTo>
                <a:lnTo>
                  <a:pt x="698169" y="2753893"/>
                </a:lnTo>
                <a:lnTo>
                  <a:pt x="666000" y="2719578"/>
                </a:lnTo>
                <a:lnTo>
                  <a:pt x="634936" y="2684234"/>
                </a:lnTo>
                <a:lnTo>
                  <a:pt x="605015" y="2647886"/>
                </a:lnTo>
                <a:lnTo>
                  <a:pt x="576249" y="2610574"/>
                </a:lnTo>
                <a:lnTo>
                  <a:pt x="548678" y="2572308"/>
                </a:lnTo>
                <a:lnTo>
                  <a:pt x="522325" y="2533129"/>
                </a:lnTo>
                <a:lnTo>
                  <a:pt x="497230" y="2493048"/>
                </a:lnTo>
                <a:lnTo>
                  <a:pt x="473392" y="2452103"/>
                </a:lnTo>
                <a:lnTo>
                  <a:pt x="450862" y="2410320"/>
                </a:lnTo>
                <a:lnTo>
                  <a:pt x="429666" y="2367724"/>
                </a:lnTo>
                <a:lnTo>
                  <a:pt x="409816" y="2324354"/>
                </a:lnTo>
                <a:lnTo>
                  <a:pt x="391363" y="2280221"/>
                </a:lnTo>
                <a:lnTo>
                  <a:pt x="374307" y="2235352"/>
                </a:lnTo>
                <a:lnTo>
                  <a:pt x="358686" y="2189784"/>
                </a:lnTo>
                <a:lnTo>
                  <a:pt x="344538" y="2143544"/>
                </a:lnTo>
                <a:lnTo>
                  <a:pt x="331876" y="2096655"/>
                </a:lnTo>
                <a:lnTo>
                  <a:pt x="320738" y="2049145"/>
                </a:lnTo>
                <a:lnTo>
                  <a:pt x="268795" y="2049145"/>
                </a:lnTo>
                <a:lnTo>
                  <a:pt x="279654" y="2097849"/>
                </a:lnTo>
                <a:lnTo>
                  <a:pt x="292049" y="2145919"/>
                </a:lnTo>
                <a:lnTo>
                  <a:pt x="305955" y="2193328"/>
                </a:lnTo>
                <a:lnTo>
                  <a:pt x="321335" y="2240064"/>
                </a:lnTo>
                <a:lnTo>
                  <a:pt x="338188" y="2286101"/>
                </a:lnTo>
                <a:lnTo>
                  <a:pt x="356450" y="2331389"/>
                </a:lnTo>
                <a:lnTo>
                  <a:pt x="376123" y="2375928"/>
                </a:lnTo>
                <a:lnTo>
                  <a:pt x="397167" y="2419667"/>
                </a:lnTo>
                <a:lnTo>
                  <a:pt x="419569" y="2462606"/>
                </a:lnTo>
                <a:lnTo>
                  <a:pt x="443280" y="2504694"/>
                </a:lnTo>
                <a:lnTo>
                  <a:pt x="468287" y="2545918"/>
                </a:lnTo>
                <a:lnTo>
                  <a:pt x="494563" y="2586253"/>
                </a:lnTo>
                <a:lnTo>
                  <a:pt x="522084" y="2625661"/>
                </a:lnTo>
                <a:lnTo>
                  <a:pt x="550824" y="2664117"/>
                </a:lnTo>
                <a:lnTo>
                  <a:pt x="580745" y="2701607"/>
                </a:lnTo>
                <a:lnTo>
                  <a:pt x="611822" y="2738094"/>
                </a:lnTo>
                <a:lnTo>
                  <a:pt x="644042" y="2773553"/>
                </a:lnTo>
                <a:lnTo>
                  <a:pt x="677367" y="2807957"/>
                </a:lnTo>
                <a:lnTo>
                  <a:pt x="711771" y="2841282"/>
                </a:lnTo>
                <a:lnTo>
                  <a:pt x="747229" y="2873502"/>
                </a:lnTo>
                <a:lnTo>
                  <a:pt x="783717" y="2904579"/>
                </a:lnTo>
                <a:lnTo>
                  <a:pt x="821207" y="2934500"/>
                </a:lnTo>
                <a:lnTo>
                  <a:pt x="859663" y="2963240"/>
                </a:lnTo>
                <a:lnTo>
                  <a:pt x="899071" y="2990761"/>
                </a:lnTo>
                <a:lnTo>
                  <a:pt x="939406" y="3017037"/>
                </a:lnTo>
                <a:lnTo>
                  <a:pt x="980630" y="3042043"/>
                </a:lnTo>
                <a:lnTo>
                  <a:pt x="1022718" y="3065754"/>
                </a:lnTo>
                <a:lnTo>
                  <a:pt x="1065657" y="3088157"/>
                </a:lnTo>
                <a:lnTo>
                  <a:pt x="1109395" y="3109201"/>
                </a:lnTo>
                <a:lnTo>
                  <a:pt x="1153934" y="3128873"/>
                </a:lnTo>
                <a:lnTo>
                  <a:pt x="1199222" y="3147136"/>
                </a:lnTo>
                <a:lnTo>
                  <a:pt x="1245260" y="3163989"/>
                </a:lnTo>
                <a:lnTo>
                  <a:pt x="1291996" y="3179368"/>
                </a:lnTo>
                <a:lnTo>
                  <a:pt x="1339405" y="3193275"/>
                </a:lnTo>
                <a:lnTo>
                  <a:pt x="1387475" y="3205670"/>
                </a:lnTo>
                <a:lnTo>
                  <a:pt x="1436179" y="3216529"/>
                </a:lnTo>
                <a:lnTo>
                  <a:pt x="1436179" y="3164586"/>
                </a:lnTo>
                <a:close/>
              </a:path>
              <a:path w="3482340" h="3485515">
                <a:moveTo>
                  <a:pt x="1436179" y="267589"/>
                </a:moveTo>
                <a:lnTo>
                  <a:pt x="1387475" y="278485"/>
                </a:lnTo>
                <a:lnTo>
                  <a:pt x="1339405" y="290931"/>
                </a:lnTo>
                <a:lnTo>
                  <a:pt x="1291996" y="304876"/>
                </a:lnTo>
                <a:lnTo>
                  <a:pt x="1245260" y="320306"/>
                </a:lnTo>
                <a:lnTo>
                  <a:pt x="1199222" y="337185"/>
                </a:lnTo>
                <a:lnTo>
                  <a:pt x="1153934" y="355511"/>
                </a:lnTo>
                <a:lnTo>
                  <a:pt x="1109395" y="375234"/>
                </a:lnTo>
                <a:lnTo>
                  <a:pt x="1065657" y="396341"/>
                </a:lnTo>
                <a:lnTo>
                  <a:pt x="1022718" y="418795"/>
                </a:lnTo>
                <a:lnTo>
                  <a:pt x="980630" y="442569"/>
                </a:lnTo>
                <a:lnTo>
                  <a:pt x="939406" y="467652"/>
                </a:lnTo>
                <a:lnTo>
                  <a:pt x="899071" y="493991"/>
                </a:lnTo>
                <a:lnTo>
                  <a:pt x="859663" y="521589"/>
                </a:lnTo>
                <a:lnTo>
                  <a:pt x="821207" y="550392"/>
                </a:lnTo>
                <a:lnTo>
                  <a:pt x="783717" y="580390"/>
                </a:lnTo>
                <a:lnTo>
                  <a:pt x="747229" y="611555"/>
                </a:lnTo>
                <a:lnTo>
                  <a:pt x="711771" y="643851"/>
                </a:lnTo>
                <a:lnTo>
                  <a:pt x="677367" y="677265"/>
                </a:lnTo>
                <a:lnTo>
                  <a:pt x="644042" y="711758"/>
                </a:lnTo>
                <a:lnTo>
                  <a:pt x="611822" y="747306"/>
                </a:lnTo>
                <a:lnTo>
                  <a:pt x="580745" y="783894"/>
                </a:lnTo>
                <a:lnTo>
                  <a:pt x="550824" y="821474"/>
                </a:lnTo>
                <a:lnTo>
                  <a:pt x="522084" y="860031"/>
                </a:lnTo>
                <a:lnTo>
                  <a:pt x="494563" y="899553"/>
                </a:lnTo>
                <a:lnTo>
                  <a:pt x="468287" y="939977"/>
                </a:lnTo>
                <a:lnTo>
                  <a:pt x="443280" y="981316"/>
                </a:lnTo>
                <a:lnTo>
                  <a:pt x="419569" y="1023505"/>
                </a:lnTo>
                <a:lnTo>
                  <a:pt x="397167" y="1066558"/>
                </a:lnTo>
                <a:lnTo>
                  <a:pt x="376123" y="1110411"/>
                </a:lnTo>
                <a:lnTo>
                  <a:pt x="356450" y="1155065"/>
                </a:lnTo>
                <a:lnTo>
                  <a:pt x="338188" y="1200467"/>
                </a:lnTo>
                <a:lnTo>
                  <a:pt x="321335" y="1246619"/>
                </a:lnTo>
                <a:lnTo>
                  <a:pt x="305955" y="1293469"/>
                </a:lnTo>
                <a:lnTo>
                  <a:pt x="292049" y="1341005"/>
                </a:lnTo>
                <a:lnTo>
                  <a:pt x="279654" y="1389202"/>
                </a:lnTo>
                <a:lnTo>
                  <a:pt x="268795" y="1438021"/>
                </a:lnTo>
                <a:lnTo>
                  <a:pt x="320738" y="1438021"/>
                </a:lnTo>
                <a:lnTo>
                  <a:pt x="331876" y="1390396"/>
                </a:lnTo>
                <a:lnTo>
                  <a:pt x="344538" y="1343393"/>
                </a:lnTo>
                <a:lnTo>
                  <a:pt x="358686" y="1297038"/>
                </a:lnTo>
                <a:lnTo>
                  <a:pt x="374307" y="1251356"/>
                </a:lnTo>
                <a:lnTo>
                  <a:pt x="391363" y="1206373"/>
                </a:lnTo>
                <a:lnTo>
                  <a:pt x="409816" y="1162126"/>
                </a:lnTo>
                <a:lnTo>
                  <a:pt x="429666" y="1118641"/>
                </a:lnTo>
                <a:lnTo>
                  <a:pt x="450862" y="1075931"/>
                </a:lnTo>
                <a:lnTo>
                  <a:pt x="473392" y="1034034"/>
                </a:lnTo>
                <a:lnTo>
                  <a:pt x="497230" y="992987"/>
                </a:lnTo>
                <a:lnTo>
                  <a:pt x="522325" y="952804"/>
                </a:lnTo>
                <a:lnTo>
                  <a:pt x="548678" y="913511"/>
                </a:lnTo>
                <a:lnTo>
                  <a:pt x="576249" y="875144"/>
                </a:lnTo>
                <a:lnTo>
                  <a:pt x="605015" y="837730"/>
                </a:lnTo>
                <a:lnTo>
                  <a:pt x="634936" y="801281"/>
                </a:lnTo>
                <a:lnTo>
                  <a:pt x="666000" y="765848"/>
                </a:lnTo>
                <a:lnTo>
                  <a:pt x="698169" y="731443"/>
                </a:lnTo>
                <a:lnTo>
                  <a:pt x="731431" y="698093"/>
                </a:lnTo>
                <a:lnTo>
                  <a:pt x="765746" y="665835"/>
                </a:lnTo>
                <a:lnTo>
                  <a:pt x="801090" y="634682"/>
                </a:lnTo>
                <a:lnTo>
                  <a:pt x="837438" y="604685"/>
                </a:lnTo>
                <a:lnTo>
                  <a:pt x="874750" y="575843"/>
                </a:lnTo>
                <a:lnTo>
                  <a:pt x="913015" y="548195"/>
                </a:lnTo>
                <a:lnTo>
                  <a:pt x="952195" y="521779"/>
                </a:lnTo>
                <a:lnTo>
                  <a:pt x="992276" y="496608"/>
                </a:lnTo>
                <a:lnTo>
                  <a:pt x="1033221" y="472706"/>
                </a:lnTo>
                <a:lnTo>
                  <a:pt x="1075004" y="450126"/>
                </a:lnTo>
                <a:lnTo>
                  <a:pt x="1117600" y="428866"/>
                </a:lnTo>
                <a:lnTo>
                  <a:pt x="1160970" y="408965"/>
                </a:lnTo>
                <a:lnTo>
                  <a:pt x="1205103" y="390461"/>
                </a:lnTo>
                <a:lnTo>
                  <a:pt x="1249972" y="373367"/>
                </a:lnTo>
                <a:lnTo>
                  <a:pt x="1295539" y="357708"/>
                </a:lnTo>
                <a:lnTo>
                  <a:pt x="1341780" y="343522"/>
                </a:lnTo>
                <a:lnTo>
                  <a:pt x="1388668" y="330835"/>
                </a:lnTo>
                <a:lnTo>
                  <a:pt x="1436179" y="319659"/>
                </a:lnTo>
                <a:lnTo>
                  <a:pt x="1436179" y="267589"/>
                </a:lnTo>
                <a:close/>
              </a:path>
              <a:path w="3482340" h="3485515">
                <a:moveTo>
                  <a:pt x="2696527" y="3199003"/>
                </a:moveTo>
                <a:lnTo>
                  <a:pt x="2653220" y="3155569"/>
                </a:lnTo>
                <a:lnTo>
                  <a:pt x="2611386" y="3181591"/>
                </a:lnTo>
                <a:lnTo>
                  <a:pt x="2568994" y="3206267"/>
                </a:lnTo>
                <a:lnTo>
                  <a:pt x="2526055" y="3229610"/>
                </a:lnTo>
                <a:lnTo>
                  <a:pt x="2482608" y="3251619"/>
                </a:lnTo>
                <a:lnTo>
                  <a:pt x="2438679" y="3272294"/>
                </a:lnTo>
                <a:lnTo>
                  <a:pt x="2394305" y="3291636"/>
                </a:lnTo>
                <a:lnTo>
                  <a:pt x="2349500" y="3309645"/>
                </a:lnTo>
                <a:lnTo>
                  <a:pt x="2304313" y="3326320"/>
                </a:lnTo>
                <a:lnTo>
                  <a:pt x="2258758" y="3341662"/>
                </a:lnTo>
                <a:lnTo>
                  <a:pt x="2212886" y="3355670"/>
                </a:lnTo>
                <a:lnTo>
                  <a:pt x="2166696" y="3368344"/>
                </a:lnTo>
                <a:lnTo>
                  <a:pt x="2120252" y="3379686"/>
                </a:lnTo>
                <a:lnTo>
                  <a:pt x="2073554" y="3389693"/>
                </a:lnTo>
                <a:lnTo>
                  <a:pt x="2026653" y="3398355"/>
                </a:lnTo>
                <a:lnTo>
                  <a:pt x="1979561" y="3405695"/>
                </a:lnTo>
                <a:lnTo>
                  <a:pt x="1932330" y="3411702"/>
                </a:lnTo>
                <a:lnTo>
                  <a:pt x="1884984" y="3416363"/>
                </a:lnTo>
                <a:lnTo>
                  <a:pt x="1837537" y="3419703"/>
                </a:lnTo>
                <a:lnTo>
                  <a:pt x="1790026" y="3421697"/>
                </a:lnTo>
                <a:lnTo>
                  <a:pt x="1742503" y="3422370"/>
                </a:lnTo>
                <a:lnTo>
                  <a:pt x="1694967" y="3421697"/>
                </a:lnTo>
                <a:lnTo>
                  <a:pt x="1647456" y="3419703"/>
                </a:lnTo>
                <a:lnTo>
                  <a:pt x="1600009" y="3416363"/>
                </a:lnTo>
                <a:lnTo>
                  <a:pt x="1552663" y="3411702"/>
                </a:lnTo>
                <a:lnTo>
                  <a:pt x="1505432" y="3405695"/>
                </a:lnTo>
                <a:lnTo>
                  <a:pt x="1458341" y="3398355"/>
                </a:lnTo>
                <a:lnTo>
                  <a:pt x="1411439" y="3389693"/>
                </a:lnTo>
                <a:lnTo>
                  <a:pt x="1364742" y="3379686"/>
                </a:lnTo>
                <a:lnTo>
                  <a:pt x="1318298" y="3368344"/>
                </a:lnTo>
                <a:lnTo>
                  <a:pt x="1272108" y="3355670"/>
                </a:lnTo>
                <a:lnTo>
                  <a:pt x="1226235" y="3341662"/>
                </a:lnTo>
                <a:lnTo>
                  <a:pt x="1180680" y="3326320"/>
                </a:lnTo>
                <a:lnTo>
                  <a:pt x="1135494" y="3309645"/>
                </a:lnTo>
                <a:lnTo>
                  <a:pt x="1090688" y="3291636"/>
                </a:lnTo>
                <a:lnTo>
                  <a:pt x="1046314" y="3272294"/>
                </a:lnTo>
                <a:lnTo>
                  <a:pt x="1002385" y="3251619"/>
                </a:lnTo>
                <a:lnTo>
                  <a:pt x="958938" y="3229610"/>
                </a:lnTo>
                <a:lnTo>
                  <a:pt x="916000" y="3206267"/>
                </a:lnTo>
                <a:lnTo>
                  <a:pt x="873607" y="3181591"/>
                </a:lnTo>
                <a:lnTo>
                  <a:pt x="831786" y="3155569"/>
                </a:lnTo>
                <a:lnTo>
                  <a:pt x="788479" y="3199003"/>
                </a:lnTo>
                <a:lnTo>
                  <a:pt x="829881" y="3225635"/>
                </a:lnTo>
                <a:lnTo>
                  <a:pt x="871880" y="3250946"/>
                </a:lnTo>
                <a:lnTo>
                  <a:pt x="914425" y="3274974"/>
                </a:lnTo>
                <a:lnTo>
                  <a:pt x="957516" y="3297694"/>
                </a:lnTo>
                <a:lnTo>
                  <a:pt x="1001102" y="3319119"/>
                </a:lnTo>
                <a:lnTo>
                  <a:pt x="1045159" y="3339249"/>
                </a:lnTo>
                <a:lnTo>
                  <a:pt x="1089660" y="3358070"/>
                </a:lnTo>
                <a:lnTo>
                  <a:pt x="1134567" y="3375609"/>
                </a:lnTo>
                <a:lnTo>
                  <a:pt x="1179855" y="3391839"/>
                </a:lnTo>
                <a:lnTo>
                  <a:pt x="1225499" y="3406775"/>
                </a:lnTo>
                <a:lnTo>
                  <a:pt x="1271473" y="3420402"/>
                </a:lnTo>
                <a:lnTo>
                  <a:pt x="1317739" y="3432746"/>
                </a:lnTo>
                <a:lnTo>
                  <a:pt x="1364259" y="3443782"/>
                </a:lnTo>
                <a:lnTo>
                  <a:pt x="1411033" y="3453511"/>
                </a:lnTo>
                <a:lnTo>
                  <a:pt x="1457998" y="3461956"/>
                </a:lnTo>
                <a:lnTo>
                  <a:pt x="1505140" y="3469094"/>
                </a:lnTo>
                <a:lnTo>
                  <a:pt x="1552435" y="3474948"/>
                </a:lnTo>
                <a:lnTo>
                  <a:pt x="1599844" y="3479482"/>
                </a:lnTo>
                <a:lnTo>
                  <a:pt x="1647355" y="3482733"/>
                </a:lnTo>
                <a:lnTo>
                  <a:pt x="1694903" y="3484676"/>
                </a:lnTo>
                <a:lnTo>
                  <a:pt x="1742503" y="3485324"/>
                </a:lnTo>
                <a:lnTo>
                  <a:pt x="1790090" y="3484676"/>
                </a:lnTo>
                <a:lnTo>
                  <a:pt x="1837639" y="3482733"/>
                </a:lnTo>
                <a:lnTo>
                  <a:pt x="1885149" y="3479482"/>
                </a:lnTo>
                <a:lnTo>
                  <a:pt x="1932559" y="3474948"/>
                </a:lnTo>
                <a:lnTo>
                  <a:pt x="1979853" y="3469094"/>
                </a:lnTo>
                <a:lnTo>
                  <a:pt x="2026996" y="3461956"/>
                </a:lnTo>
                <a:lnTo>
                  <a:pt x="2073973" y="3453511"/>
                </a:lnTo>
                <a:lnTo>
                  <a:pt x="2120735" y="3443782"/>
                </a:lnTo>
                <a:lnTo>
                  <a:pt x="2167255" y="3432746"/>
                </a:lnTo>
                <a:lnTo>
                  <a:pt x="2213521" y="3420402"/>
                </a:lnTo>
                <a:lnTo>
                  <a:pt x="2259495" y="3406775"/>
                </a:lnTo>
                <a:lnTo>
                  <a:pt x="2305139" y="3391839"/>
                </a:lnTo>
                <a:lnTo>
                  <a:pt x="2350427" y="3375609"/>
                </a:lnTo>
                <a:lnTo>
                  <a:pt x="2395347" y="3358070"/>
                </a:lnTo>
                <a:lnTo>
                  <a:pt x="2439835" y="3339249"/>
                </a:lnTo>
                <a:lnTo>
                  <a:pt x="2483891" y="3319119"/>
                </a:lnTo>
                <a:lnTo>
                  <a:pt x="2527477" y="3297694"/>
                </a:lnTo>
                <a:lnTo>
                  <a:pt x="2570569" y="3274974"/>
                </a:lnTo>
                <a:lnTo>
                  <a:pt x="2613114" y="3250946"/>
                </a:lnTo>
                <a:lnTo>
                  <a:pt x="2655112" y="3225635"/>
                </a:lnTo>
                <a:lnTo>
                  <a:pt x="2696527" y="3199003"/>
                </a:lnTo>
                <a:close/>
              </a:path>
              <a:path w="3482340" h="3485515">
                <a:moveTo>
                  <a:pt x="2696527" y="285369"/>
                </a:moveTo>
                <a:lnTo>
                  <a:pt x="2655112" y="258838"/>
                </a:lnTo>
                <a:lnTo>
                  <a:pt x="2613114" y="233603"/>
                </a:lnTo>
                <a:lnTo>
                  <a:pt x="2570569" y="209664"/>
                </a:lnTo>
                <a:lnTo>
                  <a:pt x="2527477" y="187020"/>
                </a:lnTo>
                <a:lnTo>
                  <a:pt x="2483891" y="165658"/>
                </a:lnTo>
                <a:lnTo>
                  <a:pt x="2439835" y="145605"/>
                </a:lnTo>
                <a:lnTo>
                  <a:pt x="2395347" y="126834"/>
                </a:lnTo>
                <a:lnTo>
                  <a:pt x="2350427" y="109359"/>
                </a:lnTo>
                <a:lnTo>
                  <a:pt x="2305139" y="93192"/>
                </a:lnTo>
                <a:lnTo>
                  <a:pt x="2259495" y="78308"/>
                </a:lnTo>
                <a:lnTo>
                  <a:pt x="2213521" y="64719"/>
                </a:lnTo>
                <a:lnTo>
                  <a:pt x="2167255" y="52425"/>
                </a:lnTo>
                <a:lnTo>
                  <a:pt x="2120735" y="41414"/>
                </a:lnTo>
                <a:lnTo>
                  <a:pt x="2073973" y="31711"/>
                </a:lnTo>
                <a:lnTo>
                  <a:pt x="2026996" y="23304"/>
                </a:lnTo>
                <a:lnTo>
                  <a:pt x="1979853" y="16179"/>
                </a:lnTo>
                <a:lnTo>
                  <a:pt x="1932559" y="10363"/>
                </a:lnTo>
                <a:lnTo>
                  <a:pt x="1885149" y="5829"/>
                </a:lnTo>
                <a:lnTo>
                  <a:pt x="1837639" y="2590"/>
                </a:lnTo>
                <a:lnTo>
                  <a:pt x="1790090" y="647"/>
                </a:lnTo>
                <a:lnTo>
                  <a:pt x="1742503" y="0"/>
                </a:lnTo>
                <a:lnTo>
                  <a:pt x="1694903" y="647"/>
                </a:lnTo>
                <a:lnTo>
                  <a:pt x="1647355" y="2590"/>
                </a:lnTo>
                <a:lnTo>
                  <a:pt x="1599844" y="5829"/>
                </a:lnTo>
                <a:lnTo>
                  <a:pt x="1552435" y="10363"/>
                </a:lnTo>
                <a:lnTo>
                  <a:pt x="1505140" y="16179"/>
                </a:lnTo>
                <a:lnTo>
                  <a:pt x="1457998" y="23304"/>
                </a:lnTo>
                <a:lnTo>
                  <a:pt x="1411033" y="31711"/>
                </a:lnTo>
                <a:lnTo>
                  <a:pt x="1364259" y="41414"/>
                </a:lnTo>
                <a:lnTo>
                  <a:pt x="1317739" y="52425"/>
                </a:lnTo>
                <a:lnTo>
                  <a:pt x="1271473" y="64719"/>
                </a:lnTo>
                <a:lnTo>
                  <a:pt x="1225499" y="78308"/>
                </a:lnTo>
                <a:lnTo>
                  <a:pt x="1179855" y="93192"/>
                </a:lnTo>
                <a:lnTo>
                  <a:pt x="1134567" y="109359"/>
                </a:lnTo>
                <a:lnTo>
                  <a:pt x="1089660" y="126834"/>
                </a:lnTo>
                <a:lnTo>
                  <a:pt x="1045159" y="145605"/>
                </a:lnTo>
                <a:lnTo>
                  <a:pt x="1001102" y="165658"/>
                </a:lnTo>
                <a:lnTo>
                  <a:pt x="957516" y="187020"/>
                </a:lnTo>
                <a:lnTo>
                  <a:pt x="914425" y="209664"/>
                </a:lnTo>
                <a:lnTo>
                  <a:pt x="871880" y="233603"/>
                </a:lnTo>
                <a:lnTo>
                  <a:pt x="829881" y="258838"/>
                </a:lnTo>
                <a:lnTo>
                  <a:pt x="788479" y="285369"/>
                </a:lnTo>
                <a:lnTo>
                  <a:pt x="831786" y="328549"/>
                </a:lnTo>
                <a:lnTo>
                  <a:pt x="873607" y="302641"/>
                </a:lnTo>
                <a:lnTo>
                  <a:pt x="916000" y="278041"/>
                </a:lnTo>
                <a:lnTo>
                  <a:pt x="958938" y="254787"/>
                </a:lnTo>
                <a:lnTo>
                  <a:pt x="1002385" y="232854"/>
                </a:lnTo>
                <a:lnTo>
                  <a:pt x="1046314" y="212255"/>
                </a:lnTo>
                <a:lnTo>
                  <a:pt x="1090688" y="192976"/>
                </a:lnTo>
                <a:lnTo>
                  <a:pt x="1135494" y="175031"/>
                </a:lnTo>
                <a:lnTo>
                  <a:pt x="1180680" y="158419"/>
                </a:lnTo>
                <a:lnTo>
                  <a:pt x="1226235" y="143129"/>
                </a:lnTo>
                <a:lnTo>
                  <a:pt x="1272108" y="129171"/>
                </a:lnTo>
                <a:lnTo>
                  <a:pt x="1318298" y="116547"/>
                </a:lnTo>
                <a:lnTo>
                  <a:pt x="1364742" y="105244"/>
                </a:lnTo>
                <a:lnTo>
                  <a:pt x="1411439" y="95275"/>
                </a:lnTo>
                <a:lnTo>
                  <a:pt x="1458341" y="86639"/>
                </a:lnTo>
                <a:lnTo>
                  <a:pt x="1505432" y="79324"/>
                </a:lnTo>
                <a:lnTo>
                  <a:pt x="1552663" y="73342"/>
                </a:lnTo>
                <a:lnTo>
                  <a:pt x="1600009" y="68694"/>
                </a:lnTo>
                <a:lnTo>
                  <a:pt x="1647456" y="65366"/>
                </a:lnTo>
                <a:lnTo>
                  <a:pt x="1694967" y="63373"/>
                </a:lnTo>
                <a:lnTo>
                  <a:pt x="1742490" y="62712"/>
                </a:lnTo>
                <a:lnTo>
                  <a:pt x="1790026" y="63373"/>
                </a:lnTo>
                <a:lnTo>
                  <a:pt x="1837537" y="65366"/>
                </a:lnTo>
                <a:lnTo>
                  <a:pt x="1884984" y="68694"/>
                </a:lnTo>
                <a:lnTo>
                  <a:pt x="1932330" y="73342"/>
                </a:lnTo>
                <a:lnTo>
                  <a:pt x="1979561" y="79324"/>
                </a:lnTo>
                <a:lnTo>
                  <a:pt x="2026653" y="86639"/>
                </a:lnTo>
                <a:lnTo>
                  <a:pt x="2073554" y="95275"/>
                </a:lnTo>
                <a:lnTo>
                  <a:pt x="2120252" y="105244"/>
                </a:lnTo>
                <a:lnTo>
                  <a:pt x="2166696" y="116547"/>
                </a:lnTo>
                <a:lnTo>
                  <a:pt x="2212886" y="129171"/>
                </a:lnTo>
                <a:lnTo>
                  <a:pt x="2258758" y="143129"/>
                </a:lnTo>
                <a:lnTo>
                  <a:pt x="2304313" y="158419"/>
                </a:lnTo>
                <a:lnTo>
                  <a:pt x="2349500" y="175031"/>
                </a:lnTo>
                <a:lnTo>
                  <a:pt x="2394305" y="192976"/>
                </a:lnTo>
                <a:lnTo>
                  <a:pt x="2438679" y="212255"/>
                </a:lnTo>
                <a:lnTo>
                  <a:pt x="2482608" y="232854"/>
                </a:lnTo>
                <a:lnTo>
                  <a:pt x="2526055" y="254787"/>
                </a:lnTo>
                <a:lnTo>
                  <a:pt x="2568994" y="278041"/>
                </a:lnTo>
                <a:lnTo>
                  <a:pt x="2611386" y="302641"/>
                </a:lnTo>
                <a:lnTo>
                  <a:pt x="2653220" y="328549"/>
                </a:lnTo>
                <a:lnTo>
                  <a:pt x="2696527" y="285369"/>
                </a:lnTo>
                <a:close/>
              </a:path>
              <a:path w="3482340" h="3485515">
                <a:moveTo>
                  <a:pt x="3214687" y="2049145"/>
                </a:moveTo>
                <a:lnTo>
                  <a:pt x="3162744" y="2049145"/>
                </a:lnTo>
                <a:lnTo>
                  <a:pt x="3151594" y="2096655"/>
                </a:lnTo>
                <a:lnTo>
                  <a:pt x="3138932" y="2143544"/>
                </a:lnTo>
                <a:lnTo>
                  <a:pt x="3124784" y="2189784"/>
                </a:lnTo>
                <a:lnTo>
                  <a:pt x="3109163" y="2235352"/>
                </a:lnTo>
                <a:lnTo>
                  <a:pt x="3092107" y="2280221"/>
                </a:lnTo>
                <a:lnTo>
                  <a:pt x="3073654" y="2324354"/>
                </a:lnTo>
                <a:lnTo>
                  <a:pt x="3053804" y="2367724"/>
                </a:lnTo>
                <a:lnTo>
                  <a:pt x="3032607" y="2410320"/>
                </a:lnTo>
                <a:lnTo>
                  <a:pt x="3010077" y="2452103"/>
                </a:lnTo>
                <a:lnTo>
                  <a:pt x="2986240" y="2493048"/>
                </a:lnTo>
                <a:lnTo>
                  <a:pt x="2961144" y="2533129"/>
                </a:lnTo>
                <a:lnTo>
                  <a:pt x="2934792" y="2572308"/>
                </a:lnTo>
                <a:lnTo>
                  <a:pt x="2907220" y="2610574"/>
                </a:lnTo>
                <a:lnTo>
                  <a:pt x="2878455" y="2647886"/>
                </a:lnTo>
                <a:lnTo>
                  <a:pt x="2848533" y="2684234"/>
                </a:lnTo>
                <a:lnTo>
                  <a:pt x="2817469" y="2719578"/>
                </a:lnTo>
                <a:lnTo>
                  <a:pt x="2785300" y="2753893"/>
                </a:lnTo>
                <a:lnTo>
                  <a:pt x="2752039" y="2787154"/>
                </a:lnTo>
                <a:lnTo>
                  <a:pt x="2717723" y="2819323"/>
                </a:lnTo>
                <a:lnTo>
                  <a:pt x="2682379" y="2850388"/>
                </a:lnTo>
                <a:lnTo>
                  <a:pt x="2646032" y="2880309"/>
                </a:lnTo>
                <a:lnTo>
                  <a:pt x="2608719" y="2909074"/>
                </a:lnTo>
                <a:lnTo>
                  <a:pt x="2570454" y="2936646"/>
                </a:lnTo>
                <a:lnTo>
                  <a:pt x="2531275" y="2962999"/>
                </a:lnTo>
                <a:lnTo>
                  <a:pt x="2491194" y="2988094"/>
                </a:lnTo>
                <a:lnTo>
                  <a:pt x="2450249" y="3011932"/>
                </a:lnTo>
                <a:lnTo>
                  <a:pt x="2408466" y="3034461"/>
                </a:lnTo>
                <a:lnTo>
                  <a:pt x="2365870" y="3055658"/>
                </a:lnTo>
                <a:lnTo>
                  <a:pt x="2322499" y="3075508"/>
                </a:lnTo>
                <a:lnTo>
                  <a:pt x="2278367" y="3093961"/>
                </a:lnTo>
                <a:lnTo>
                  <a:pt x="2233498" y="3111017"/>
                </a:lnTo>
                <a:lnTo>
                  <a:pt x="2187930" y="3126638"/>
                </a:lnTo>
                <a:lnTo>
                  <a:pt x="2141690" y="3140786"/>
                </a:lnTo>
                <a:lnTo>
                  <a:pt x="2094801" y="3153448"/>
                </a:lnTo>
                <a:lnTo>
                  <a:pt x="2047303" y="3164586"/>
                </a:lnTo>
                <a:lnTo>
                  <a:pt x="2047303" y="3216529"/>
                </a:lnTo>
                <a:lnTo>
                  <a:pt x="2095995" y="3205670"/>
                </a:lnTo>
                <a:lnTo>
                  <a:pt x="2144064" y="3193275"/>
                </a:lnTo>
                <a:lnTo>
                  <a:pt x="2191474" y="3179368"/>
                </a:lnTo>
                <a:lnTo>
                  <a:pt x="2238210" y="3163989"/>
                </a:lnTo>
                <a:lnTo>
                  <a:pt x="2284247" y="3147136"/>
                </a:lnTo>
                <a:lnTo>
                  <a:pt x="2329535" y="3128873"/>
                </a:lnTo>
                <a:lnTo>
                  <a:pt x="2374074" y="3109201"/>
                </a:lnTo>
                <a:lnTo>
                  <a:pt x="2417813" y="3088157"/>
                </a:lnTo>
                <a:lnTo>
                  <a:pt x="2460752" y="3065754"/>
                </a:lnTo>
                <a:lnTo>
                  <a:pt x="2502839" y="3042043"/>
                </a:lnTo>
                <a:lnTo>
                  <a:pt x="2544064" y="3017037"/>
                </a:lnTo>
                <a:lnTo>
                  <a:pt x="2584399" y="2990761"/>
                </a:lnTo>
                <a:lnTo>
                  <a:pt x="2623807" y="2963240"/>
                </a:lnTo>
                <a:lnTo>
                  <a:pt x="2662263" y="2934500"/>
                </a:lnTo>
                <a:lnTo>
                  <a:pt x="2699753" y="2904579"/>
                </a:lnTo>
                <a:lnTo>
                  <a:pt x="2736240" y="2873502"/>
                </a:lnTo>
                <a:lnTo>
                  <a:pt x="2771698" y="2841282"/>
                </a:lnTo>
                <a:lnTo>
                  <a:pt x="2806103" y="2807957"/>
                </a:lnTo>
                <a:lnTo>
                  <a:pt x="2839428" y="2773553"/>
                </a:lnTo>
                <a:lnTo>
                  <a:pt x="2871647" y="2738094"/>
                </a:lnTo>
                <a:lnTo>
                  <a:pt x="2902724" y="2701607"/>
                </a:lnTo>
                <a:lnTo>
                  <a:pt x="2932646" y="2664117"/>
                </a:lnTo>
                <a:lnTo>
                  <a:pt x="2961386" y="2625661"/>
                </a:lnTo>
                <a:lnTo>
                  <a:pt x="2988907" y="2586253"/>
                </a:lnTo>
                <a:lnTo>
                  <a:pt x="3015183" y="2545918"/>
                </a:lnTo>
                <a:lnTo>
                  <a:pt x="3040189" y="2504694"/>
                </a:lnTo>
                <a:lnTo>
                  <a:pt x="3063900" y="2462606"/>
                </a:lnTo>
                <a:lnTo>
                  <a:pt x="3086303" y="2419667"/>
                </a:lnTo>
                <a:lnTo>
                  <a:pt x="3107347" y="2375928"/>
                </a:lnTo>
                <a:lnTo>
                  <a:pt x="3127019" y="2331389"/>
                </a:lnTo>
                <a:lnTo>
                  <a:pt x="3145282" y="2286101"/>
                </a:lnTo>
                <a:lnTo>
                  <a:pt x="3162135" y="2240064"/>
                </a:lnTo>
                <a:lnTo>
                  <a:pt x="3177514" y="2193328"/>
                </a:lnTo>
                <a:lnTo>
                  <a:pt x="3191421" y="2145919"/>
                </a:lnTo>
                <a:lnTo>
                  <a:pt x="3203816" y="2097849"/>
                </a:lnTo>
                <a:lnTo>
                  <a:pt x="3214687" y="2049145"/>
                </a:lnTo>
                <a:close/>
              </a:path>
              <a:path w="3482340" h="3485515">
                <a:moveTo>
                  <a:pt x="3214687" y="1438021"/>
                </a:moveTo>
                <a:lnTo>
                  <a:pt x="3203816" y="1389202"/>
                </a:lnTo>
                <a:lnTo>
                  <a:pt x="3191421" y="1341005"/>
                </a:lnTo>
                <a:lnTo>
                  <a:pt x="3177514" y="1293469"/>
                </a:lnTo>
                <a:lnTo>
                  <a:pt x="3162135" y="1246619"/>
                </a:lnTo>
                <a:lnTo>
                  <a:pt x="3145282" y="1200467"/>
                </a:lnTo>
                <a:lnTo>
                  <a:pt x="3127019" y="1155065"/>
                </a:lnTo>
                <a:lnTo>
                  <a:pt x="3107347" y="1110411"/>
                </a:lnTo>
                <a:lnTo>
                  <a:pt x="3086303" y="1066558"/>
                </a:lnTo>
                <a:lnTo>
                  <a:pt x="3063900" y="1023505"/>
                </a:lnTo>
                <a:lnTo>
                  <a:pt x="3040189" y="981316"/>
                </a:lnTo>
                <a:lnTo>
                  <a:pt x="3015183" y="939977"/>
                </a:lnTo>
                <a:lnTo>
                  <a:pt x="2988907" y="899553"/>
                </a:lnTo>
                <a:lnTo>
                  <a:pt x="2961386" y="860031"/>
                </a:lnTo>
                <a:lnTo>
                  <a:pt x="2932646" y="821474"/>
                </a:lnTo>
                <a:lnTo>
                  <a:pt x="2902724" y="783894"/>
                </a:lnTo>
                <a:lnTo>
                  <a:pt x="2871647" y="747306"/>
                </a:lnTo>
                <a:lnTo>
                  <a:pt x="2839428" y="711758"/>
                </a:lnTo>
                <a:lnTo>
                  <a:pt x="2806103" y="677265"/>
                </a:lnTo>
                <a:lnTo>
                  <a:pt x="2771698" y="643851"/>
                </a:lnTo>
                <a:lnTo>
                  <a:pt x="2736240" y="611555"/>
                </a:lnTo>
                <a:lnTo>
                  <a:pt x="2699753" y="580390"/>
                </a:lnTo>
                <a:lnTo>
                  <a:pt x="2662263" y="550392"/>
                </a:lnTo>
                <a:lnTo>
                  <a:pt x="2623807" y="521589"/>
                </a:lnTo>
                <a:lnTo>
                  <a:pt x="2584399" y="493991"/>
                </a:lnTo>
                <a:lnTo>
                  <a:pt x="2544064" y="467652"/>
                </a:lnTo>
                <a:lnTo>
                  <a:pt x="2502839" y="442569"/>
                </a:lnTo>
                <a:lnTo>
                  <a:pt x="2460752" y="418795"/>
                </a:lnTo>
                <a:lnTo>
                  <a:pt x="2417813" y="396341"/>
                </a:lnTo>
                <a:lnTo>
                  <a:pt x="2374074" y="375234"/>
                </a:lnTo>
                <a:lnTo>
                  <a:pt x="2329535" y="355511"/>
                </a:lnTo>
                <a:lnTo>
                  <a:pt x="2284247" y="337185"/>
                </a:lnTo>
                <a:lnTo>
                  <a:pt x="2238210" y="320306"/>
                </a:lnTo>
                <a:lnTo>
                  <a:pt x="2191474" y="304876"/>
                </a:lnTo>
                <a:lnTo>
                  <a:pt x="2144064" y="290931"/>
                </a:lnTo>
                <a:lnTo>
                  <a:pt x="2095995" y="278485"/>
                </a:lnTo>
                <a:lnTo>
                  <a:pt x="2047303" y="267589"/>
                </a:lnTo>
                <a:lnTo>
                  <a:pt x="2047303" y="319659"/>
                </a:lnTo>
                <a:lnTo>
                  <a:pt x="2094801" y="330835"/>
                </a:lnTo>
                <a:lnTo>
                  <a:pt x="2141690" y="343522"/>
                </a:lnTo>
                <a:lnTo>
                  <a:pt x="2187930" y="357708"/>
                </a:lnTo>
                <a:lnTo>
                  <a:pt x="2233498" y="373367"/>
                </a:lnTo>
                <a:lnTo>
                  <a:pt x="2278367" y="390461"/>
                </a:lnTo>
                <a:lnTo>
                  <a:pt x="2322499" y="408965"/>
                </a:lnTo>
                <a:lnTo>
                  <a:pt x="2365870" y="428866"/>
                </a:lnTo>
                <a:lnTo>
                  <a:pt x="2408466" y="450126"/>
                </a:lnTo>
                <a:lnTo>
                  <a:pt x="2450249" y="472706"/>
                </a:lnTo>
                <a:lnTo>
                  <a:pt x="2491194" y="496608"/>
                </a:lnTo>
                <a:lnTo>
                  <a:pt x="2531275" y="521779"/>
                </a:lnTo>
                <a:lnTo>
                  <a:pt x="2570454" y="548195"/>
                </a:lnTo>
                <a:lnTo>
                  <a:pt x="2608719" y="575843"/>
                </a:lnTo>
                <a:lnTo>
                  <a:pt x="2646032" y="604685"/>
                </a:lnTo>
                <a:lnTo>
                  <a:pt x="2682379" y="634682"/>
                </a:lnTo>
                <a:lnTo>
                  <a:pt x="2717723" y="665835"/>
                </a:lnTo>
                <a:lnTo>
                  <a:pt x="2752039" y="698093"/>
                </a:lnTo>
                <a:lnTo>
                  <a:pt x="2785300" y="731443"/>
                </a:lnTo>
                <a:lnTo>
                  <a:pt x="2817469" y="765848"/>
                </a:lnTo>
                <a:lnTo>
                  <a:pt x="2848533" y="801281"/>
                </a:lnTo>
                <a:lnTo>
                  <a:pt x="2878455" y="837730"/>
                </a:lnTo>
                <a:lnTo>
                  <a:pt x="2907220" y="875144"/>
                </a:lnTo>
                <a:lnTo>
                  <a:pt x="2934792" y="913511"/>
                </a:lnTo>
                <a:lnTo>
                  <a:pt x="2961144" y="952804"/>
                </a:lnTo>
                <a:lnTo>
                  <a:pt x="2986240" y="992987"/>
                </a:lnTo>
                <a:lnTo>
                  <a:pt x="3010077" y="1034034"/>
                </a:lnTo>
                <a:lnTo>
                  <a:pt x="3032607" y="1075931"/>
                </a:lnTo>
                <a:lnTo>
                  <a:pt x="3053804" y="1118641"/>
                </a:lnTo>
                <a:lnTo>
                  <a:pt x="3073654" y="1162126"/>
                </a:lnTo>
                <a:lnTo>
                  <a:pt x="3092107" y="1206373"/>
                </a:lnTo>
                <a:lnTo>
                  <a:pt x="3109163" y="1251356"/>
                </a:lnTo>
                <a:lnTo>
                  <a:pt x="3124784" y="1297038"/>
                </a:lnTo>
                <a:lnTo>
                  <a:pt x="3138932" y="1343393"/>
                </a:lnTo>
                <a:lnTo>
                  <a:pt x="3151594" y="1390396"/>
                </a:lnTo>
                <a:lnTo>
                  <a:pt x="3162744" y="1438021"/>
                </a:lnTo>
                <a:lnTo>
                  <a:pt x="3214687" y="1438021"/>
                </a:lnTo>
                <a:close/>
              </a:path>
              <a:path w="3482340" h="3485515">
                <a:moveTo>
                  <a:pt x="3481959" y="1742059"/>
                </a:moveTo>
                <a:lnTo>
                  <a:pt x="3481298" y="1694510"/>
                </a:lnTo>
                <a:lnTo>
                  <a:pt x="3479355" y="1646986"/>
                </a:lnTo>
                <a:lnTo>
                  <a:pt x="3476104" y="1599526"/>
                </a:lnTo>
                <a:lnTo>
                  <a:pt x="3471570" y="1552155"/>
                </a:lnTo>
                <a:lnTo>
                  <a:pt x="3465715" y="1504899"/>
                </a:lnTo>
                <a:lnTo>
                  <a:pt x="3458578" y="1457782"/>
                </a:lnTo>
                <a:lnTo>
                  <a:pt x="3450145" y="1410843"/>
                </a:lnTo>
                <a:lnTo>
                  <a:pt x="3440404" y="1364119"/>
                </a:lnTo>
                <a:lnTo>
                  <a:pt x="3429368" y="1317625"/>
                </a:lnTo>
                <a:lnTo>
                  <a:pt x="3417024" y="1271397"/>
                </a:lnTo>
                <a:lnTo>
                  <a:pt x="3403396" y="1225473"/>
                </a:lnTo>
                <a:lnTo>
                  <a:pt x="3388461" y="1179855"/>
                </a:lnTo>
                <a:lnTo>
                  <a:pt x="3372231" y="1134605"/>
                </a:lnTo>
                <a:lnTo>
                  <a:pt x="3354705" y="1089723"/>
                </a:lnTo>
                <a:lnTo>
                  <a:pt x="3335871" y="1045273"/>
                </a:lnTo>
                <a:lnTo>
                  <a:pt x="3315741" y="1001242"/>
                </a:lnTo>
                <a:lnTo>
                  <a:pt x="3294316" y="957694"/>
                </a:lnTo>
                <a:lnTo>
                  <a:pt x="3271596" y="914654"/>
                </a:lnTo>
                <a:lnTo>
                  <a:pt x="3247567" y="872134"/>
                </a:lnTo>
                <a:lnTo>
                  <a:pt x="3222256" y="830173"/>
                </a:lnTo>
                <a:lnTo>
                  <a:pt x="3195637" y="788797"/>
                </a:lnTo>
                <a:lnTo>
                  <a:pt x="3152203" y="831977"/>
                </a:lnTo>
                <a:lnTo>
                  <a:pt x="3178213" y="873785"/>
                </a:lnTo>
                <a:lnTo>
                  <a:pt x="3202889" y="916165"/>
                </a:lnTo>
                <a:lnTo>
                  <a:pt x="3226231" y="959078"/>
                </a:lnTo>
                <a:lnTo>
                  <a:pt x="3248241" y="1002499"/>
                </a:lnTo>
                <a:lnTo>
                  <a:pt x="3268916" y="1046403"/>
                </a:lnTo>
                <a:lnTo>
                  <a:pt x="3288258" y="1090752"/>
                </a:lnTo>
                <a:lnTo>
                  <a:pt x="3306267" y="1135519"/>
                </a:lnTo>
                <a:lnTo>
                  <a:pt x="3322942" y="1180680"/>
                </a:lnTo>
                <a:lnTo>
                  <a:pt x="3338284" y="1226197"/>
                </a:lnTo>
                <a:lnTo>
                  <a:pt x="3352292" y="1272044"/>
                </a:lnTo>
                <a:lnTo>
                  <a:pt x="3364966" y="1318196"/>
                </a:lnTo>
                <a:lnTo>
                  <a:pt x="3376307" y="1364615"/>
                </a:lnTo>
                <a:lnTo>
                  <a:pt x="3386315" y="1411274"/>
                </a:lnTo>
                <a:lnTo>
                  <a:pt x="3394976" y="1458137"/>
                </a:lnTo>
                <a:lnTo>
                  <a:pt x="3402317" y="1505178"/>
                </a:lnTo>
                <a:lnTo>
                  <a:pt x="3408324" y="1552384"/>
                </a:lnTo>
                <a:lnTo>
                  <a:pt x="3412985" y="1599692"/>
                </a:lnTo>
                <a:lnTo>
                  <a:pt x="3416325" y="1647101"/>
                </a:lnTo>
                <a:lnTo>
                  <a:pt x="3418319" y="1694573"/>
                </a:lnTo>
                <a:lnTo>
                  <a:pt x="3418992" y="1742071"/>
                </a:lnTo>
                <a:lnTo>
                  <a:pt x="3418319" y="1789557"/>
                </a:lnTo>
                <a:lnTo>
                  <a:pt x="3416325" y="1837029"/>
                </a:lnTo>
                <a:lnTo>
                  <a:pt x="3412985" y="1884438"/>
                </a:lnTo>
                <a:lnTo>
                  <a:pt x="3408324" y="1931746"/>
                </a:lnTo>
                <a:lnTo>
                  <a:pt x="3402317" y="1978952"/>
                </a:lnTo>
                <a:lnTo>
                  <a:pt x="3394976" y="2025992"/>
                </a:lnTo>
                <a:lnTo>
                  <a:pt x="3386315" y="2072855"/>
                </a:lnTo>
                <a:lnTo>
                  <a:pt x="3376307" y="2119515"/>
                </a:lnTo>
                <a:lnTo>
                  <a:pt x="3364966" y="2165934"/>
                </a:lnTo>
                <a:lnTo>
                  <a:pt x="3352292" y="2212086"/>
                </a:lnTo>
                <a:lnTo>
                  <a:pt x="3338284" y="2257933"/>
                </a:lnTo>
                <a:lnTo>
                  <a:pt x="3322942" y="2303449"/>
                </a:lnTo>
                <a:lnTo>
                  <a:pt x="3306267" y="2348611"/>
                </a:lnTo>
                <a:lnTo>
                  <a:pt x="3288258" y="2393378"/>
                </a:lnTo>
                <a:lnTo>
                  <a:pt x="3268916" y="2437727"/>
                </a:lnTo>
                <a:lnTo>
                  <a:pt x="3248241" y="2481630"/>
                </a:lnTo>
                <a:lnTo>
                  <a:pt x="3226231" y="2525052"/>
                </a:lnTo>
                <a:lnTo>
                  <a:pt x="3202889" y="2567965"/>
                </a:lnTo>
                <a:lnTo>
                  <a:pt x="3178213" y="2610345"/>
                </a:lnTo>
                <a:lnTo>
                  <a:pt x="3152203" y="2652141"/>
                </a:lnTo>
                <a:lnTo>
                  <a:pt x="3195637" y="2695321"/>
                </a:lnTo>
                <a:lnTo>
                  <a:pt x="3222256" y="2653957"/>
                </a:lnTo>
                <a:lnTo>
                  <a:pt x="3247567" y="2611996"/>
                </a:lnTo>
                <a:lnTo>
                  <a:pt x="3271596" y="2569476"/>
                </a:lnTo>
                <a:lnTo>
                  <a:pt x="3294316" y="2526436"/>
                </a:lnTo>
                <a:lnTo>
                  <a:pt x="3315741" y="2482888"/>
                </a:lnTo>
                <a:lnTo>
                  <a:pt x="3335871" y="2438857"/>
                </a:lnTo>
                <a:lnTo>
                  <a:pt x="3354705" y="2394407"/>
                </a:lnTo>
                <a:lnTo>
                  <a:pt x="3372231" y="2349525"/>
                </a:lnTo>
                <a:lnTo>
                  <a:pt x="3388461" y="2304275"/>
                </a:lnTo>
                <a:lnTo>
                  <a:pt x="3403396" y="2258657"/>
                </a:lnTo>
                <a:lnTo>
                  <a:pt x="3417024" y="2212733"/>
                </a:lnTo>
                <a:lnTo>
                  <a:pt x="3429368" y="2166505"/>
                </a:lnTo>
                <a:lnTo>
                  <a:pt x="3440404" y="2120011"/>
                </a:lnTo>
                <a:lnTo>
                  <a:pt x="3450145" y="2073287"/>
                </a:lnTo>
                <a:lnTo>
                  <a:pt x="3458578" y="2026348"/>
                </a:lnTo>
                <a:lnTo>
                  <a:pt x="3465715" y="1979231"/>
                </a:lnTo>
                <a:lnTo>
                  <a:pt x="3471570" y="1931974"/>
                </a:lnTo>
                <a:lnTo>
                  <a:pt x="3476104" y="1884603"/>
                </a:lnTo>
                <a:lnTo>
                  <a:pt x="3479355" y="1837143"/>
                </a:lnTo>
                <a:lnTo>
                  <a:pt x="3481298" y="1789620"/>
                </a:lnTo>
                <a:lnTo>
                  <a:pt x="3481959" y="1742059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19619" y="5520945"/>
            <a:ext cx="191516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67894" y="4268165"/>
            <a:ext cx="3481704" cy="3485515"/>
          </a:xfrm>
          <a:custGeom>
            <a:avLst/>
            <a:gdLst/>
            <a:ahLst/>
            <a:cxnLst/>
            <a:rect l="l" t="t" r="r" b="b"/>
            <a:pathLst>
              <a:path w="3481704" h="3485515">
                <a:moveTo>
                  <a:pt x="328561" y="833170"/>
                </a:moveTo>
                <a:lnTo>
                  <a:pt x="285381" y="789990"/>
                </a:lnTo>
                <a:lnTo>
                  <a:pt x="258838" y="831367"/>
                </a:lnTo>
                <a:lnTo>
                  <a:pt x="233603" y="873328"/>
                </a:lnTo>
                <a:lnTo>
                  <a:pt x="209664" y="915847"/>
                </a:lnTo>
                <a:lnTo>
                  <a:pt x="187020" y="958888"/>
                </a:lnTo>
                <a:lnTo>
                  <a:pt x="165658" y="1002436"/>
                </a:lnTo>
                <a:lnTo>
                  <a:pt x="145605" y="1046467"/>
                </a:lnTo>
                <a:lnTo>
                  <a:pt x="126834" y="1090917"/>
                </a:lnTo>
                <a:lnTo>
                  <a:pt x="109359" y="1135799"/>
                </a:lnTo>
                <a:lnTo>
                  <a:pt x="93192" y="1181049"/>
                </a:lnTo>
                <a:lnTo>
                  <a:pt x="78308" y="1226667"/>
                </a:lnTo>
                <a:lnTo>
                  <a:pt x="64719" y="1272590"/>
                </a:lnTo>
                <a:lnTo>
                  <a:pt x="52425" y="1318818"/>
                </a:lnTo>
                <a:lnTo>
                  <a:pt x="41414" y="1365313"/>
                </a:lnTo>
                <a:lnTo>
                  <a:pt x="31711" y="1412049"/>
                </a:lnTo>
                <a:lnTo>
                  <a:pt x="23304" y="1458976"/>
                </a:lnTo>
                <a:lnTo>
                  <a:pt x="16179" y="1506093"/>
                </a:lnTo>
                <a:lnTo>
                  <a:pt x="10363" y="1553349"/>
                </a:lnTo>
                <a:lnTo>
                  <a:pt x="5829" y="1600720"/>
                </a:lnTo>
                <a:lnTo>
                  <a:pt x="2590" y="1648180"/>
                </a:lnTo>
                <a:lnTo>
                  <a:pt x="647" y="1695704"/>
                </a:lnTo>
                <a:lnTo>
                  <a:pt x="0" y="1743265"/>
                </a:lnTo>
                <a:lnTo>
                  <a:pt x="647" y="1790814"/>
                </a:lnTo>
                <a:lnTo>
                  <a:pt x="2590" y="1838337"/>
                </a:lnTo>
                <a:lnTo>
                  <a:pt x="5829" y="1885797"/>
                </a:lnTo>
                <a:lnTo>
                  <a:pt x="10363" y="1933168"/>
                </a:lnTo>
                <a:lnTo>
                  <a:pt x="16179" y="1980425"/>
                </a:lnTo>
                <a:lnTo>
                  <a:pt x="23304" y="2027542"/>
                </a:lnTo>
                <a:lnTo>
                  <a:pt x="31711" y="2074481"/>
                </a:lnTo>
                <a:lnTo>
                  <a:pt x="41414" y="2121204"/>
                </a:lnTo>
                <a:lnTo>
                  <a:pt x="52425" y="2167699"/>
                </a:lnTo>
                <a:lnTo>
                  <a:pt x="64719" y="2213927"/>
                </a:lnTo>
                <a:lnTo>
                  <a:pt x="78308" y="2259850"/>
                </a:lnTo>
                <a:lnTo>
                  <a:pt x="93192" y="2305469"/>
                </a:lnTo>
                <a:lnTo>
                  <a:pt x="109359" y="2350719"/>
                </a:lnTo>
                <a:lnTo>
                  <a:pt x="126834" y="2395601"/>
                </a:lnTo>
                <a:lnTo>
                  <a:pt x="145605" y="2440051"/>
                </a:lnTo>
                <a:lnTo>
                  <a:pt x="165658" y="2484082"/>
                </a:lnTo>
                <a:lnTo>
                  <a:pt x="187020" y="2527630"/>
                </a:lnTo>
                <a:lnTo>
                  <a:pt x="209664" y="2570670"/>
                </a:lnTo>
                <a:lnTo>
                  <a:pt x="233603" y="2613190"/>
                </a:lnTo>
                <a:lnTo>
                  <a:pt x="258838" y="2655151"/>
                </a:lnTo>
                <a:lnTo>
                  <a:pt x="285381" y="2696514"/>
                </a:lnTo>
                <a:lnTo>
                  <a:pt x="328561" y="2653334"/>
                </a:lnTo>
                <a:lnTo>
                  <a:pt x="302641" y="2611539"/>
                </a:lnTo>
                <a:lnTo>
                  <a:pt x="278041" y="2569159"/>
                </a:lnTo>
                <a:lnTo>
                  <a:pt x="254787" y="2526246"/>
                </a:lnTo>
                <a:lnTo>
                  <a:pt x="232854" y="2482824"/>
                </a:lnTo>
                <a:lnTo>
                  <a:pt x="212255" y="2438920"/>
                </a:lnTo>
                <a:lnTo>
                  <a:pt x="192976" y="2394572"/>
                </a:lnTo>
                <a:lnTo>
                  <a:pt x="175031" y="2349804"/>
                </a:lnTo>
                <a:lnTo>
                  <a:pt x="158419" y="2304643"/>
                </a:lnTo>
                <a:lnTo>
                  <a:pt x="143129" y="2259126"/>
                </a:lnTo>
                <a:lnTo>
                  <a:pt x="129171" y="2213279"/>
                </a:lnTo>
                <a:lnTo>
                  <a:pt x="116547" y="2167128"/>
                </a:lnTo>
                <a:lnTo>
                  <a:pt x="105244" y="2120709"/>
                </a:lnTo>
                <a:lnTo>
                  <a:pt x="95275" y="2074049"/>
                </a:lnTo>
                <a:lnTo>
                  <a:pt x="86639" y="2027186"/>
                </a:lnTo>
                <a:lnTo>
                  <a:pt x="79324" y="1980145"/>
                </a:lnTo>
                <a:lnTo>
                  <a:pt x="73342" y="1932940"/>
                </a:lnTo>
                <a:lnTo>
                  <a:pt x="68694" y="1885632"/>
                </a:lnTo>
                <a:lnTo>
                  <a:pt x="65366" y="1838223"/>
                </a:lnTo>
                <a:lnTo>
                  <a:pt x="63373" y="1790750"/>
                </a:lnTo>
                <a:lnTo>
                  <a:pt x="62712" y="1743265"/>
                </a:lnTo>
                <a:lnTo>
                  <a:pt x="63373" y="1695767"/>
                </a:lnTo>
                <a:lnTo>
                  <a:pt x="65366" y="1648294"/>
                </a:lnTo>
                <a:lnTo>
                  <a:pt x="68694" y="1600885"/>
                </a:lnTo>
                <a:lnTo>
                  <a:pt x="73342" y="1553578"/>
                </a:lnTo>
                <a:lnTo>
                  <a:pt x="79324" y="1506372"/>
                </a:lnTo>
                <a:lnTo>
                  <a:pt x="86639" y="1459331"/>
                </a:lnTo>
                <a:lnTo>
                  <a:pt x="95275" y="1412468"/>
                </a:lnTo>
                <a:lnTo>
                  <a:pt x="105244" y="1365808"/>
                </a:lnTo>
                <a:lnTo>
                  <a:pt x="116547" y="1319390"/>
                </a:lnTo>
                <a:lnTo>
                  <a:pt x="129171" y="1273238"/>
                </a:lnTo>
                <a:lnTo>
                  <a:pt x="143129" y="1227391"/>
                </a:lnTo>
                <a:lnTo>
                  <a:pt x="158419" y="1181874"/>
                </a:lnTo>
                <a:lnTo>
                  <a:pt x="175031" y="1136713"/>
                </a:lnTo>
                <a:lnTo>
                  <a:pt x="192976" y="1091946"/>
                </a:lnTo>
                <a:lnTo>
                  <a:pt x="212255" y="1047597"/>
                </a:lnTo>
                <a:lnTo>
                  <a:pt x="232854" y="1003693"/>
                </a:lnTo>
                <a:lnTo>
                  <a:pt x="254787" y="960272"/>
                </a:lnTo>
                <a:lnTo>
                  <a:pt x="278041" y="917359"/>
                </a:lnTo>
                <a:lnTo>
                  <a:pt x="302641" y="874979"/>
                </a:lnTo>
                <a:lnTo>
                  <a:pt x="328561" y="833170"/>
                </a:lnTo>
                <a:close/>
              </a:path>
              <a:path w="3481704" h="3485515">
                <a:moveTo>
                  <a:pt x="1434985" y="3165779"/>
                </a:moveTo>
                <a:lnTo>
                  <a:pt x="1387475" y="3154642"/>
                </a:lnTo>
                <a:lnTo>
                  <a:pt x="1340586" y="3141980"/>
                </a:lnTo>
                <a:lnTo>
                  <a:pt x="1294345" y="3127832"/>
                </a:lnTo>
                <a:lnTo>
                  <a:pt x="1248778" y="3112211"/>
                </a:lnTo>
                <a:lnTo>
                  <a:pt x="1203909" y="3095155"/>
                </a:lnTo>
                <a:lnTo>
                  <a:pt x="1159776" y="3076702"/>
                </a:lnTo>
                <a:lnTo>
                  <a:pt x="1116406" y="3056852"/>
                </a:lnTo>
                <a:lnTo>
                  <a:pt x="1073810" y="3035655"/>
                </a:lnTo>
                <a:lnTo>
                  <a:pt x="1032027" y="3013125"/>
                </a:lnTo>
                <a:lnTo>
                  <a:pt x="991082" y="2989288"/>
                </a:lnTo>
                <a:lnTo>
                  <a:pt x="951001" y="2964192"/>
                </a:lnTo>
                <a:lnTo>
                  <a:pt x="911821" y="2937840"/>
                </a:lnTo>
                <a:lnTo>
                  <a:pt x="873556" y="2910268"/>
                </a:lnTo>
                <a:lnTo>
                  <a:pt x="836244" y="2881503"/>
                </a:lnTo>
                <a:lnTo>
                  <a:pt x="799896" y="2851581"/>
                </a:lnTo>
                <a:lnTo>
                  <a:pt x="764552" y="2820517"/>
                </a:lnTo>
                <a:lnTo>
                  <a:pt x="730237" y="2788348"/>
                </a:lnTo>
                <a:lnTo>
                  <a:pt x="696976" y="2755087"/>
                </a:lnTo>
                <a:lnTo>
                  <a:pt x="664806" y="2720771"/>
                </a:lnTo>
                <a:lnTo>
                  <a:pt x="633742" y="2685427"/>
                </a:lnTo>
                <a:lnTo>
                  <a:pt x="603821" y="2649080"/>
                </a:lnTo>
                <a:lnTo>
                  <a:pt x="575056" y="2611767"/>
                </a:lnTo>
                <a:lnTo>
                  <a:pt x="547484" y="2573502"/>
                </a:lnTo>
                <a:lnTo>
                  <a:pt x="521131" y="2534323"/>
                </a:lnTo>
                <a:lnTo>
                  <a:pt x="496036" y="2494242"/>
                </a:lnTo>
                <a:lnTo>
                  <a:pt x="472198" y="2453297"/>
                </a:lnTo>
                <a:lnTo>
                  <a:pt x="449668" y="2411514"/>
                </a:lnTo>
                <a:lnTo>
                  <a:pt x="428472" y="2368918"/>
                </a:lnTo>
                <a:lnTo>
                  <a:pt x="408622" y="2325547"/>
                </a:lnTo>
                <a:lnTo>
                  <a:pt x="390169" y="2281415"/>
                </a:lnTo>
                <a:lnTo>
                  <a:pt x="373113" y="2236546"/>
                </a:lnTo>
                <a:lnTo>
                  <a:pt x="357492" y="2190978"/>
                </a:lnTo>
                <a:lnTo>
                  <a:pt x="343344" y="2144738"/>
                </a:lnTo>
                <a:lnTo>
                  <a:pt x="330682" y="2097849"/>
                </a:lnTo>
                <a:lnTo>
                  <a:pt x="319544" y="2050338"/>
                </a:lnTo>
                <a:lnTo>
                  <a:pt x="267601" y="2050338"/>
                </a:lnTo>
                <a:lnTo>
                  <a:pt x="278460" y="2099043"/>
                </a:lnTo>
                <a:lnTo>
                  <a:pt x="290855" y="2147112"/>
                </a:lnTo>
                <a:lnTo>
                  <a:pt x="304761" y="2194522"/>
                </a:lnTo>
                <a:lnTo>
                  <a:pt x="320141" y="2241258"/>
                </a:lnTo>
                <a:lnTo>
                  <a:pt x="336994" y="2287295"/>
                </a:lnTo>
                <a:lnTo>
                  <a:pt x="355257" y="2332583"/>
                </a:lnTo>
                <a:lnTo>
                  <a:pt x="374929" y="2377122"/>
                </a:lnTo>
                <a:lnTo>
                  <a:pt x="395973" y="2420861"/>
                </a:lnTo>
                <a:lnTo>
                  <a:pt x="418376" y="2463800"/>
                </a:lnTo>
                <a:lnTo>
                  <a:pt x="442087" y="2505887"/>
                </a:lnTo>
                <a:lnTo>
                  <a:pt x="467093" y="2547112"/>
                </a:lnTo>
                <a:lnTo>
                  <a:pt x="493369" y="2587447"/>
                </a:lnTo>
                <a:lnTo>
                  <a:pt x="520890" y="2626855"/>
                </a:lnTo>
                <a:lnTo>
                  <a:pt x="549630" y="2665311"/>
                </a:lnTo>
                <a:lnTo>
                  <a:pt x="579551" y="2702801"/>
                </a:lnTo>
                <a:lnTo>
                  <a:pt x="610628" y="2739288"/>
                </a:lnTo>
                <a:lnTo>
                  <a:pt x="642848" y="2774746"/>
                </a:lnTo>
                <a:lnTo>
                  <a:pt x="676173" y="2809151"/>
                </a:lnTo>
                <a:lnTo>
                  <a:pt x="710577" y="2842476"/>
                </a:lnTo>
                <a:lnTo>
                  <a:pt x="746036" y="2874695"/>
                </a:lnTo>
                <a:lnTo>
                  <a:pt x="782523" y="2905772"/>
                </a:lnTo>
                <a:lnTo>
                  <a:pt x="820013" y="2935694"/>
                </a:lnTo>
                <a:lnTo>
                  <a:pt x="858469" y="2964434"/>
                </a:lnTo>
                <a:lnTo>
                  <a:pt x="897877" y="2991955"/>
                </a:lnTo>
                <a:lnTo>
                  <a:pt x="938212" y="3018231"/>
                </a:lnTo>
                <a:lnTo>
                  <a:pt x="979436" y="3043237"/>
                </a:lnTo>
                <a:lnTo>
                  <a:pt x="1021524" y="3066948"/>
                </a:lnTo>
                <a:lnTo>
                  <a:pt x="1064463" y="3089351"/>
                </a:lnTo>
                <a:lnTo>
                  <a:pt x="1108202" y="3110395"/>
                </a:lnTo>
                <a:lnTo>
                  <a:pt x="1152740" y="3130067"/>
                </a:lnTo>
                <a:lnTo>
                  <a:pt x="1198029" y="3148330"/>
                </a:lnTo>
                <a:lnTo>
                  <a:pt x="1244066" y="3165183"/>
                </a:lnTo>
                <a:lnTo>
                  <a:pt x="1290802" y="3180562"/>
                </a:lnTo>
                <a:lnTo>
                  <a:pt x="1338211" y="3194469"/>
                </a:lnTo>
                <a:lnTo>
                  <a:pt x="1386281" y="3206864"/>
                </a:lnTo>
                <a:lnTo>
                  <a:pt x="1434985" y="3217722"/>
                </a:lnTo>
                <a:lnTo>
                  <a:pt x="1434985" y="3165779"/>
                </a:lnTo>
                <a:close/>
              </a:path>
              <a:path w="3481704" h="3485515">
                <a:moveTo>
                  <a:pt x="1434985" y="268782"/>
                </a:moveTo>
                <a:lnTo>
                  <a:pt x="1386281" y="279679"/>
                </a:lnTo>
                <a:lnTo>
                  <a:pt x="1338211" y="292125"/>
                </a:lnTo>
                <a:lnTo>
                  <a:pt x="1290802" y="306070"/>
                </a:lnTo>
                <a:lnTo>
                  <a:pt x="1244066" y="321500"/>
                </a:lnTo>
                <a:lnTo>
                  <a:pt x="1198029" y="338378"/>
                </a:lnTo>
                <a:lnTo>
                  <a:pt x="1152740" y="356704"/>
                </a:lnTo>
                <a:lnTo>
                  <a:pt x="1108202" y="376428"/>
                </a:lnTo>
                <a:lnTo>
                  <a:pt x="1064463" y="397535"/>
                </a:lnTo>
                <a:lnTo>
                  <a:pt x="1021524" y="419989"/>
                </a:lnTo>
                <a:lnTo>
                  <a:pt x="979436" y="443763"/>
                </a:lnTo>
                <a:lnTo>
                  <a:pt x="938212" y="468845"/>
                </a:lnTo>
                <a:lnTo>
                  <a:pt x="897877" y="495185"/>
                </a:lnTo>
                <a:lnTo>
                  <a:pt x="858469" y="522782"/>
                </a:lnTo>
                <a:lnTo>
                  <a:pt x="820013" y="551586"/>
                </a:lnTo>
                <a:lnTo>
                  <a:pt x="782523" y="581583"/>
                </a:lnTo>
                <a:lnTo>
                  <a:pt x="746036" y="612749"/>
                </a:lnTo>
                <a:lnTo>
                  <a:pt x="710577" y="645045"/>
                </a:lnTo>
                <a:lnTo>
                  <a:pt x="676173" y="678459"/>
                </a:lnTo>
                <a:lnTo>
                  <a:pt x="642848" y="712952"/>
                </a:lnTo>
                <a:lnTo>
                  <a:pt x="610628" y="748499"/>
                </a:lnTo>
                <a:lnTo>
                  <a:pt x="579551" y="785088"/>
                </a:lnTo>
                <a:lnTo>
                  <a:pt x="549630" y="822667"/>
                </a:lnTo>
                <a:lnTo>
                  <a:pt x="520890" y="861225"/>
                </a:lnTo>
                <a:lnTo>
                  <a:pt x="493369" y="900747"/>
                </a:lnTo>
                <a:lnTo>
                  <a:pt x="467093" y="941171"/>
                </a:lnTo>
                <a:lnTo>
                  <a:pt x="442087" y="982510"/>
                </a:lnTo>
                <a:lnTo>
                  <a:pt x="418376" y="1024699"/>
                </a:lnTo>
                <a:lnTo>
                  <a:pt x="395973" y="1067752"/>
                </a:lnTo>
                <a:lnTo>
                  <a:pt x="374929" y="1111605"/>
                </a:lnTo>
                <a:lnTo>
                  <a:pt x="355257" y="1156258"/>
                </a:lnTo>
                <a:lnTo>
                  <a:pt x="336994" y="1201661"/>
                </a:lnTo>
                <a:lnTo>
                  <a:pt x="320141" y="1247813"/>
                </a:lnTo>
                <a:lnTo>
                  <a:pt x="304761" y="1294663"/>
                </a:lnTo>
                <a:lnTo>
                  <a:pt x="290855" y="1342199"/>
                </a:lnTo>
                <a:lnTo>
                  <a:pt x="278460" y="1390396"/>
                </a:lnTo>
                <a:lnTo>
                  <a:pt x="267601" y="1439214"/>
                </a:lnTo>
                <a:lnTo>
                  <a:pt x="319544" y="1439214"/>
                </a:lnTo>
                <a:lnTo>
                  <a:pt x="330682" y="1391589"/>
                </a:lnTo>
                <a:lnTo>
                  <a:pt x="343344" y="1344587"/>
                </a:lnTo>
                <a:lnTo>
                  <a:pt x="357492" y="1298232"/>
                </a:lnTo>
                <a:lnTo>
                  <a:pt x="373113" y="1252550"/>
                </a:lnTo>
                <a:lnTo>
                  <a:pt x="390169" y="1207566"/>
                </a:lnTo>
                <a:lnTo>
                  <a:pt x="408622" y="1163320"/>
                </a:lnTo>
                <a:lnTo>
                  <a:pt x="428472" y="1119835"/>
                </a:lnTo>
                <a:lnTo>
                  <a:pt x="449668" y="1077125"/>
                </a:lnTo>
                <a:lnTo>
                  <a:pt x="472198" y="1035227"/>
                </a:lnTo>
                <a:lnTo>
                  <a:pt x="496036" y="994181"/>
                </a:lnTo>
                <a:lnTo>
                  <a:pt x="521131" y="953998"/>
                </a:lnTo>
                <a:lnTo>
                  <a:pt x="547484" y="914704"/>
                </a:lnTo>
                <a:lnTo>
                  <a:pt x="575056" y="876338"/>
                </a:lnTo>
                <a:lnTo>
                  <a:pt x="603821" y="838923"/>
                </a:lnTo>
                <a:lnTo>
                  <a:pt x="633742" y="802474"/>
                </a:lnTo>
                <a:lnTo>
                  <a:pt x="664806" y="767041"/>
                </a:lnTo>
                <a:lnTo>
                  <a:pt x="696976" y="732637"/>
                </a:lnTo>
                <a:lnTo>
                  <a:pt x="730237" y="699287"/>
                </a:lnTo>
                <a:lnTo>
                  <a:pt x="764552" y="667029"/>
                </a:lnTo>
                <a:lnTo>
                  <a:pt x="799896" y="635876"/>
                </a:lnTo>
                <a:lnTo>
                  <a:pt x="836244" y="605878"/>
                </a:lnTo>
                <a:lnTo>
                  <a:pt x="873556" y="577037"/>
                </a:lnTo>
                <a:lnTo>
                  <a:pt x="911821" y="549389"/>
                </a:lnTo>
                <a:lnTo>
                  <a:pt x="951001" y="522973"/>
                </a:lnTo>
                <a:lnTo>
                  <a:pt x="991082" y="497801"/>
                </a:lnTo>
                <a:lnTo>
                  <a:pt x="1032027" y="473900"/>
                </a:lnTo>
                <a:lnTo>
                  <a:pt x="1073810" y="451319"/>
                </a:lnTo>
                <a:lnTo>
                  <a:pt x="1116406" y="430060"/>
                </a:lnTo>
                <a:lnTo>
                  <a:pt x="1159776" y="410159"/>
                </a:lnTo>
                <a:lnTo>
                  <a:pt x="1203909" y="391655"/>
                </a:lnTo>
                <a:lnTo>
                  <a:pt x="1248778" y="374561"/>
                </a:lnTo>
                <a:lnTo>
                  <a:pt x="1294345" y="358902"/>
                </a:lnTo>
                <a:lnTo>
                  <a:pt x="1340586" y="344716"/>
                </a:lnTo>
                <a:lnTo>
                  <a:pt x="1387475" y="332028"/>
                </a:lnTo>
                <a:lnTo>
                  <a:pt x="1434985" y="320852"/>
                </a:lnTo>
                <a:lnTo>
                  <a:pt x="1434985" y="268782"/>
                </a:lnTo>
                <a:close/>
              </a:path>
              <a:path w="3481704" h="3485515">
                <a:moveTo>
                  <a:pt x="2695333" y="3199942"/>
                </a:moveTo>
                <a:lnTo>
                  <a:pt x="2652153" y="3156762"/>
                </a:lnTo>
                <a:lnTo>
                  <a:pt x="2610345" y="3182683"/>
                </a:lnTo>
                <a:lnTo>
                  <a:pt x="2567965" y="3207283"/>
                </a:lnTo>
                <a:lnTo>
                  <a:pt x="2525052" y="3230537"/>
                </a:lnTo>
                <a:lnTo>
                  <a:pt x="2481630" y="3252470"/>
                </a:lnTo>
                <a:lnTo>
                  <a:pt x="2437727" y="3273069"/>
                </a:lnTo>
                <a:lnTo>
                  <a:pt x="2393378" y="3292348"/>
                </a:lnTo>
                <a:lnTo>
                  <a:pt x="2348611" y="3310293"/>
                </a:lnTo>
                <a:lnTo>
                  <a:pt x="2303449" y="3326904"/>
                </a:lnTo>
                <a:lnTo>
                  <a:pt x="2257933" y="3342195"/>
                </a:lnTo>
                <a:lnTo>
                  <a:pt x="2212086" y="3356152"/>
                </a:lnTo>
                <a:lnTo>
                  <a:pt x="2165934" y="3368776"/>
                </a:lnTo>
                <a:lnTo>
                  <a:pt x="2119515" y="3380079"/>
                </a:lnTo>
                <a:lnTo>
                  <a:pt x="2072855" y="3390049"/>
                </a:lnTo>
                <a:lnTo>
                  <a:pt x="2025992" y="3398685"/>
                </a:lnTo>
                <a:lnTo>
                  <a:pt x="1978952" y="3406000"/>
                </a:lnTo>
                <a:lnTo>
                  <a:pt x="1931746" y="3411982"/>
                </a:lnTo>
                <a:lnTo>
                  <a:pt x="1884438" y="3416630"/>
                </a:lnTo>
                <a:lnTo>
                  <a:pt x="1837029" y="3419957"/>
                </a:lnTo>
                <a:lnTo>
                  <a:pt x="1789557" y="3421951"/>
                </a:lnTo>
                <a:lnTo>
                  <a:pt x="1742071" y="3422612"/>
                </a:lnTo>
                <a:lnTo>
                  <a:pt x="1694573" y="3421951"/>
                </a:lnTo>
                <a:lnTo>
                  <a:pt x="1647101" y="3419957"/>
                </a:lnTo>
                <a:lnTo>
                  <a:pt x="1599692" y="3416630"/>
                </a:lnTo>
                <a:lnTo>
                  <a:pt x="1552384" y="3411982"/>
                </a:lnTo>
                <a:lnTo>
                  <a:pt x="1505178" y="3406000"/>
                </a:lnTo>
                <a:lnTo>
                  <a:pt x="1458137" y="3398685"/>
                </a:lnTo>
                <a:lnTo>
                  <a:pt x="1411274" y="3390049"/>
                </a:lnTo>
                <a:lnTo>
                  <a:pt x="1364615" y="3380079"/>
                </a:lnTo>
                <a:lnTo>
                  <a:pt x="1318196" y="3368776"/>
                </a:lnTo>
                <a:lnTo>
                  <a:pt x="1272044" y="3356152"/>
                </a:lnTo>
                <a:lnTo>
                  <a:pt x="1226197" y="3342195"/>
                </a:lnTo>
                <a:lnTo>
                  <a:pt x="1180680" y="3326904"/>
                </a:lnTo>
                <a:lnTo>
                  <a:pt x="1135519" y="3310293"/>
                </a:lnTo>
                <a:lnTo>
                  <a:pt x="1090752" y="3292348"/>
                </a:lnTo>
                <a:lnTo>
                  <a:pt x="1046403" y="3273069"/>
                </a:lnTo>
                <a:lnTo>
                  <a:pt x="1002499" y="3252470"/>
                </a:lnTo>
                <a:lnTo>
                  <a:pt x="959078" y="3230537"/>
                </a:lnTo>
                <a:lnTo>
                  <a:pt x="916165" y="3207283"/>
                </a:lnTo>
                <a:lnTo>
                  <a:pt x="873785" y="3182683"/>
                </a:lnTo>
                <a:lnTo>
                  <a:pt x="831989" y="3156762"/>
                </a:lnTo>
                <a:lnTo>
                  <a:pt x="788809" y="3199942"/>
                </a:lnTo>
                <a:lnTo>
                  <a:pt x="830173" y="3226485"/>
                </a:lnTo>
                <a:lnTo>
                  <a:pt x="872134" y="3251720"/>
                </a:lnTo>
                <a:lnTo>
                  <a:pt x="914654" y="3275660"/>
                </a:lnTo>
                <a:lnTo>
                  <a:pt x="957694" y="3298304"/>
                </a:lnTo>
                <a:lnTo>
                  <a:pt x="1001242" y="3319665"/>
                </a:lnTo>
                <a:lnTo>
                  <a:pt x="1045273" y="3339719"/>
                </a:lnTo>
                <a:lnTo>
                  <a:pt x="1089723" y="3358489"/>
                </a:lnTo>
                <a:lnTo>
                  <a:pt x="1134605" y="3375964"/>
                </a:lnTo>
                <a:lnTo>
                  <a:pt x="1179855" y="3392132"/>
                </a:lnTo>
                <a:lnTo>
                  <a:pt x="1225473" y="3407016"/>
                </a:lnTo>
                <a:lnTo>
                  <a:pt x="1271397" y="3420605"/>
                </a:lnTo>
                <a:lnTo>
                  <a:pt x="1317625" y="3432899"/>
                </a:lnTo>
                <a:lnTo>
                  <a:pt x="1364119" y="3443909"/>
                </a:lnTo>
                <a:lnTo>
                  <a:pt x="1410843" y="3453612"/>
                </a:lnTo>
                <a:lnTo>
                  <a:pt x="1457782" y="3462020"/>
                </a:lnTo>
                <a:lnTo>
                  <a:pt x="1504899" y="3469144"/>
                </a:lnTo>
                <a:lnTo>
                  <a:pt x="1552155" y="3474961"/>
                </a:lnTo>
                <a:lnTo>
                  <a:pt x="1599526" y="3479495"/>
                </a:lnTo>
                <a:lnTo>
                  <a:pt x="1646986" y="3482733"/>
                </a:lnTo>
                <a:lnTo>
                  <a:pt x="1694510" y="3484676"/>
                </a:lnTo>
                <a:lnTo>
                  <a:pt x="1742059" y="3485311"/>
                </a:lnTo>
                <a:lnTo>
                  <a:pt x="1789620" y="3484676"/>
                </a:lnTo>
                <a:lnTo>
                  <a:pt x="1837143" y="3482733"/>
                </a:lnTo>
                <a:lnTo>
                  <a:pt x="1884603" y="3479495"/>
                </a:lnTo>
                <a:lnTo>
                  <a:pt x="1931974" y="3474961"/>
                </a:lnTo>
                <a:lnTo>
                  <a:pt x="1979231" y="3469144"/>
                </a:lnTo>
                <a:lnTo>
                  <a:pt x="2026348" y="3462020"/>
                </a:lnTo>
                <a:lnTo>
                  <a:pt x="2073287" y="3453612"/>
                </a:lnTo>
                <a:lnTo>
                  <a:pt x="2120011" y="3443909"/>
                </a:lnTo>
                <a:lnTo>
                  <a:pt x="2166505" y="3432899"/>
                </a:lnTo>
                <a:lnTo>
                  <a:pt x="2212733" y="3420605"/>
                </a:lnTo>
                <a:lnTo>
                  <a:pt x="2258657" y="3407016"/>
                </a:lnTo>
                <a:lnTo>
                  <a:pt x="2304275" y="3392132"/>
                </a:lnTo>
                <a:lnTo>
                  <a:pt x="2349525" y="3375964"/>
                </a:lnTo>
                <a:lnTo>
                  <a:pt x="2394394" y="3358489"/>
                </a:lnTo>
                <a:lnTo>
                  <a:pt x="2438857" y="3339719"/>
                </a:lnTo>
                <a:lnTo>
                  <a:pt x="2482888" y="3319665"/>
                </a:lnTo>
                <a:lnTo>
                  <a:pt x="2526436" y="3298304"/>
                </a:lnTo>
                <a:lnTo>
                  <a:pt x="2569476" y="3275660"/>
                </a:lnTo>
                <a:lnTo>
                  <a:pt x="2611996" y="3251720"/>
                </a:lnTo>
                <a:lnTo>
                  <a:pt x="2653957" y="3226485"/>
                </a:lnTo>
                <a:lnTo>
                  <a:pt x="2695333" y="3199942"/>
                </a:lnTo>
                <a:close/>
              </a:path>
              <a:path w="3481704" h="3485515">
                <a:moveTo>
                  <a:pt x="2695333" y="286308"/>
                </a:moveTo>
                <a:lnTo>
                  <a:pt x="2653957" y="259689"/>
                </a:lnTo>
                <a:lnTo>
                  <a:pt x="2611996" y="234378"/>
                </a:lnTo>
                <a:lnTo>
                  <a:pt x="2569476" y="210350"/>
                </a:lnTo>
                <a:lnTo>
                  <a:pt x="2526436" y="187629"/>
                </a:lnTo>
                <a:lnTo>
                  <a:pt x="2482888" y="166204"/>
                </a:lnTo>
                <a:lnTo>
                  <a:pt x="2438857" y="146075"/>
                </a:lnTo>
                <a:lnTo>
                  <a:pt x="2394407" y="127241"/>
                </a:lnTo>
                <a:lnTo>
                  <a:pt x="2349525" y="109715"/>
                </a:lnTo>
                <a:lnTo>
                  <a:pt x="2304275" y="93484"/>
                </a:lnTo>
                <a:lnTo>
                  <a:pt x="2258657" y="78549"/>
                </a:lnTo>
                <a:lnTo>
                  <a:pt x="2212733" y="64922"/>
                </a:lnTo>
                <a:lnTo>
                  <a:pt x="2166505" y="52578"/>
                </a:lnTo>
                <a:lnTo>
                  <a:pt x="2120011" y="41541"/>
                </a:lnTo>
                <a:lnTo>
                  <a:pt x="2073287" y="31813"/>
                </a:lnTo>
                <a:lnTo>
                  <a:pt x="2026348" y="23368"/>
                </a:lnTo>
                <a:lnTo>
                  <a:pt x="1979231" y="16230"/>
                </a:lnTo>
                <a:lnTo>
                  <a:pt x="1931974" y="10375"/>
                </a:lnTo>
                <a:lnTo>
                  <a:pt x="1884603" y="5842"/>
                </a:lnTo>
                <a:lnTo>
                  <a:pt x="1837143" y="2590"/>
                </a:lnTo>
                <a:lnTo>
                  <a:pt x="1789620" y="647"/>
                </a:lnTo>
                <a:lnTo>
                  <a:pt x="1742071" y="0"/>
                </a:lnTo>
                <a:lnTo>
                  <a:pt x="1694510" y="647"/>
                </a:lnTo>
                <a:lnTo>
                  <a:pt x="1646986" y="2590"/>
                </a:lnTo>
                <a:lnTo>
                  <a:pt x="1599526" y="5842"/>
                </a:lnTo>
                <a:lnTo>
                  <a:pt x="1552155" y="10375"/>
                </a:lnTo>
                <a:lnTo>
                  <a:pt x="1504899" y="16230"/>
                </a:lnTo>
                <a:lnTo>
                  <a:pt x="1457782" y="23368"/>
                </a:lnTo>
                <a:lnTo>
                  <a:pt x="1410855" y="31813"/>
                </a:lnTo>
                <a:lnTo>
                  <a:pt x="1364119" y="41541"/>
                </a:lnTo>
                <a:lnTo>
                  <a:pt x="1317625" y="52578"/>
                </a:lnTo>
                <a:lnTo>
                  <a:pt x="1271397" y="64922"/>
                </a:lnTo>
                <a:lnTo>
                  <a:pt x="1225473" y="78549"/>
                </a:lnTo>
                <a:lnTo>
                  <a:pt x="1179855" y="93484"/>
                </a:lnTo>
                <a:lnTo>
                  <a:pt x="1134605" y="109715"/>
                </a:lnTo>
                <a:lnTo>
                  <a:pt x="1089736" y="127241"/>
                </a:lnTo>
                <a:lnTo>
                  <a:pt x="1045273" y="146075"/>
                </a:lnTo>
                <a:lnTo>
                  <a:pt x="1001242" y="166204"/>
                </a:lnTo>
                <a:lnTo>
                  <a:pt x="957694" y="187629"/>
                </a:lnTo>
                <a:lnTo>
                  <a:pt x="914654" y="210350"/>
                </a:lnTo>
                <a:lnTo>
                  <a:pt x="872134" y="234378"/>
                </a:lnTo>
                <a:lnTo>
                  <a:pt x="830173" y="259689"/>
                </a:lnTo>
                <a:lnTo>
                  <a:pt x="788809" y="286308"/>
                </a:lnTo>
                <a:lnTo>
                  <a:pt x="831989" y="329742"/>
                </a:lnTo>
                <a:lnTo>
                  <a:pt x="873785" y="303733"/>
                </a:lnTo>
                <a:lnTo>
                  <a:pt x="916165" y="279057"/>
                </a:lnTo>
                <a:lnTo>
                  <a:pt x="959078" y="255714"/>
                </a:lnTo>
                <a:lnTo>
                  <a:pt x="1002499" y="233705"/>
                </a:lnTo>
                <a:lnTo>
                  <a:pt x="1046403" y="213029"/>
                </a:lnTo>
                <a:lnTo>
                  <a:pt x="1090752" y="193687"/>
                </a:lnTo>
                <a:lnTo>
                  <a:pt x="1135519" y="175679"/>
                </a:lnTo>
                <a:lnTo>
                  <a:pt x="1180680" y="159004"/>
                </a:lnTo>
                <a:lnTo>
                  <a:pt x="1226197" y="143662"/>
                </a:lnTo>
                <a:lnTo>
                  <a:pt x="1272044" y="129654"/>
                </a:lnTo>
                <a:lnTo>
                  <a:pt x="1318196" y="116979"/>
                </a:lnTo>
                <a:lnTo>
                  <a:pt x="1364615" y="105638"/>
                </a:lnTo>
                <a:lnTo>
                  <a:pt x="1411274" y="95631"/>
                </a:lnTo>
                <a:lnTo>
                  <a:pt x="1458137" y="86969"/>
                </a:lnTo>
                <a:lnTo>
                  <a:pt x="1505178" y="79629"/>
                </a:lnTo>
                <a:lnTo>
                  <a:pt x="1552384" y="73621"/>
                </a:lnTo>
                <a:lnTo>
                  <a:pt x="1599692" y="68961"/>
                </a:lnTo>
                <a:lnTo>
                  <a:pt x="1647101" y="65620"/>
                </a:lnTo>
                <a:lnTo>
                  <a:pt x="1694573" y="63627"/>
                </a:lnTo>
                <a:lnTo>
                  <a:pt x="1742059" y="62953"/>
                </a:lnTo>
                <a:lnTo>
                  <a:pt x="1789557" y="63627"/>
                </a:lnTo>
                <a:lnTo>
                  <a:pt x="1837029" y="65620"/>
                </a:lnTo>
                <a:lnTo>
                  <a:pt x="1884438" y="68961"/>
                </a:lnTo>
                <a:lnTo>
                  <a:pt x="1931746" y="73621"/>
                </a:lnTo>
                <a:lnTo>
                  <a:pt x="1978952" y="79629"/>
                </a:lnTo>
                <a:lnTo>
                  <a:pt x="2025992" y="86969"/>
                </a:lnTo>
                <a:lnTo>
                  <a:pt x="2072855" y="95631"/>
                </a:lnTo>
                <a:lnTo>
                  <a:pt x="2119515" y="105638"/>
                </a:lnTo>
                <a:lnTo>
                  <a:pt x="2165934" y="116979"/>
                </a:lnTo>
                <a:lnTo>
                  <a:pt x="2212086" y="129654"/>
                </a:lnTo>
                <a:lnTo>
                  <a:pt x="2257933" y="143662"/>
                </a:lnTo>
                <a:lnTo>
                  <a:pt x="2303449" y="159004"/>
                </a:lnTo>
                <a:lnTo>
                  <a:pt x="2348611" y="175679"/>
                </a:lnTo>
                <a:lnTo>
                  <a:pt x="2393378" y="193687"/>
                </a:lnTo>
                <a:lnTo>
                  <a:pt x="2437727" y="213029"/>
                </a:lnTo>
                <a:lnTo>
                  <a:pt x="2481630" y="233705"/>
                </a:lnTo>
                <a:lnTo>
                  <a:pt x="2525052" y="255714"/>
                </a:lnTo>
                <a:lnTo>
                  <a:pt x="2567965" y="279057"/>
                </a:lnTo>
                <a:lnTo>
                  <a:pt x="2610345" y="303733"/>
                </a:lnTo>
                <a:lnTo>
                  <a:pt x="2652153" y="329742"/>
                </a:lnTo>
                <a:lnTo>
                  <a:pt x="2695333" y="286308"/>
                </a:lnTo>
                <a:close/>
              </a:path>
              <a:path w="3481704" h="3485515">
                <a:moveTo>
                  <a:pt x="3213493" y="2050338"/>
                </a:moveTo>
                <a:lnTo>
                  <a:pt x="3161550" y="2050338"/>
                </a:lnTo>
                <a:lnTo>
                  <a:pt x="3150400" y="2097849"/>
                </a:lnTo>
                <a:lnTo>
                  <a:pt x="3137738" y="2144738"/>
                </a:lnTo>
                <a:lnTo>
                  <a:pt x="3123590" y="2190978"/>
                </a:lnTo>
                <a:lnTo>
                  <a:pt x="3107969" y="2236546"/>
                </a:lnTo>
                <a:lnTo>
                  <a:pt x="3090913" y="2281415"/>
                </a:lnTo>
                <a:lnTo>
                  <a:pt x="3072460" y="2325547"/>
                </a:lnTo>
                <a:lnTo>
                  <a:pt x="3052610" y="2368918"/>
                </a:lnTo>
                <a:lnTo>
                  <a:pt x="3031413" y="2411514"/>
                </a:lnTo>
                <a:lnTo>
                  <a:pt x="3008884" y="2453297"/>
                </a:lnTo>
                <a:lnTo>
                  <a:pt x="2985046" y="2494242"/>
                </a:lnTo>
                <a:lnTo>
                  <a:pt x="2959951" y="2534323"/>
                </a:lnTo>
                <a:lnTo>
                  <a:pt x="2933598" y="2573502"/>
                </a:lnTo>
                <a:lnTo>
                  <a:pt x="2906026" y="2611767"/>
                </a:lnTo>
                <a:lnTo>
                  <a:pt x="2877261" y="2649080"/>
                </a:lnTo>
                <a:lnTo>
                  <a:pt x="2847340" y="2685427"/>
                </a:lnTo>
                <a:lnTo>
                  <a:pt x="2816275" y="2720771"/>
                </a:lnTo>
                <a:lnTo>
                  <a:pt x="2784106" y="2755087"/>
                </a:lnTo>
                <a:lnTo>
                  <a:pt x="2750845" y="2788348"/>
                </a:lnTo>
                <a:lnTo>
                  <a:pt x="2716530" y="2820517"/>
                </a:lnTo>
                <a:lnTo>
                  <a:pt x="2681186" y="2851581"/>
                </a:lnTo>
                <a:lnTo>
                  <a:pt x="2644838" y="2881503"/>
                </a:lnTo>
                <a:lnTo>
                  <a:pt x="2607526" y="2910268"/>
                </a:lnTo>
                <a:lnTo>
                  <a:pt x="2569260" y="2937840"/>
                </a:lnTo>
                <a:lnTo>
                  <a:pt x="2530081" y="2964192"/>
                </a:lnTo>
                <a:lnTo>
                  <a:pt x="2490000" y="2989288"/>
                </a:lnTo>
                <a:lnTo>
                  <a:pt x="2449055" y="3013125"/>
                </a:lnTo>
                <a:lnTo>
                  <a:pt x="2407272" y="3035655"/>
                </a:lnTo>
                <a:lnTo>
                  <a:pt x="2364676" y="3056852"/>
                </a:lnTo>
                <a:lnTo>
                  <a:pt x="2321306" y="3076702"/>
                </a:lnTo>
                <a:lnTo>
                  <a:pt x="2277173" y="3095155"/>
                </a:lnTo>
                <a:lnTo>
                  <a:pt x="2232304" y="3112211"/>
                </a:lnTo>
                <a:lnTo>
                  <a:pt x="2186736" y="3127832"/>
                </a:lnTo>
                <a:lnTo>
                  <a:pt x="2140496" y="3141980"/>
                </a:lnTo>
                <a:lnTo>
                  <a:pt x="2093607" y="3154642"/>
                </a:lnTo>
                <a:lnTo>
                  <a:pt x="2046109" y="3165779"/>
                </a:lnTo>
                <a:lnTo>
                  <a:pt x="2046109" y="3217722"/>
                </a:lnTo>
                <a:lnTo>
                  <a:pt x="2094801" y="3206864"/>
                </a:lnTo>
                <a:lnTo>
                  <a:pt x="2142871" y="3194469"/>
                </a:lnTo>
                <a:lnTo>
                  <a:pt x="2190280" y="3180562"/>
                </a:lnTo>
                <a:lnTo>
                  <a:pt x="2237016" y="3165183"/>
                </a:lnTo>
                <a:lnTo>
                  <a:pt x="2283053" y="3148330"/>
                </a:lnTo>
                <a:lnTo>
                  <a:pt x="2328341" y="3130067"/>
                </a:lnTo>
                <a:lnTo>
                  <a:pt x="2372880" y="3110395"/>
                </a:lnTo>
                <a:lnTo>
                  <a:pt x="2416619" y="3089351"/>
                </a:lnTo>
                <a:lnTo>
                  <a:pt x="2459558" y="3066948"/>
                </a:lnTo>
                <a:lnTo>
                  <a:pt x="2501646" y="3043237"/>
                </a:lnTo>
                <a:lnTo>
                  <a:pt x="2542870" y="3018231"/>
                </a:lnTo>
                <a:lnTo>
                  <a:pt x="2583205" y="2991955"/>
                </a:lnTo>
                <a:lnTo>
                  <a:pt x="2622613" y="2964434"/>
                </a:lnTo>
                <a:lnTo>
                  <a:pt x="2661069" y="2935694"/>
                </a:lnTo>
                <a:lnTo>
                  <a:pt x="2698559" y="2905772"/>
                </a:lnTo>
                <a:lnTo>
                  <a:pt x="2735046" y="2874695"/>
                </a:lnTo>
                <a:lnTo>
                  <a:pt x="2770505" y="2842476"/>
                </a:lnTo>
                <a:lnTo>
                  <a:pt x="2804909" y="2809151"/>
                </a:lnTo>
                <a:lnTo>
                  <a:pt x="2838234" y="2774746"/>
                </a:lnTo>
                <a:lnTo>
                  <a:pt x="2870454" y="2739288"/>
                </a:lnTo>
                <a:lnTo>
                  <a:pt x="2901531" y="2702801"/>
                </a:lnTo>
                <a:lnTo>
                  <a:pt x="2931452" y="2665311"/>
                </a:lnTo>
                <a:lnTo>
                  <a:pt x="2960192" y="2626855"/>
                </a:lnTo>
                <a:lnTo>
                  <a:pt x="2987713" y="2587447"/>
                </a:lnTo>
                <a:lnTo>
                  <a:pt x="3013989" y="2547112"/>
                </a:lnTo>
                <a:lnTo>
                  <a:pt x="3038995" y="2505887"/>
                </a:lnTo>
                <a:lnTo>
                  <a:pt x="3062706" y="2463800"/>
                </a:lnTo>
                <a:lnTo>
                  <a:pt x="3085109" y="2420861"/>
                </a:lnTo>
                <a:lnTo>
                  <a:pt x="3106153" y="2377122"/>
                </a:lnTo>
                <a:lnTo>
                  <a:pt x="3125825" y="2332583"/>
                </a:lnTo>
                <a:lnTo>
                  <a:pt x="3144088" y="2287295"/>
                </a:lnTo>
                <a:lnTo>
                  <a:pt x="3160941" y="2241258"/>
                </a:lnTo>
                <a:lnTo>
                  <a:pt x="3176320" y="2194522"/>
                </a:lnTo>
                <a:lnTo>
                  <a:pt x="3190227" y="2147112"/>
                </a:lnTo>
                <a:lnTo>
                  <a:pt x="3202622" y="2099043"/>
                </a:lnTo>
                <a:lnTo>
                  <a:pt x="3213493" y="2050338"/>
                </a:lnTo>
                <a:close/>
              </a:path>
              <a:path w="3481704" h="3485515">
                <a:moveTo>
                  <a:pt x="3213493" y="1439214"/>
                </a:moveTo>
                <a:lnTo>
                  <a:pt x="3202622" y="1390396"/>
                </a:lnTo>
                <a:lnTo>
                  <a:pt x="3190227" y="1342199"/>
                </a:lnTo>
                <a:lnTo>
                  <a:pt x="3176320" y="1294663"/>
                </a:lnTo>
                <a:lnTo>
                  <a:pt x="3160941" y="1247813"/>
                </a:lnTo>
                <a:lnTo>
                  <a:pt x="3144088" y="1201661"/>
                </a:lnTo>
                <a:lnTo>
                  <a:pt x="3125825" y="1156258"/>
                </a:lnTo>
                <a:lnTo>
                  <a:pt x="3106153" y="1111605"/>
                </a:lnTo>
                <a:lnTo>
                  <a:pt x="3085109" y="1067752"/>
                </a:lnTo>
                <a:lnTo>
                  <a:pt x="3062706" y="1024699"/>
                </a:lnTo>
                <a:lnTo>
                  <a:pt x="3038995" y="982510"/>
                </a:lnTo>
                <a:lnTo>
                  <a:pt x="3013989" y="941171"/>
                </a:lnTo>
                <a:lnTo>
                  <a:pt x="2987713" y="900747"/>
                </a:lnTo>
                <a:lnTo>
                  <a:pt x="2960192" y="861225"/>
                </a:lnTo>
                <a:lnTo>
                  <a:pt x="2931452" y="822667"/>
                </a:lnTo>
                <a:lnTo>
                  <a:pt x="2901531" y="785088"/>
                </a:lnTo>
                <a:lnTo>
                  <a:pt x="2870454" y="748499"/>
                </a:lnTo>
                <a:lnTo>
                  <a:pt x="2838234" y="712952"/>
                </a:lnTo>
                <a:lnTo>
                  <a:pt x="2804909" y="678459"/>
                </a:lnTo>
                <a:lnTo>
                  <a:pt x="2770505" y="645045"/>
                </a:lnTo>
                <a:lnTo>
                  <a:pt x="2735046" y="612749"/>
                </a:lnTo>
                <a:lnTo>
                  <a:pt x="2698559" y="581583"/>
                </a:lnTo>
                <a:lnTo>
                  <a:pt x="2661069" y="551586"/>
                </a:lnTo>
                <a:lnTo>
                  <a:pt x="2622613" y="522782"/>
                </a:lnTo>
                <a:lnTo>
                  <a:pt x="2583205" y="495185"/>
                </a:lnTo>
                <a:lnTo>
                  <a:pt x="2542870" y="468845"/>
                </a:lnTo>
                <a:lnTo>
                  <a:pt x="2501646" y="443763"/>
                </a:lnTo>
                <a:lnTo>
                  <a:pt x="2459558" y="419989"/>
                </a:lnTo>
                <a:lnTo>
                  <a:pt x="2416619" y="397535"/>
                </a:lnTo>
                <a:lnTo>
                  <a:pt x="2372880" y="376428"/>
                </a:lnTo>
                <a:lnTo>
                  <a:pt x="2328341" y="356704"/>
                </a:lnTo>
                <a:lnTo>
                  <a:pt x="2283053" y="338378"/>
                </a:lnTo>
                <a:lnTo>
                  <a:pt x="2237016" y="321500"/>
                </a:lnTo>
                <a:lnTo>
                  <a:pt x="2190280" y="306070"/>
                </a:lnTo>
                <a:lnTo>
                  <a:pt x="2142871" y="292125"/>
                </a:lnTo>
                <a:lnTo>
                  <a:pt x="2094801" y="279679"/>
                </a:lnTo>
                <a:lnTo>
                  <a:pt x="2046109" y="268782"/>
                </a:lnTo>
                <a:lnTo>
                  <a:pt x="2046109" y="320852"/>
                </a:lnTo>
                <a:lnTo>
                  <a:pt x="2093607" y="332028"/>
                </a:lnTo>
                <a:lnTo>
                  <a:pt x="2140496" y="344716"/>
                </a:lnTo>
                <a:lnTo>
                  <a:pt x="2186736" y="358902"/>
                </a:lnTo>
                <a:lnTo>
                  <a:pt x="2232304" y="374561"/>
                </a:lnTo>
                <a:lnTo>
                  <a:pt x="2277173" y="391655"/>
                </a:lnTo>
                <a:lnTo>
                  <a:pt x="2321306" y="410159"/>
                </a:lnTo>
                <a:lnTo>
                  <a:pt x="2364676" y="430060"/>
                </a:lnTo>
                <a:lnTo>
                  <a:pt x="2407272" y="451319"/>
                </a:lnTo>
                <a:lnTo>
                  <a:pt x="2449055" y="473900"/>
                </a:lnTo>
                <a:lnTo>
                  <a:pt x="2490000" y="497801"/>
                </a:lnTo>
                <a:lnTo>
                  <a:pt x="2530081" y="522973"/>
                </a:lnTo>
                <a:lnTo>
                  <a:pt x="2569260" y="549389"/>
                </a:lnTo>
                <a:lnTo>
                  <a:pt x="2607526" y="577037"/>
                </a:lnTo>
                <a:lnTo>
                  <a:pt x="2644838" y="605878"/>
                </a:lnTo>
                <a:lnTo>
                  <a:pt x="2681186" y="635876"/>
                </a:lnTo>
                <a:lnTo>
                  <a:pt x="2716530" y="667029"/>
                </a:lnTo>
                <a:lnTo>
                  <a:pt x="2750845" y="699287"/>
                </a:lnTo>
                <a:lnTo>
                  <a:pt x="2784106" y="732637"/>
                </a:lnTo>
                <a:lnTo>
                  <a:pt x="2816275" y="767041"/>
                </a:lnTo>
                <a:lnTo>
                  <a:pt x="2847340" y="802474"/>
                </a:lnTo>
                <a:lnTo>
                  <a:pt x="2877261" y="838923"/>
                </a:lnTo>
                <a:lnTo>
                  <a:pt x="2906026" y="876338"/>
                </a:lnTo>
                <a:lnTo>
                  <a:pt x="2933598" y="914704"/>
                </a:lnTo>
                <a:lnTo>
                  <a:pt x="2959951" y="953998"/>
                </a:lnTo>
                <a:lnTo>
                  <a:pt x="2985046" y="994181"/>
                </a:lnTo>
                <a:lnTo>
                  <a:pt x="3008884" y="1035227"/>
                </a:lnTo>
                <a:lnTo>
                  <a:pt x="3031413" y="1077125"/>
                </a:lnTo>
                <a:lnTo>
                  <a:pt x="3052610" y="1119835"/>
                </a:lnTo>
                <a:lnTo>
                  <a:pt x="3072460" y="1163320"/>
                </a:lnTo>
                <a:lnTo>
                  <a:pt x="3090913" y="1207566"/>
                </a:lnTo>
                <a:lnTo>
                  <a:pt x="3107969" y="1252550"/>
                </a:lnTo>
                <a:lnTo>
                  <a:pt x="3123590" y="1298232"/>
                </a:lnTo>
                <a:lnTo>
                  <a:pt x="3137738" y="1344587"/>
                </a:lnTo>
                <a:lnTo>
                  <a:pt x="3150400" y="1391589"/>
                </a:lnTo>
                <a:lnTo>
                  <a:pt x="3161550" y="1439214"/>
                </a:lnTo>
                <a:lnTo>
                  <a:pt x="3213493" y="1439214"/>
                </a:lnTo>
                <a:close/>
              </a:path>
              <a:path w="3481704" h="3485515">
                <a:moveTo>
                  <a:pt x="3481082" y="1743252"/>
                </a:moveTo>
                <a:lnTo>
                  <a:pt x="3480435" y="1695704"/>
                </a:lnTo>
                <a:lnTo>
                  <a:pt x="3478492" y="1648180"/>
                </a:lnTo>
                <a:lnTo>
                  <a:pt x="3475253" y="1600720"/>
                </a:lnTo>
                <a:lnTo>
                  <a:pt x="3470719" y="1553349"/>
                </a:lnTo>
                <a:lnTo>
                  <a:pt x="3464903" y="1506093"/>
                </a:lnTo>
                <a:lnTo>
                  <a:pt x="3457778" y="1458976"/>
                </a:lnTo>
                <a:lnTo>
                  <a:pt x="3449370" y="1412036"/>
                </a:lnTo>
                <a:lnTo>
                  <a:pt x="3439668" y="1365313"/>
                </a:lnTo>
                <a:lnTo>
                  <a:pt x="3428657" y="1318818"/>
                </a:lnTo>
                <a:lnTo>
                  <a:pt x="3416363" y="1272590"/>
                </a:lnTo>
                <a:lnTo>
                  <a:pt x="3402774" y="1226667"/>
                </a:lnTo>
                <a:lnTo>
                  <a:pt x="3387890" y="1181049"/>
                </a:lnTo>
                <a:lnTo>
                  <a:pt x="3371723" y="1135799"/>
                </a:lnTo>
                <a:lnTo>
                  <a:pt x="3354247" y="1090917"/>
                </a:lnTo>
                <a:lnTo>
                  <a:pt x="3335477" y="1046467"/>
                </a:lnTo>
                <a:lnTo>
                  <a:pt x="3315424" y="1002436"/>
                </a:lnTo>
                <a:lnTo>
                  <a:pt x="3294062" y="958888"/>
                </a:lnTo>
                <a:lnTo>
                  <a:pt x="3271418" y="915847"/>
                </a:lnTo>
                <a:lnTo>
                  <a:pt x="3247479" y="873328"/>
                </a:lnTo>
                <a:lnTo>
                  <a:pt x="3222244" y="831367"/>
                </a:lnTo>
                <a:lnTo>
                  <a:pt x="3195713" y="789990"/>
                </a:lnTo>
                <a:lnTo>
                  <a:pt x="3152533" y="833170"/>
                </a:lnTo>
                <a:lnTo>
                  <a:pt x="3178441" y="874979"/>
                </a:lnTo>
                <a:lnTo>
                  <a:pt x="3203041" y="917359"/>
                </a:lnTo>
                <a:lnTo>
                  <a:pt x="3226295" y="960272"/>
                </a:lnTo>
                <a:lnTo>
                  <a:pt x="3248228" y="1003693"/>
                </a:lnTo>
                <a:lnTo>
                  <a:pt x="3268827" y="1047597"/>
                </a:lnTo>
                <a:lnTo>
                  <a:pt x="3288106" y="1091946"/>
                </a:lnTo>
                <a:lnTo>
                  <a:pt x="3306051" y="1136713"/>
                </a:lnTo>
                <a:lnTo>
                  <a:pt x="3322663" y="1181874"/>
                </a:lnTo>
                <a:lnTo>
                  <a:pt x="3337953" y="1227391"/>
                </a:lnTo>
                <a:lnTo>
                  <a:pt x="3351911" y="1273238"/>
                </a:lnTo>
                <a:lnTo>
                  <a:pt x="3364534" y="1319390"/>
                </a:lnTo>
                <a:lnTo>
                  <a:pt x="3375837" y="1365808"/>
                </a:lnTo>
                <a:lnTo>
                  <a:pt x="3385807" y="1412468"/>
                </a:lnTo>
                <a:lnTo>
                  <a:pt x="3394443" y="1459331"/>
                </a:lnTo>
                <a:lnTo>
                  <a:pt x="3401758" y="1506372"/>
                </a:lnTo>
                <a:lnTo>
                  <a:pt x="3407740" y="1553578"/>
                </a:lnTo>
                <a:lnTo>
                  <a:pt x="3412388" y="1600885"/>
                </a:lnTo>
                <a:lnTo>
                  <a:pt x="3415715" y="1648294"/>
                </a:lnTo>
                <a:lnTo>
                  <a:pt x="3417709" y="1695767"/>
                </a:lnTo>
                <a:lnTo>
                  <a:pt x="3418370" y="1743265"/>
                </a:lnTo>
                <a:lnTo>
                  <a:pt x="3417709" y="1790750"/>
                </a:lnTo>
                <a:lnTo>
                  <a:pt x="3415715" y="1838223"/>
                </a:lnTo>
                <a:lnTo>
                  <a:pt x="3412388" y="1885632"/>
                </a:lnTo>
                <a:lnTo>
                  <a:pt x="3407740" y="1932940"/>
                </a:lnTo>
                <a:lnTo>
                  <a:pt x="3401758" y="1980145"/>
                </a:lnTo>
                <a:lnTo>
                  <a:pt x="3394443" y="2027186"/>
                </a:lnTo>
                <a:lnTo>
                  <a:pt x="3385807" y="2074049"/>
                </a:lnTo>
                <a:lnTo>
                  <a:pt x="3375837" y="2120709"/>
                </a:lnTo>
                <a:lnTo>
                  <a:pt x="3364534" y="2167128"/>
                </a:lnTo>
                <a:lnTo>
                  <a:pt x="3351911" y="2213279"/>
                </a:lnTo>
                <a:lnTo>
                  <a:pt x="3337953" y="2259126"/>
                </a:lnTo>
                <a:lnTo>
                  <a:pt x="3322663" y="2304643"/>
                </a:lnTo>
                <a:lnTo>
                  <a:pt x="3306051" y="2349804"/>
                </a:lnTo>
                <a:lnTo>
                  <a:pt x="3288106" y="2394572"/>
                </a:lnTo>
                <a:lnTo>
                  <a:pt x="3268827" y="2438920"/>
                </a:lnTo>
                <a:lnTo>
                  <a:pt x="3248228" y="2482824"/>
                </a:lnTo>
                <a:lnTo>
                  <a:pt x="3226295" y="2526246"/>
                </a:lnTo>
                <a:lnTo>
                  <a:pt x="3203041" y="2569159"/>
                </a:lnTo>
                <a:lnTo>
                  <a:pt x="3178441" y="2611539"/>
                </a:lnTo>
                <a:lnTo>
                  <a:pt x="3152533" y="2653334"/>
                </a:lnTo>
                <a:lnTo>
                  <a:pt x="3195713" y="2696514"/>
                </a:lnTo>
                <a:lnTo>
                  <a:pt x="3222244" y="2655151"/>
                </a:lnTo>
                <a:lnTo>
                  <a:pt x="3247479" y="2613190"/>
                </a:lnTo>
                <a:lnTo>
                  <a:pt x="3271418" y="2570670"/>
                </a:lnTo>
                <a:lnTo>
                  <a:pt x="3294062" y="2527630"/>
                </a:lnTo>
                <a:lnTo>
                  <a:pt x="3315424" y="2484082"/>
                </a:lnTo>
                <a:lnTo>
                  <a:pt x="3335477" y="2440051"/>
                </a:lnTo>
                <a:lnTo>
                  <a:pt x="3354247" y="2395588"/>
                </a:lnTo>
                <a:lnTo>
                  <a:pt x="3371723" y="2350719"/>
                </a:lnTo>
                <a:lnTo>
                  <a:pt x="3387890" y="2305469"/>
                </a:lnTo>
                <a:lnTo>
                  <a:pt x="3402774" y="2259850"/>
                </a:lnTo>
                <a:lnTo>
                  <a:pt x="3416363" y="2213927"/>
                </a:lnTo>
                <a:lnTo>
                  <a:pt x="3428657" y="2167699"/>
                </a:lnTo>
                <a:lnTo>
                  <a:pt x="3439668" y="2121204"/>
                </a:lnTo>
                <a:lnTo>
                  <a:pt x="3449370" y="2074481"/>
                </a:lnTo>
                <a:lnTo>
                  <a:pt x="3457778" y="2027542"/>
                </a:lnTo>
                <a:lnTo>
                  <a:pt x="3464903" y="1980425"/>
                </a:lnTo>
                <a:lnTo>
                  <a:pt x="3470719" y="1933168"/>
                </a:lnTo>
                <a:lnTo>
                  <a:pt x="3475253" y="1885797"/>
                </a:lnTo>
                <a:lnTo>
                  <a:pt x="3478492" y="1838337"/>
                </a:lnTo>
                <a:lnTo>
                  <a:pt x="3480435" y="1790814"/>
                </a:lnTo>
                <a:lnTo>
                  <a:pt x="3481082" y="174325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137517" y="5825109"/>
            <a:ext cx="12109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Kerbe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02709" y="4315078"/>
            <a:ext cx="3482340" cy="3485515"/>
          </a:xfrm>
          <a:custGeom>
            <a:avLst/>
            <a:gdLst/>
            <a:ahLst/>
            <a:cxnLst/>
            <a:rect l="l" t="t" r="r" b="b"/>
            <a:pathLst>
              <a:path w="3482340" h="3485515">
                <a:moveTo>
                  <a:pt x="329755" y="832104"/>
                </a:moveTo>
                <a:lnTo>
                  <a:pt x="286321" y="788797"/>
                </a:lnTo>
                <a:lnTo>
                  <a:pt x="259689" y="830211"/>
                </a:lnTo>
                <a:lnTo>
                  <a:pt x="234378" y="872210"/>
                </a:lnTo>
                <a:lnTo>
                  <a:pt x="210350" y="914755"/>
                </a:lnTo>
                <a:lnTo>
                  <a:pt x="187629" y="957846"/>
                </a:lnTo>
                <a:lnTo>
                  <a:pt x="166204" y="1001433"/>
                </a:lnTo>
                <a:lnTo>
                  <a:pt x="146075" y="1045489"/>
                </a:lnTo>
                <a:lnTo>
                  <a:pt x="127254" y="1089977"/>
                </a:lnTo>
                <a:lnTo>
                  <a:pt x="109715" y="1134897"/>
                </a:lnTo>
                <a:lnTo>
                  <a:pt x="93484" y="1180185"/>
                </a:lnTo>
                <a:lnTo>
                  <a:pt x="78549" y="1225829"/>
                </a:lnTo>
                <a:lnTo>
                  <a:pt x="64922" y="1271803"/>
                </a:lnTo>
                <a:lnTo>
                  <a:pt x="52578" y="1318069"/>
                </a:lnTo>
                <a:lnTo>
                  <a:pt x="41541" y="1364589"/>
                </a:lnTo>
                <a:lnTo>
                  <a:pt x="31813" y="1411351"/>
                </a:lnTo>
                <a:lnTo>
                  <a:pt x="23368" y="1458328"/>
                </a:lnTo>
                <a:lnTo>
                  <a:pt x="16230" y="1505470"/>
                </a:lnTo>
                <a:lnTo>
                  <a:pt x="10375" y="1552765"/>
                </a:lnTo>
                <a:lnTo>
                  <a:pt x="5842" y="1600174"/>
                </a:lnTo>
                <a:lnTo>
                  <a:pt x="2590" y="1647685"/>
                </a:lnTo>
                <a:lnTo>
                  <a:pt x="647" y="1695234"/>
                </a:lnTo>
                <a:lnTo>
                  <a:pt x="0" y="1742821"/>
                </a:lnTo>
                <a:lnTo>
                  <a:pt x="647" y="1790420"/>
                </a:lnTo>
                <a:lnTo>
                  <a:pt x="2590" y="1837969"/>
                </a:lnTo>
                <a:lnTo>
                  <a:pt x="5842" y="1885480"/>
                </a:lnTo>
                <a:lnTo>
                  <a:pt x="10375" y="1932889"/>
                </a:lnTo>
                <a:lnTo>
                  <a:pt x="16230" y="1980184"/>
                </a:lnTo>
                <a:lnTo>
                  <a:pt x="23368" y="2027326"/>
                </a:lnTo>
                <a:lnTo>
                  <a:pt x="31813" y="2074291"/>
                </a:lnTo>
                <a:lnTo>
                  <a:pt x="41541" y="2121065"/>
                </a:lnTo>
                <a:lnTo>
                  <a:pt x="52578" y="2167585"/>
                </a:lnTo>
                <a:lnTo>
                  <a:pt x="64922" y="2213851"/>
                </a:lnTo>
                <a:lnTo>
                  <a:pt x="78549" y="2259825"/>
                </a:lnTo>
                <a:lnTo>
                  <a:pt x="93484" y="2305469"/>
                </a:lnTo>
                <a:lnTo>
                  <a:pt x="109715" y="2350757"/>
                </a:lnTo>
                <a:lnTo>
                  <a:pt x="127254" y="2395664"/>
                </a:lnTo>
                <a:lnTo>
                  <a:pt x="146075" y="2440165"/>
                </a:lnTo>
                <a:lnTo>
                  <a:pt x="166204" y="2484221"/>
                </a:lnTo>
                <a:lnTo>
                  <a:pt x="187629" y="2527808"/>
                </a:lnTo>
                <a:lnTo>
                  <a:pt x="210350" y="2570899"/>
                </a:lnTo>
                <a:lnTo>
                  <a:pt x="234378" y="2613444"/>
                </a:lnTo>
                <a:lnTo>
                  <a:pt x="259689" y="2655443"/>
                </a:lnTo>
                <a:lnTo>
                  <a:pt x="286321" y="2696845"/>
                </a:lnTo>
                <a:lnTo>
                  <a:pt x="329755" y="2653538"/>
                </a:lnTo>
                <a:lnTo>
                  <a:pt x="303733" y="2611717"/>
                </a:lnTo>
                <a:lnTo>
                  <a:pt x="279057" y="2569324"/>
                </a:lnTo>
                <a:lnTo>
                  <a:pt x="255714" y="2526385"/>
                </a:lnTo>
                <a:lnTo>
                  <a:pt x="233705" y="2482939"/>
                </a:lnTo>
                <a:lnTo>
                  <a:pt x="213029" y="2439009"/>
                </a:lnTo>
                <a:lnTo>
                  <a:pt x="193687" y="2394635"/>
                </a:lnTo>
                <a:lnTo>
                  <a:pt x="175679" y="2349830"/>
                </a:lnTo>
                <a:lnTo>
                  <a:pt x="159004" y="2304643"/>
                </a:lnTo>
                <a:lnTo>
                  <a:pt x="143662" y="2259088"/>
                </a:lnTo>
                <a:lnTo>
                  <a:pt x="129654" y="2213216"/>
                </a:lnTo>
                <a:lnTo>
                  <a:pt x="116979" y="2167026"/>
                </a:lnTo>
                <a:lnTo>
                  <a:pt x="105638" y="2120582"/>
                </a:lnTo>
                <a:lnTo>
                  <a:pt x="95631" y="2073884"/>
                </a:lnTo>
                <a:lnTo>
                  <a:pt x="86969" y="2026983"/>
                </a:lnTo>
                <a:lnTo>
                  <a:pt x="79629" y="1979891"/>
                </a:lnTo>
                <a:lnTo>
                  <a:pt x="73621" y="1932660"/>
                </a:lnTo>
                <a:lnTo>
                  <a:pt x="68961" y="1885315"/>
                </a:lnTo>
                <a:lnTo>
                  <a:pt x="65620" y="1837867"/>
                </a:lnTo>
                <a:lnTo>
                  <a:pt x="63627" y="1790357"/>
                </a:lnTo>
                <a:lnTo>
                  <a:pt x="62953" y="1742821"/>
                </a:lnTo>
                <a:lnTo>
                  <a:pt x="63627" y="1695297"/>
                </a:lnTo>
                <a:lnTo>
                  <a:pt x="65620" y="1647786"/>
                </a:lnTo>
                <a:lnTo>
                  <a:pt x="68961" y="1600339"/>
                </a:lnTo>
                <a:lnTo>
                  <a:pt x="73621" y="1552994"/>
                </a:lnTo>
                <a:lnTo>
                  <a:pt x="79629" y="1505762"/>
                </a:lnTo>
                <a:lnTo>
                  <a:pt x="86969" y="1458671"/>
                </a:lnTo>
                <a:lnTo>
                  <a:pt x="95631" y="1411770"/>
                </a:lnTo>
                <a:lnTo>
                  <a:pt x="105638" y="1365072"/>
                </a:lnTo>
                <a:lnTo>
                  <a:pt x="116979" y="1318628"/>
                </a:lnTo>
                <a:lnTo>
                  <a:pt x="129654" y="1272438"/>
                </a:lnTo>
                <a:lnTo>
                  <a:pt x="143662" y="1226566"/>
                </a:lnTo>
                <a:lnTo>
                  <a:pt x="159004" y="1181011"/>
                </a:lnTo>
                <a:lnTo>
                  <a:pt x="175679" y="1135824"/>
                </a:lnTo>
                <a:lnTo>
                  <a:pt x="193687" y="1091018"/>
                </a:lnTo>
                <a:lnTo>
                  <a:pt x="213029" y="1046645"/>
                </a:lnTo>
                <a:lnTo>
                  <a:pt x="233705" y="1002715"/>
                </a:lnTo>
                <a:lnTo>
                  <a:pt x="255714" y="959269"/>
                </a:lnTo>
                <a:lnTo>
                  <a:pt x="279057" y="916330"/>
                </a:lnTo>
                <a:lnTo>
                  <a:pt x="303733" y="873937"/>
                </a:lnTo>
                <a:lnTo>
                  <a:pt x="329755" y="832104"/>
                </a:lnTo>
                <a:close/>
              </a:path>
              <a:path w="3482340" h="3485515">
                <a:moveTo>
                  <a:pt x="1436179" y="3164586"/>
                </a:moveTo>
                <a:lnTo>
                  <a:pt x="1388668" y="3153448"/>
                </a:lnTo>
                <a:lnTo>
                  <a:pt x="1341780" y="3140786"/>
                </a:lnTo>
                <a:lnTo>
                  <a:pt x="1295539" y="3126638"/>
                </a:lnTo>
                <a:lnTo>
                  <a:pt x="1249972" y="3111017"/>
                </a:lnTo>
                <a:lnTo>
                  <a:pt x="1205103" y="3093961"/>
                </a:lnTo>
                <a:lnTo>
                  <a:pt x="1160970" y="3075508"/>
                </a:lnTo>
                <a:lnTo>
                  <a:pt x="1117600" y="3055658"/>
                </a:lnTo>
                <a:lnTo>
                  <a:pt x="1075004" y="3034461"/>
                </a:lnTo>
                <a:lnTo>
                  <a:pt x="1033221" y="3011932"/>
                </a:lnTo>
                <a:lnTo>
                  <a:pt x="992276" y="2988094"/>
                </a:lnTo>
                <a:lnTo>
                  <a:pt x="952195" y="2962999"/>
                </a:lnTo>
                <a:lnTo>
                  <a:pt x="913015" y="2936646"/>
                </a:lnTo>
                <a:lnTo>
                  <a:pt x="874750" y="2909074"/>
                </a:lnTo>
                <a:lnTo>
                  <a:pt x="837438" y="2880309"/>
                </a:lnTo>
                <a:lnTo>
                  <a:pt x="801090" y="2850388"/>
                </a:lnTo>
                <a:lnTo>
                  <a:pt x="765746" y="2819323"/>
                </a:lnTo>
                <a:lnTo>
                  <a:pt x="731431" y="2787154"/>
                </a:lnTo>
                <a:lnTo>
                  <a:pt x="698169" y="2753893"/>
                </a:lnTo>
                <a:lnTo>
                  <a:pt x="666000" y="2719578"/>
                </a:lnTo>
                <a:lnTo>
                  <a:pt x="634936" y="2684234"/>
                </a:lnTo>
                <a:lnTo>
                  <a:pt x="605015" y="2647886"/>
                </a:lnTo>
                <a:lnTo>
                  <a:pt x="576249" y="2610574"/>
                </a:lnTo>
                <a:lnTo>
                  <a:pt x="548678" y="2572308"/>
                </a:lnTo>
                <a:lnTo>
                  <a:pt x="522325" y="2533129"/>
                </a:lnTo>
                <a:lnTo>
                  <a:pt x="497230" y="2493048"/>
                </a:lnTo>
                <a:lnTo>
                  <a:pt x="473392" y="2452103"/>
                </a:lnTo>
                <a:lnTo>
                  <a:pt x="450862" y="2410320"/>
                </a:lnTo>
                <a:lnTo>
                  <a:pt x="429666" y="2367724"/>
                </a:lnTo>
                <a:lnTo>
                  <a:pt x="409816" y="2324354"/>
                </a:lnTo>
                <a:lnTo>
                  <a:pt x="391363" y="2280221"/>
                </a:lnTo>
                <a:lnTo>
                  <a:pt x="374307" y="2235352"/>
                </a:lnTo>
                <a:lnTo>
                  <a:pt x="358686" y="2189784"/>
                </a:lnTo>
                <a:lnTo>
                  <a:pt x="344538" y="2143544"/>
                </a:lnTo>
                <a:lnTo>
                  <a:pt x="331876" y="2096655"/>
                </a:lnTo>
                <a:lnTo>
                  <a:pt x="320738" y="2049145"/>
                </a:lnTo>
                <a:lnTo>
                  <a:pt x="268795" y="2049145"/>
                </a:lnTo>
                <a:lnTo>
                  <a:pt x="279654" y="2097849"/>
                </a:lnTo>
                <a:lnTo>
                  <a:pt x="292049" y="2145919"/>
                </a:lnTo>
                <a:lnTo>
                  <a:pt x="305955" y="2193328"/>
                </a:lnTo>
                <a:lnTo>
                  <a:pt x="321335" y="2240064"/>
                </a:lnTo>
                <a:lnTo>
                  <a:pt x="338188" y="2286101"/>
                </a:lnTo>
                <a:lnTo>
                  <a:pt x="356450" y="2331389"/>
                </a:lnTo>
                <a:lnTo>
                  <a:pt x="376123" y="2375928"/>
                </a:lnTo>
                <a:lnTo>
                  <a:pt x="397167" y="2419667"/>
                </a:lnTo>
                <a:lnTo>
                  <a:pt x="419569" y="2462606"/>
                </a:lnTo>
                <a:lnTo>
                  <a:pt x="443280" y="2504694"/>
                </a:lnTo>
                <a:lnTo>
                  <a:pt x="468287" y="2545918"/>
                </a:lnTo>
                <a:lnTo>
                  <a:pt x="494563" y="2586253"/>
                </a:lnTo>
                <a:lnTo>
                  <a:pt x="522084" y="2625661"/>
                </a:lnTo>
                <a:lnTo>
                  <a:pt x="550824" y="2664117"/>
                </a:lnTo>
                <a:lnTo>
                  <a:pt x="580745" y="2701607"/>
                </a:lnTo>
                <a:lnTo>
                  <a:pt x="611822" y="2738094"/>
                </a:lnTo>
                <a:lnTo>
                  <a:pt x="644042" y="2773553"/>
                </a:lnTo>
                <a:lnTo>
                  <a:pt x="677367" y="2807957"/>
                </a:lnTo>
                <a:lnTo>
                  <a:pt x="711771" y="2841282"/>
                </a:lnTo>
                <a:lnTo>
                  <a:pt x="747229" y="2873502"/>
                </a:lnTo>
                <a:lnTo>
                  <a:pt x="783717" y="2904579"/>
                </a:lnTo>
                <a:lnTo>
                  <a:pt x="821207" y="2934500"/>
                </a:lnTo>
                <a:lnTo>
                  <a:pt x="859663" y="2963240"/>
                </a:lnTo>
                <a:lnTo>
                  <a:pt x="899071" y="2990761"/>
                </a:lnTo>
                <a:lnTo>
                  <a:pt x="939406" y="3017037"/>
                </a:lnTo>
                <a:lnTo>
                  <a:pt x="980630" y="3042043"/>
                </a:lnTo>
                <a:lnTo>
                  <a:pt x="1022718" y="3065754"/>
                </a:lnTo>
                <a:lnTo>
                  <a:pt x="1065657" y="3088157"/>
                </a:lnTo>
                <a:lnTo>
                  <a:pt x="1109395" y="3109201"/>
                </a:lnTo>
                <a:lnTo>
                  <a:pt x="1153934" y="3128873"/>
                </a:lnTo>
                <a:lnTo>
                  <a:pt x="1199222" y="3147136"/>
                </a:lnTo>
                <a:lnTo>
                  <a:pt x="1245260" y="3163989"/>
                </a:lnTo>
                <a:lnTo>
                  <a:pt x="1291996" y="3179368"/>
                </a:lnTo>
                <a:lnTo>
                  <a:pt x="1339405" y="3193275"/>
                </a:lnTo>
                <a:lnTo>
                  <a:pt x="1387475" y="3205670"/>
                </a:lnTo>
                <a:lnTo>
                  <a:pt x="1436179" y="3216529"/>
                </a:lnTo>
                <a:lnTo>
                  <a:pt x="1436179" y="3164586"/>
                </a:lnTo>
                <a:close/>
              </a:path>
              <a:path w="3482340" h="3485515">
                <a:moveTo>
                  <a:pt x="1436179" y="267589"/>
                </a:moveTo>
                <a:lnTo>
                  <a:pt x="1387475" y="278485"/>
                </a:lnTo>
                <a:lnTo>
                  <a:pt x="1339405" y="290931"/>
                </a:lnTo>
                <a:lnTo>
                  <a:pt x="1291996" y="304876"/>
                </a:lnTo>
                <a:lnTo>
                  <a:pt x="1245260" y="320306"/>
                </a:lnTo>
                <a:lnTo>
                  <a:pt x="1199222" y="337185"/>
                </a:lnTo>
                <a:lnTo>
                  <a:pt x="1153934" y="355511"/>
                </a:lnTo>
                <a:lnTo>
                  <a:pt x="1109395" y="375234"/>
                </a:lnTo>
                <a:lnTo>
                  <a:pt x="1065657" y="396341"/>
                </a:lnTo>
                <a:lnTo>
                  <a:pt x="1022718" y="418795"/>
                </a:lnTo>
                <a:lnTo>
                  <a:pt x="980630" y="442569"/>
                </a:lnTo>
                <a:lnTo>
                  <a:pt x="939406" y="467652"/>
                </a:lnTo>
                <a:lnTo>
                  <a:pt x="899071" y="493991"/>
                </a:lnTo>
                <a:lnTo>
                  <a:pt x="859663" y="521589"/>
                </a:lnTo>
                <a:lnTo>
                  <a:pt x="821207" y="550392"/>
                </a:lnTo>
                <a:lnTo>
                  <a:pt x="783717" y="580390"/>
                </a:lnTo>
                <a:lnTo>
                  <a:pt x="747229" y="611555"/>
                </a:lnTo>
                <a:lnTo>
                  <a:pt x="711771" y="643851"/>
                </a:lnTo>
                <a:lnTo>
                  <a:pt x="677367" y="677265"/>
                </a:lnTo>
                <a:lnTo>
                  <a:pt x="644042" y="711758"/>
                </a:lnTo>
                <a:lnTo>
                  <a:pt x="611822" y="747306"/>
                </a:lnTo>
                <a:lnTo>
                  <a:pt x="580745" y="783894"/>
                </a:lnTo>
                <a:lnTo>
                  <a:pt x="550824" y="821474"/>
                </a:lnTo>
                <a:lnTo>
                  <a:pt x="522084" y="860031"/>
                </a:lnTo>
                <a:lnTo>
                  <a:pt x="494563" y="899541"/>
                </a:lnTo>
                <a:lnTo>
                  <a:pt x="468287" y="939977"/>
                </a:lnTo>
                <a:lnTo>
                  <a:pt x="443280" y="981316"/>
                </a:lnTo>
                <a:lnTo>
                  <a:pt x="419569" y="1023505"/>
                </a:lnTo>
                <a:lnTo>
                  <a:pt x="397167" y="1066558"/>
                </a:lnTo>
                <a:lnTo>
                  <a:pt x="376123" y="1110411"/>
                </a:lnTo>
                <a:lnTo>
                  <a:pt x="356450" y="1155065"/>
                </a:lnTo>
                <a:lnTo>
                  <a:pt x="338188" y="1200467"/>
                </a:lnTo>
                <a:lnTo>
                  <a:pt x="321335" y="1246619"/>
                </a:lnTo>
                <a:lnTo>
                  <a:pt x="305955" y="1293469"/>
                </a:lnTo>
                <a:lnTo>
                  <a:pt x="292049" y="1341005"/>
                </a:lnTo>
                <a:lnTo>
                  <a:pt x="279654" y="1389202"/>
                </a:lnTo>
                <a:lnTo>
                  <a:pt x="268795" y="1438021"/>
                </a:lnTo>
                <a:lnTo>
                  <a:pt x="320738" y="1438021"/>
                </a:lnTo>
                <a:lnTo>
                  <a:pt x="331876" y="1390396"/>
                </a:lnTo>
                <a:lnTo>
                  <a:pt x="344538" y="1343393"/>
                </a:lnTo>
                <a:lnTo>
                  <a:pt x="358686" y="1297038"/>
                </a:lnTo>
                <a:lnTo>
                  <a:pt x="374307" y="1251356"/>
                </a:lnTo>
                <a:lnTo>
                  <a:pt x="391363" y="1206373"/>
                </a:lnTo>
                <a:lnTo>
                  <a:pt x="409816" y="1162126"/>
                </a:lnTo>
                <a:lnTo>
                  <a:pt x="429666" y="1118641"/>
                </a:lnTo>
                <a:lnTo>
                  <a:pt x="450862" y="1075931"/>
                </a:lnTo>
                <a:lnTo>
                  <a:pt x="473392" y="1034034"/>
                </a:lnTo>
                <a:lnTo>
                  <a:pt x="497230" y="992987"/>
                </a:lnTo>
                <a:lnTo>
                  <a:pt x="522325" y="952804"/>
                </a:lnTo>
                <a:lnTo>
                  <a:pt x="548678" y="913511"/>
                </a:lnTo>
                <a:lnTo>
                  <a:pt x="576249" y="875144"/>
                </a:lnTo>
                <a:lnTo>
                  <a:pt x="605015" y="837730"/>
                </a:lnTo>
                <a:lnTo>
                  <a:pt x="634936" y="801281"/>
                </a:lnTo>
                <a:lnTo>
                  <a:pt x="666000" y="765848"/>
                </a:lnTo>
                <a:lnTo>
                  <a:pt x="698169" y="731443"/>
                </a:lnTo>
                <a:lnTo>
                  <a:pt x="731431" y="698093"/>
                </a:lnTo>
                <a:lnTo>
                  <a:pt x="765746" y="665835"/>
                </a:lnTo>
                <a:lnTo>
                  <a:pt x="801090" y="634682"/>
                </a:lnTo>
                <a:lnTo>
                  <a:pt x="837438" y="604685"/>
                </a:lnTo>
                <a:lnTo>
                  <a:pt x="874750" y="575843"/>
                </a:lnTo>
                <a:lnTo>
                  <a:pt x="913015" y="548195"/>
                </a:lnTo>
                <a:lnTo>
                  <a:pt x="952195" y="521779"/>
                </a:lnTo>
                <a:lnTo>
                  <a:pt x="992276" y="496608"/>
                </a:lnTo>
                <a:lnTo>
                  <a:pt x="1033221" y="472706"/>
                </a:lnTo>
                <a:lnTo>
                  <a:pt x="1075004" y="450126"/>
                </a:lnTo>
                <a:lnTo>
                  <a:pt x="1117600" y="428866"/>
                </a:lnTo>
                <a:lnTo>
                  <a:pt x="1160970" y="408965"/>
                </a:lnTo>
                <a:lnTo>
                  <a:pt x="1205103" y="390461"/>
                </a:lnTo>
                <a:lnTo>
                  <a:pt x="1249972" y="373367"/>
                </a:lnTo>
                <a:lnTo>
                  <a:pt x="1295539" y="357708"/>
                </a:lnTo>
                <a:lnTo>
                  <a:pt x="1341780" y="343522"/>
                </a:lnTo>
                <a:lnTo>
                  <a:pt x="1388668" y="330835"/>
                </a:lnTo>
                <a:lnTo>
                  <a:pt x="1436179" y="319659"/>
                </a:lnTo>
                <a:lnTo>
                  <a:pt x="1436179" y="267589"/>
                </a:lnTo>
                <a:close/>
              </a:path>
              <a:path w="3482340" h="3485515">
                <a:moveTo>
                  <a:pt x="2696527" y="3199003"/>
                </a:moveTo>
                <a:lnTo>
                  <a:pt x="2653347" y="3155569"/>
                </a:lnTo>
                <a:lnTo>
                  <a:pt x="2611539" y="3181591"/>
                </a:lnTo>
                <a:lnTo>
                  <a:pt x="2569159" y="3206267"/>
                </a:lnTo>
                <a:lnTo>
                  <a:pt x="2526246" y="3229610"/>
                </a:lnTo>
                <a:lnTo>
                  <a:pt x="2482824" y="3251619"/>
                </a:lnTo>
                <a:lnTo>
                  <a:pt x="2438920" y="3272294"/>
                </a:lnTo>
                <a:lnTo>
                  <a:pt x="2394572" y="3291636"/>
                </a:lnTo>
                <a:lnTo>
                  <a:pt x="2349804" y="3309645"/>
                </a:lnTo>
                <a:lnTo>
                  <a:pt x="2304643" y="3326320"/>
                </a:lnTo>
                <a:lnTo>
                  <a:pt x="2259126" y="3341662"/>
                </a:lnTo>
                <a:lnTo>
                  <a:pt x="2213279" y="3355670"/>
                </a:lnTo>
                <a:lnTo>
                  <a:pt x="2167128" y="3368344"/>
                </a:lnTo>
                <a:lnTo>
                  <a:pt x="2120709" y="3379686"/>
                </a:lnTo>
                <a:lnTo>
                  <a:pt x="2074049" y="3389693"/>
                </a:lnTo>
                <a:lnTo>
                  <a:pt x="2027186" y="3398355"/>
                </a:lnTo>
                <a:lnTo>
                  <a:pt x="1980145" y="3405695"/>
                </a:lnTo>
                <a:lnTo>
                  <a:pt x="1932940" y="3411702"/>
                </a:lnTo>
                <a:lnTo>
                  <a:pt x="1885632" y="3416363"/>
                </a:lnTo>
                <a:lnTo>
                  <a:pt x="1838223" y="3419703"/>
                </a:lnTo>
                <a:lnTo>
                  <a:pt x="1790750" y="3421697"/>
                </a:lnTo>
                <a:lnTo>
                  <a:pt x="1743252" y="3422370"/>
                </a:lnTo>
                <a:lnTo>
                  <a:pt x="1695767" y="3421697"/>
                </a:lnTo>
                <a:lnTo>
                  <a:pt x="1648294" y="3419703"/>
                </a:lnTo>
                <a:lnTo>
                  <a:pt x="1600885" y="3416363"/>
                </a:lnTo>
                <a:lnTo>
                  <a:pt x="1553578" y="3411702"/>
                </a:lnTo>
                <a:lnTo>
                  <a:pt x="1506372" y="3405695"/>
                </a:lnTo>
                <a:lnTo>
                  <a:pt x="1459331" y="3398355"/>
                </a:lnTo>
                <a:lnTo>
                  <a:pt x="1412468" y="3389693"/>
                </a:lnTo>
                <a:lnTo>
                  <a:pt x="1365808" y="3379686"/>
                </a:lnTo>
                <a:lnTo>
                  <a:pt x="1319390" y="3368344"/>
                </a:lnTo>
                <a:lnTo>
                  <a:pt x="1273238" y="3355670"/>
                </a:lnTo>
                <a:lnTo>
                  <a:pt x="1227391" y="3341662"/>
                </a:lnTo>
                <a:lnTo>
                  <a:pt x="1181874" y="3326320"/>
                </a:lnTo>
                <a:lnTo>
                  <a:pt x="1136713" y="3309645"/>
                </a:lnTo>
                <a:lnTo>
                  <a:pt x="1091946" y="3291636"/>
                </a:lnTo>
                <a:lnTo>
                  <a:pt x="1047597" y="3272294"/>
                </a:lnTo>
                <a:lnTo>
                  <a:pt x="1003693" y="3251619"/>
                </a:lnTo>
                <a:lnTo>
                  <a:pt x="960272" y="3229610"/>
                </a:lnTo>
                <a:lnTo>
                  <a:pt x="917359" y="3206267"/>
                </a:lnTo>
                <a:lnTo>
                  <a:pt x="874979" y="3181591"/>
                </a:lnTo>
                <a:lnTo>
                  <a:pt x="833183" y="3155569"/>
                </a:lnTo>
                <a:lnTo>
                  <a:pt x="790003" y="3199003"/>
                </a:lnTo>
                <a:lnTo>
                  <a:pt x="831367" y="3225635"/>
                </a:lnTo>
                <a:lnTo>
                  <a:pt x="873328" y="3250946"/>
                </a:lnTo>
                <a:lnTo>
                  <a:pt x="915847" y="3274974"/>
                </a:lnTo>
                <a:lnTo>
                  <a:pt x="958888" y="3297694"/>
                </a:lnTo>
                <a:lnTo>
                  <a:pt x="1002436" y="3319119"/>
                </a:lnTo>
                <a:lnTo>
                  <a:pt x="1046467" y="3339249"/>
                </a:lnTo>
                <a:lnTo>
                  <a:pt x="1090917" y="3358070"/>
                </a:lnTo>
                <a:lnTo>
                  <a:pt x="1135799" y="3375609"/>
                </a:lnTo>
                <a:lnTo>
                  <a:pt x="1181049" y="3391839"/>
                </a:lnTo>
                <a:lnTo>
                  <a:pt x="1226667" y="3406775"/>
                </a:lnTo>
                <a:lnTo>
                  <a:pt x="1272590" y="3420402"/>
                </a:lnTo>
                <a:lnTo>
                  <a:pt x="1318818" y="3432746"/>
                </a:lnTo>
                <a:lnTo>
                  <a:pt x="1365313" y="3443782"/>
                </a:lnTo>
                <a:lnTo>
                  <a:pt x="1412049" y="3453511"/>
                </a:lnTo>
                <a:lnTo>
                  <a:pt x="1458976" y="3461956"/>
                </a:lnTo>
                <a:lnTo>
                  <a:pt x="1506093" y="3469094"/>
                </a:lnTo>
                <a:lnTo>
                  <a:pt x="1553349" y="3474948"/>
                </a:lnTo>
                <a:lnTo>
                  <a:pt x="1600720" y="3479482"/>
                </a:lnTo>
                <a:lnTo>
                  <a:pt x="1648180" y="3482733"/>
                </a:lnTo>
                <a:lnTo>
                  <a:pt x="1695704" y="3484676"/>
                </a:lnTo>
                <a:lnTo>
                  <a:pt x="1743265" y="3485337"/>
                </a:lnTo>
                <a:lnTo>
                  <a:pt x="1790814" y="3484676"/>
                </a:lnTo>
                <a:lnTo>
                  <a:pt x="1838337" y="3482733"/>
                </a:lnTo>
                <a:lnTo>
                  <a:pt x="1885797" y="3479482"/>
                </a:lnTo>
                <a:lnTo>
                  <a:pt x="1933168" y="3474948"/>
                </a:lnTo>
                <a:lnTo>
                  <a:pt x="1980425" y="3469094"/>
                </a:lnTo>
                <a:lnTo>
                  <a:pt x="2027542" y="3461956"/>
                </a:lnTo>
                <a:lnTo>
                  <a:pt x="2074481" y="3453523"/>
                </a:lnTo>
                <a:lnTo>
                  <a:pt x="2121204" y="3443782"/>
                </a:lnTo>
                <a:lnTo>
                  <a:pt x="2167699" y="3432746"/>
                </a:lnTo>
                <a:lnTo>
                  <a:pt x="2213927" y="3420402"/>
                </a:lnTo>
                <a:lnTo>
                  <a:pt x="2259850" y="3406775"/>
                </a:lnTo>
                <a:lnTo>
                  <a:pt x="2305469" y="3391839"/>
                </a:lnTo>
                <a:lnTo>
                  <a:pt x="2350719" y="3375609"/>
                </a:lnTo>
                <a:lnTo>
                  <a:pt x="2395601" y="3358083"/>
                </a:lnTo>
                <a:lnTo>
                  <a:pt x="2440051" y="3339249"/>
                </a:lnTo>
                <a:lnTo>
                  <a:pt x="2484082" y="3319119"/>
                </a:lnTo>
                <a:lnTo>
                  <a:pt x="2527630" y="3297694"/>
                </a:lnTo>
                <a:lnTo>
                  <a:pt x="2570670" y="3274974"/>
                </a:lnTo>
                <a:lnTo>
                  <a:pt x="2613190" y="3250946"/>
                </a:lnTo>
                <a:lnTo>
                  <a:pt x="2655151" y="3225635"/>
                </a:lnTo>
                <a:lnTo>
                  <a:pt x="2696527" y="3199003"/>
                </a:lnTo>
                <a:close/>
              </a:path>
              <a:path w="3482340" h="3485515">
                <a:moveTo>
                  <a:pt x="2696527" y="285369"/>
                </a:moveTo>
                <a:lnTo>
                  <a:pt x="2655151" y="258838"/>
                </a:lnTo>
                <a:lnTo>
                  <a:pt x="2613190" y="233603"/>
                </a:lnTo>
                <a:lnTo>
                  <a:pt x="2570670" y="209664"/>
                </a:lnTo>
                <a:lnTo>
                  <a:pt x="2527630" y="187020"/>
                </a:lnTo>
                <a:lnTo>
                  <a:pt x="2484082" y="165658"/>
                </a:lnTo>
                <a:lnTo>
                  <a:pt x="2440051" y="145605"/>
                </a:lnTo>
                <a:lnTo>
                  <a:pt x="2395601" y="126834"/>
                </a:lnTo>
                <a:lnTo>
                  <a:pt x="2350719" y="109359"/>
                </a:lnTo>
                <a:lnTo>
                  <a:pt x="2305469" y="93192"/>
                </a:lnTo>
                <a:lnTo>
                  <a:pt x="2259850" y="78308"/>
                </a:lnTo>
                <a:lnTo>
                  <a:pt x="2213927" y="64719"/>
                </a:lnTo>
                <a:lnTo>
                  <a:pt x="2167699" y="52425"/>
                </a:lnTo>
                <a:lnTo>
                  <a:pt x="2121204" y="41414"/>
                </a:lnTo>
                <a:lnTo>
                  <a:pt x="2074481" y="31711"/>
                </a:lnTo>
                <a:lnTo>
                  <a:pt x="2027542" y="23304"/>
                </a:lnTo>
                <a:lnTo>
                  <a:pt x="1980425" y="16179"/>
                </a:lnTo>
                <a:lnTo>
                  <a:pt x="1933168" y="10363"/>
                </a:lnTo>
                <a:lnTo>
                  <a:pt x="1885797" y="5829"/>
                </a:lnTo>
                <a:lnTo>
                  <a:pt x="1838337" y="2590"/>
                </a:lnTo>
                <a:lnTo>
                  <a:pt x="1790814" y="647"/>
                </a:lnTo>
                <a:lnTo>
                  <a:pt x="1743265" y="0"/>
                </a:lnTo>
                <a:lnTo>
                  <a:pt x="1695704" y="647"/>
                </a:lnTo>
                <a:lnTo>
                  <a:pt x="1648180" y="2590"/>
                </a:lnTo>
                <a:lnTo>
                  <a:pt x="1600720" y="5829"/>
                </a:lnTo>
                <a:lnTo>
                  <a:pt x="1553349" y="10363"/>
                </a:lnTo>
                <a:lnTo>
                  <a:pt x="1506093" y="16179"/>
                </a:lnTo>
                <a:lnTo>
                  <a:pt x="1458976" y="23304"/>
                </a:lnTo>
                <a:lnTo>
                  <a:pt x="1412049" y="31711"/>
                </a:lnTo>
                <a:lnTo>
                  <a:pt x="1365313" y="41414"/>
                </a:lnTo>
                <a:lnTo>
                  <a:pt x="1318818" y="52425"/>
                </a:lnTo>
                <a:lnTo>
                  <a:pt x="1272590" y="64719"/>
                </a:lnTo>
                <a:lnTo>
                  <a:pt x="1226667" y="78308"/>
                </a:lnTo>
                <a:lnTo>
                  <a:pt x="1181049" y="93192"/>
                </a:lnTo>
                <a:lnTo>
                  <a:pt x="1135799" y="109359"/>
                </a:lnTo>
                <a:lnTo>
                  <a:pt x="1090930" y="126834"/>
                </a:lnTo>
                <a:lnTo>
                  <a:pt x="1046467" y="145605"/>
                </a:lnTo>
                <a:lnTo>
                  <a:pt x="1002436" y="165658"/>
                </a:lnTo>
                <a:lnTo>
                  <a:pt x="958888" y="187020"/>
                </a:lnTo>
                <a:lnTo>
                  <a:pt x="915847" y="209664"/>
                </a:lnTo>
                <a:lnTo>
                  <a:pt x="873328" y="233603"/>
                </a:lnTo>
                <a:lnTo>
                  <a:pt x="831367" y="258838"/>
                </a:lnTo>
                <a:lnTo>
                  <a:pt x="790003" y="285369"/>
                </a:lnTo>
                <a:lnTo>
                  <a:pt x="833183" y="328549"/>
                </a:lnTo>
                <a:lnTo>
                  <a:pt x="874979" y="302641"/>
                </a:lnTo>
                <a:lnTo>
                  <a:pt x="917359" y="278041"/>
                </a:lnTo>
                <a:lnTo>
                  <a:pt x="960272" y="254787"/>
                </a:lnTo>
                <a:lnTo>
                  <a:pt x="1003693" y="232854"/>
                </a:lnTo>
                <a:lnTo>
                  <a:pt x="1047597" y="212255"/>
                </a:lnTo>
                <a:lnTo>
                  <a:pt x="1091946" y="192976"/>
                </a:lnTo>
                <a:lnTo>
                  <a:pt x="1136713" y="175031"/>
                </a:lnTo>
                <a:lnTo>
                  <a:pt x="1181874" y="158419"/>
                </a:lnTo>
                <a:lnTo>
                  <a:pt x="1227391" y="143129"/>
                </a:lnTo>
                <a:lnTo>
                  <a:pt x="1273238" y="129171"/>
                </a:lnTo>
                <a:lnTo>
                  <a:pt x="1319390" y="116547"/>
                </a:lnTo>
                <a:lnTo>
                  <a:pt x="1365808" y="105244"/>
                </a:lnTo>
                <a:lnTo>
                  <a:pt x="1412468" y="95275"/>
                </a:lnTo>
                <a:lnTo>
                  <a:pt x="1459331" y="86639"/>
                </a:lnTo>
                <a:lnTo>
                  <a:pt x="1506372" y="79324"/>
                </a:lnTo>
                <a:lnTo>
                  <a:pt x="1553578" y="73342"/>
                </a:lnTo>
                <a:lnTo>
                  <a:pt x="1600885" y="68694"/>
                </a:lnTo>
                <a:lnTo>
                  <a:pt x="1648294" y="65366"/>
                </a:lnTo>
                <a:lnTo>
                  <a:pt x="1695767" y="63373"/>
                </a:lnTo>
                <a:lnTo>
                  <a:pt x="1743252" y="62712"/>
                </a:lnTo>
                <a:lnTo>
                  <a:pt x="1790750" y="63373"/>
                </a:lnTo>
                <a:lnTo>
                  <a:pt x="1838223" y="65366"/>
                </a:lnTo>
                <a:lnTo>
                  <a:pt x="1885632" y="68694"/>
                </a:lnTo>
                <a:lnTo>
                  <a:pt x="1932940" y="73342"/>
                </a:lnTo>
                <a:lnTo>
                  <a:pt x="1980145" y="79324"/>
                </a:lnTo>
                <a:lnTo>
                  <a:pt x="2027186" y="86639"/>
                </a:lnTo>
                <a:lnTo>
                  <a:pt x="2074049" y="95275"/>
                </a:lnTo>
                <a:lnTo>
                  <a:pt x="2120709" y="105244"/>
                </a:lnTo>
                <a:lnTo>
                  <a:pt x="2167128" y="116547"/>
                </a:lnTo>
                <a:lnTo>
                  <a:pt x="2213279" y="129171"/>
                </a:lnTo>
                <a:lnTo>
                  <a:pt x="2259126" y="143129"/>
                </a:lnTo>
                <a:lnTo>
                  <a:pt x="2304643" y="158419"/>
                </a:lnTo>
                <a:lnTo>
                  <a:pt x="2349804" y="175031"/>
                </a:lnTo>
                <a:lnTo>
                  <a:pt x="2394572" y="192976"/>
                </a:lnTo>
                <a:lnTo>
                  <a:pt x="2438920" y="212255"/>
                </a:lnTo>
                <a:lnTo>
                  <a:pt x="2482824" y="232854"/>
                </a:lnTo>
                <a:lnTo>
                  <a:pt x="2526246" y="254787"/>
                </a:lnTo>
                <a:lnTo>
                  <a:pt x="2569159" y="278041"/>
                </a:lnTo>
                <a:lnTo>
                  <a:pt x="2611539" y="302641"/>
                </a:lnTo>
                <a:lnTo>
                  <a:pt x="2653347" y="328549"/>
                </a:lnTo>
                <a:lnTo>
                  <a:pt x="2696527" y="285369"/>
                </a:lnTo>
                <a:close/>
              </a:path>
              <a:path w="3482340" h="3485515">
                <a:moveTo>
                  <a:pt x="3214687" y="2049145"/>
                </a:moveTo>
                <a:lnTo>
                  <a:pt x="3162744" y="2049145"/>
                </a:lnTo>
                <a:lnTo>
                  <a:pt x="3151594" y="2096655"/>
                </a:lnTo>
                <a:lnTo>
                  <a:pt x="3138932" y="2143544"/>
                </a:lnTo>
                <a:lnTo>
                  <a:pt x="3124784" y="2189784"/>
                </a:lnTo>
                <a:lnTo>
                  <a:pt x="3109163" y="2235352"/>
                </a:lnTo>
                <a:lnTo>
                  <a:pt x="3092107" y="2280221"/>
                </a:lnTo>
                <a:lnTo>
                  <a:pt x="3073654" y="2324354"/>
                </a:lnTo>
                <a:lnTo>
                  <a:pt x="3053804" y="2367724"/>
                </a:lnTo>
                <a:lnTo>
                  <a:pt x="3032607" y="2410320"/>
                </a:lnTo>
                <a:lnTo>
                  <a:pt x="3010077" y="2452103"/>
                </a:lnTo>
                <a:lnTo>
                  <a:pt x="2986240" y="2493048"/>
                </a:lnTo>
                <a:lnTo>
                  <a:pt x="2961144" y="2533129"/>
                </a:lnTo>
                <a:lnTo>
                  <a:pt x="2934792" y="2572308"/>
                </a:lnTo>
                <a:lnTo>
                  <a:pt x="2907220" y="2610574"/>
                </a:lnTo>
                <a:lnTo>
                  <a:pt x="2878455" y="2647886"/>
                </a:lnTo>
                <a:lnTo>
                  <a:pt x="2848533" y="2684234"/>
                </a:lnTo>
                <a:lnTo>
                  <a:pt x="2817469" y="2719578"/>
                </a:lnTo>
                <a:lnTo>
                  <a:pt x="2785300" y="2753893"/>
                </a:lnTo>
                <a:lnTo>
                  <a:pt x="2752039" y="2787154"/>
                </a:lnTo>
                <a:lnTo>
                  <a:pt x="2717723" y="2819323"/>
                </a:lnTo>
                <a:lnTo>
                  <a:pt x="2682379" y="2850388"/>
                </a:lnTo>
                <a:lnTo>
                  <a:pt x="2646032" y="2880309"/>
                </a:lnTo>
                <a:lnTo>
                  <a:pt x="2608719" y="2909074"/>
                </a:lnTo>
                <a:lnTo>
                  <a:pt x="2570454" y="2936646"/>
                </a:lnTo>
                <a:lnTo>
                  <a:pt x="2531275" y="2962999"/>
                </a:lnTo>
                <a:lnTo>
                  <a:pt x="2491194" y="2988094"/>
                </a:lnTo>
                <a:lnTo>
                  <a:pt x="2450249" y="3011932"/>
                </a:lnTo>
                <a:lnTo>
                  <a:pt x="2408466" y="3034461"/>
                </a:lnTo>
                <a:lnTo>
                  <a:pt x="2365870" y="3055658"/>
                </a:lnTo>
                <a:lnTo>
                  <a:pt x="2322499" y="3075508"/>
                </a:lnTo>
                <a:lnTo>
                  <a:pt x="2278367" y="3093961"/>
                </a:lnTo>
                <a:lnTo>
                  <a:pt x="2233498" y="3111017"/>
                </a:lnTo>
                <a:lnTo>
                  <a:pt x="2187930" y="3126638"/>
                </a:lnTo>
                <a:lnTo>
                  <a:pt x="2141690" y="3140786"/>
                </a:lnTo>
                <a:lnTo>
                  <a:pt x="2094801" y="3153448"/>
                </a:lnTo>
                <a:lnTo>
                  <a:pt x="2047303" y="3164586"/>
                </a:lnTo>
                <a:lnTo>
                  <a:pt x="2047303" y="3216529"/>
                </a:lnTo>
                <a:lnTo>
                  <a:pt x="2095995" y="3205670"/>
                </a:lnTo>
                <a:lnTo>
                  <a:pt x="2144064" y="3193275"/>
                </a:lnTo>
                <a:lnTo>
                  <a:pt x="2191474" y="3179368"/>
                </a:lnTo>
                <a:lnTo>
                  <a:pt x="2238210" y="3163989"/>
                </a:lnTo>
                <a:lnTo>
                  <a:pt x="2284247" y="3147136"/>
                </a:lnTo>
                <a:lnTo>
                  <a:pt x="2329535" y="3128873"/>
                </a:lnTo>
                <a:lnTo>
                  <a:pt x="2374074" y="3109201"/>
                </a:lnTo>
                <a:lnTo>
                  <a:pt x="2417813" y="3088157"/>
                </a:lnTo>
                <a:lnTo>
                  <a:pt x="2460752" y="3065754"/>
                </a:lnTo>
                <a:lnTo>
                  <a:pt x="2502839" y="3042043"/>
                </a:lnTo>
                <a:lnTo>
                  <a:pt x="2544064" y="3017037"/>
                </a:lnTo>
                <a:lnTo>
                  <a:pt x="2584399" y="2990761"/>
                </a:lnTo>
                <a:lnTo>
                  <a:pt x="2623807" y="2963240"/>
                </a:lnTo>
                <a:lnTo>
                  <a:pt x="2662263" y="2934500"/>
                </a:lnTo>
                <a:lnTo>
                  <a:pt x="2699753" y="2904579"/>
                </a:lnTo>
                <a:lnTo>
                  <a:pt x="2736240" y="2873502"/>
                </a:lnTo>
                <a:lnTo>
                  <a:pt x="2771698" y="2841282"/>
                </a:lnTo>
                <a:lnTo>
                  <a:pt x="2806103" y="2807957"/>
                </a:lnTo>
                <a:lnTo>
                  <a:pt x="2839428" y="2773553"/>
                </a:lnTo>
                <a:lnTo>
                  <a:pt x="2871647" y="2738094"/>
                </a:lnTo>
                <a:lnTo>
                  <a:pt x="2902724" y="2701607"/>
                </a:lnTo>
                <a:lnTo>
                  <a:pt x="2932646" y="2664117"/>
                </a:lnTo>
                <a:lnTo>
                  <a:pt x="2961386" y="2625661"/>
                </a:lnTo>
                <a:lnTo>
                  <a:pt x="2988907" y="2586253"/>
                </a:lnTo>
                <a:lnTo>
                  <a:pt x="3015183" y="2545918"/>
                </a:lnTo>
                <a:lnTo>
                  <a:pt x="3040189" y="2504694"/>
                </a:lnTo>
                <a:lnTo>
                  <a:pt x="3063900" y="2462606"/>
                </a:lnTo>
                <a:lnTo>
                  <a:pt x="3086303" y="2419667"/>
                </a:lnTo>
                <a:lnTo>
                  <a:pt x="3107347" y="2375928"/>
                </a:lnTo>
                <a:lnTo>
                  <a:pt x="3127019" y="2331389"/>
                </a:lnTo>
                <a:lnTo>
                  <a:pt x="3145282" y="2286101"/>
                </a:lnTo>
                <a:lnTo>
                  <a:pt x="3162135" y="2240064"/>
                </a:lnTo>
                <a:lnTo>
                  <a:pt x="3177514" y="2193328"/>
                </a:lnTo>
                <a:lnTo>
                  <a:pt x="3191421" y="2145919"/>
                </a:lnTo>
                <a:lnTo>
                  <a:pt x="3203816" y="2097849"/>
                </a:lnTo>
                <a:lnTo>
                  <a:pt x="3214687" y="2049145"/>
                </a:lnTo>
                <a:close/>
              </a:path>
              <a:path w="3482340" h="3485515">
                <a:moveTo>
                  <a:pt x="3214687" y="1438021"/>
                </a:moveTo>
                <a:lnTo>
                  <a:pt x="3203816" y="1389202"/>
                </a:lnTo>
                <a:lnTo>
                  <a:pt x="3191421" y="1341005"/>
                </a:lnTo>
                <a:lnTo>
                  <a:pt x="3177514" y="1293469"/>
                </a:lnTo>
                <a:lnTo>
                  <a:pt x="3162135" y="1246619"/>
                </a:lnTo>
                <a:lnTo>
                  <a:pt x="3145282" y="1200467"/>
                </a:lnTo>
                <a:lnTo>
                  <a:pt x="3127019" y="1155065"/>
                </a:lnTo>
                <a:lnTo>
                  <a:pt x="3107347" y="1110411"/>
                </a:lnTo>
                <a:lnTo>
                  <a:pt x="3086303" y="1066558"/>
                </a:lnTo>
                <a:lnTo>
                  <a:pt x="3063900" y="1023505"/>
                </a:lnTo>
                <a:lnTo>
                  <a:pt x="3040189" y="981316"/>
                </a:lnTo>
                <a:lnTo>
                  <a:pt x="3015183" y="939977"/>
                </a:lnTo>
                <a:lnTo>
                  <a:pt x="2988907" y="899541"/>
                </a:lnTo>
                <a:lnTo>
                  <a:pt x="2961386" y="860031"/>
                </a:lnTo>
                <a:lnTo>
                  <a:pt x="2932646" y="821474"/>
                </a:lnTo>
                <a:lnTo>
                  <a:pt x="2902724" y="783894"/>
                </a:lnTo>
                <a:lnTo>
                  <a:pt x="2871647" y="747306"/>
                </a:lnTo>
                <a:lnTo>
                  <a:pt x="2839428" y="711758"/>
                </a:lnTo>
                <a:lnTo>
                  <a:pt x="2806103" y="677265"/>
                </a:lnTo>
                <a:lnTo>
                  <a:pt x="2771698" y="643851"/>
                </a:lnTo>
                <a:lnTo>
                  <a:pt x="2736240" y="611555"/>
                </a:lnTo>
                <a:lnTo>
                  <a:pt x="2699753" y="580390"/>
                </a:lnTo>
                <a:lnTo>
                  <a:pt x="2662263" y="550392"/>
                </a:lnTo>
                <a:lnTo>
                  <a:pt x="2623807" y="521589"/>
                </a:lnTo>
                <a:lnTo>
                  <a:pt x="2584399" y="493991"/>
                </a:lnTo>
                <a:lnTo>
                  <a:pt x="2544064" y="467652"/>
                </a:lnTo>
                <a:lnTo>
                  <a:pt x="2502839" y="442569"/>
                </a:lnTo>
                <a:lnTo>
                  <a:pt x="2460752" y="418795"/>
                </a:lnTo>
                <a:lnTo>
                  <a:pt x="2417813" y="396341"/>
                </a:lnTo>
                <a:lnTo>
                  <a:pt x="2374074" y="375234"/>
                </a:lnTo>
                <a:lnTo>
                  <a:pt x="2329535" y="355511"/>
                </a:lnTo>
                <a:lnTo>
                  <a:pt x="2284247" y="337185"/>
                </a:lnTo>
                <a:lnTo>
                  <a:pt x="2238210" y="320306"/>
                </a:lnTo>
                <a:lnTo>
                  <a:pt x="2191474" y="304876"/>
                </a:lnTo>
                <a:lnTo>
                  <a:pt x="2144064" y="290931"/>
                </a:lnTo>
                <a:lnTo>
                  <a:pt x="2095995" y="278485"/>
                </a:lnTo>
                <a:lnTo>
                  <a:pt x="2047303" y="267589"/>
                </a:lnTo>
                <a:lnTo>
                  <a:pt x="2047303" y="319659"/>
                </a:lnTo>
                <a:lnTo>
                  <a:pt x="2094801" y="330835"/>
                </a:lnTo>
                <a:lnTo>
                  <a:pt x="2141690" y="343522"/>
                </a:lnTo>
                <a:lnTo>
                  <a:pt x="2187930" y="357708"/>
                </a:lnTo>
                <a:lnTo>
                  <a:pt x="2233498" y="373367"/>
                </a:lnTo>
                <a:lnTo>
                  <a:pt x="2278367" y="390461"/>
                </a:lnTo>
                <a:lnTo>
                  <a:pt x="2322499" y="408965"/>
                </a:lnTo>
                <a:lnTo>
                  <a:pt x="2365870" y="428866"/>
                </a:lnTo>
                <a:lnTo>
                  <a:pt x="2408466" y="450126"/>
                </a:lnTo>
                <a:lnTo>
                  <a:pt x="2450249" y="472706"/>
                </a:lnTo>
                <a:lnTo>
                  <a:pt x="2491194" y="496608"/>
                </a:lnTo>
                <a:lnTo>
                  <a:pt x="2531275" y="521779"/>
                </a:lnTo>
                <a:lnTo>
                  <a:pt x="2570454" y="548195"/>
                </a:lnTo>
                <a:lnTo>
                  <a:pt x="2608719" y="575843"/>
                </a:lnTo>
                <a:lnTo>
                  <a:pt x="2646032" y="604685"/>
                </a:lnTo>
                <a:lnTo>
                  <a:pt x="2682379" y="634682"/>
                </a:lnTo>
                <a:lnTo>
                  <a:pt x="2717723" y="665835"/>
                </a:lnTo>
                <a:lnTo>
                  <a:pt x="2752039" y="698093"/>
                </a:lnTo>
                <a:lnTo>
                  <a:pt x="2785300" y="731443"/>
                </a:lnTo>
                <a:lnTo>
                  <a:pt x="2817469" y="765848"/>
                </a:lnTo>
                <a:lnTo>
                  <a:pt x="2848533" y="801281"/>
                </a:lnTo>
                <a:lnTo>
                  <a:pt x="2878455" y="837730"/>
                </a:lnTo>
                <a:lnTo>
                  <a:pt x="2907220" y="875144"/>
                </a:lnTo>
                <a:lnTo>
                  <a:pt x="2934792" y="913511"/>
                </a:lnTo>
                <a:lnTo>
                  <a:pt x="2961144" y="952804"/>
                </a:lnTo>
                <a:lnTo>
                  <a:pt x="2986240" y="992987"/>
                </a:lnTo>
                <a:lnTo>
                  <a:pt x="3010077" y="1034034"/>
                </a:lnTo>
                <a:lnTo>
                  <a:pt x="3032607" y="1075931"/>
                </a:lnTo>
                <a:lnTo>
                  <a:pt x="3053804" y="1118641"/>
                </a:lnTo>
                <a:lnTo>
                  <a:pt x="3073654" y="1162126"/>
                </a:lnTo>
                <a:lnTo>
                  <a:pt x="3092107" y="1206373"/>
                </a:lnTo>
                <a:lnTo>
                  <a:pt x="3109163" y="1251356"/>
                </a:lnTo>
                <a:lnTo>
                  <a:pt x="3124784" y="1297038"/>
                </a:lnTo>
                <a:lnTo>
                  <a:pt x="3138932" y="1343393"/>
                </a:lnTo>
                <a:lnTo>
                  <a:pt x="3151594" y="1390396"/>
                </a:lnTo>
                <a:lnTo>
                  <a:pt x="3162744" y="1438021"/>
                </a:lnTo>
                <a:lnTo>
                  <a:pt x="3214687" y="1438021"/>
                </a:lnTo>
                <a:close/>
              </a:path>
              <a:path w="3482340" h="3485515">
                <a:moveTo>
                  <a:pt x="3482276" y="1742821"/>
                </a:moveTo>
                <a:lnTo>
                  <a:pt x="3481628" y="1695234"/>
                </a:lnTo>
                <a:lnTo>
                  <a:pt x="3479685" y="1647685"/>
                </a:lnTo>
                <a:lnTo>
                  <a:pt x="3476447" y="1600174"/>
                </a:lnTo>
                <a:lnTo>
                  <a:pt x="3471913" y="1552765"/>
                </a:lnTo>
                <a:lnTo>
                  <a:pt x="3466096" y="1505470"/>
                </a:lnTo>
                <a:lnTo>
                  <a:pt x="3458972" y="1458328"/>
                </a:lnTo>
                <a:lnTo>
                  <a:pt x="3450564" y="1411363"/>
                </a:lnTo>
                <a:lnTo>
                  <a:pt x="3440861" y="1364589"/>
                </a:lnTo>
                <a:lnTo>
                  <a:pt x="3429851" y="1318069"/>
                </a:lnTo>
                <a:lnTo>
                  <a:pt x="3417557" y="1271803"/>
                </a:lnTo>
                <a:lnTo>
                  <a:pt x="3403968" y="1225829"/>
                </a:lnTo>
                <a:lnTo>
                  <a:pt x="3389084" y="1180185"/>
                </a:lnTo>
                <a:lnTo>
                  <a:pt x="3372916" y="1134897"/>
                </a:lnTo>
                <a:lnTo>
                  <a:pt x="3355441" y="1089990"/>
                </a:lnTo>
                <a:lnTo>
                  <a:pt x="3336671" y="1045489"/>
                </a:lnTo>
                <a:lnTo>
                  <a:pt x="3316617" y="1001433"/>
                </a:lnTo>
                <a:lnTo>
                  <a:pt x="3295256" y="957846"/>
                </a:lnTo>
                <a:lnTo>
                  <a:pt x="3272612" y="914755"/>
                </a:lnTo>
                <a:lnTo>
                  <a:pt x="3248672" y="872210"/>
                </a:lnTo>
                <a:lnTo>
                  <a:pt x="3223437" y="830211"/>
                </a:lnTo>
                <a:lnTo>
                  <a:pt x="3196907" y="788797"/>
                </a:lnTo>
                <a:lnTo>
                  <a:pt x="3153727" y="832104"/>
                </a:lnTo>
                <a:lnTo>
                  <a:pt x="3179635" y="873937"/>
                </a:lnTo>
                <a:lnTo>
                  <a:pt x="3204235" y="916330"/>
                </a:lnTo>
                <a:lnTo>
                  <a:pt x="3227489" y="959269"/>
                </a:lnTo>
                <a:lnTo>
                  <a:pt x="3249422" y="1002715"/>
                </a:lnTo>
                <a:lnTo>
                  <a:pt x="3270021" y="1046645"/>
                </a:lnTo>
                <a:lnTo>
                  <a:pt x="3289300" y="1091018"/>
                </a:lnTo>
                <a:lnTo>
                  <a:pt x="3307245" y="1135824"/>
                </a:lnTo>
                <a:lnTo>
                  <a:pt x="3323856" y="1181011"/>
                </a:lnTo>
                <a:lnTo>
                  <a:pt x="3339147" y="1226566"/>
                </a:lnTo>
                <a:lnTo>
                  <a:pt x="3353104" y="1272438"/>
                </a:lnTo>
                <a:lnTo>
                  <a:pt x="3365728" y="1318628"/>
                </a:lnTo>
                <a:lnTo>
                  <a:pt x="3377031" y="1365072"/>
                </a:lnTo>
                <a:lnTo>
                  <a:pt x="3387001" y="1411770"/>
                </a:lnTo>
                <a:lnTo>
                  <a:pt x="3395637" y="1458671"/>
                </a:lnTo>
                <a:lnTo>
                  <a:pt x="3402952" y="1505762"/>
                </a:lnTo>
                <a:lnTo>
                  <a:pt x="3408934" y="1552994"/>
                </a:lnTo>
                <a:lnTo>
                  <a:pt x="3413582" y="1600339"/>
                </a:lnTo>
                <a:lnTo>
                  <a:pt x="3416909" y="1647786"/>
                </a:lnTo>
                <a:lnTo>
                  <a:pt x="3418903" y="1695297"/>
                </a:lnTo>
                <a:lnTo>
                  <a:pt x="3419564" y="1742821"/>
                </a:lnTo>
                <a:lnTo>
                  <a:pt x="3418903" y="1790357"/>
                </a:lnTo>
                <a:lnTo>
                  <a:pt x="3416909" y="1837867"/>
                </a:lnTo>
                <a:lnTo>
                  <a:pt x="3413582" y="1885315"/>
                </a:lnTo>
                <a:lnTo>
                  <a:pt x="3408934" y="1932660"/>
                </a:lnTo>
                <a:lnTo>
                  <a:pt x="3402952" y="1979891"/>
                </a:lnTo>
                <a:lnTo>
                  <a:pt x="3395637" y="2026983"/>
                </a:lnTo>
                <a:lnTo>
                  <a:pt x="3387001" y="2073884"/>
                </a:lnTo>
                <a:lnTo>
                  <a:pt x="3377031" y="2120582"/>
                </a:lnTo>
                <a:lnTo>
                  <a:pt x="3365728" y="2167026"/>
                </a:lnTo>
                <a:lnTo>
                  <a:pt x="3353104" y="2213216"/>
                </a:lnTo>
                <a:lnTo>
                  <a:pt x="3339147" y="2259088"/>
                </a:lnTo>
                <a:lnTo>
                  <a:pt x="3323856" y="2304643"/>
                </a:lnTo>
                <a:lnTo>
                  <a:pt x="3307245" y="2349830"/>
                </a:lnTo>
                <a:lnTo>
                  <a:pt x="3289300" y="2394635"/>
                </a:lnTo>
                <a:lnTo>
                  <a:pt x="3270021" y="2439009"/>
                </a:lnTo>
                <a:lnTo>
                  <a:pt x="3249422" y="2482939"/>
                </a:lnTo>
                <a:lnTo>
                  <a:pt x="3227489" y="2526385"/>
                </a:lnTo>
                <a:lnTo>
                  <a:pt x="3204235" y="2569324"/>
                </a:lnTo>
                <a:lnTo>
                  <a:pt x="3179635" y="2611717"/>
                </a:lnTo>
                <a:lnTo>
                  <a:pt x="3153727" y="2653538"/>
                </a:lnTo>
                <a:lnTo>
                  <a:pt x="3196907" y="2696845"/>
                </a:lnTo>
                <a:lnTo>
                  <a:pt x="3223437" y="2655443"/>
                </a:lnTo>
                <a:lnTo>
                  <a:pt x="3248672" y="2613444"/>
                </a:lnTo>
                <a:lnTo>
                  <a:pt x="3272612" y="2570899"/>
                </a:lnTo>
                <a:lnTo>
                  <a:pt x="3295256" y="2527808"/>
                </a:lnTo>
                <a:lnTo>
                  <a:pt x="3316617" y="2484221"/>
                </a:lnTo>
                <a:lnTo>
                  <a:pt x="3336671" y="2440165"/>
                </a:lnTo>
                <a:lnTo>
                  <a:pt x="3355441" y="2395664"/>
                </a:lnTo>
                <a:lnTo>
                  <a:pt x="3372916" y="2350757"/>
                </a:lnTo>
                <a:lnTo>
                  <a:pt x="3389084" y="2305469"/>
                </a:lnTo>
                <a:lnTo>
                  <a:pt x="3403968" y="2259825"/>
                </a:lnTo>
                <a:lnTo>
                  <a:pt x="3417557" y="2213851"/>
                </a:lnTo>
                <a:lnTo>
                  <a:pt x="3429851" y="2167585"/>
                </a:lnTo>
                <a:lnTo>
                  <a:pt x="3440861" y="2121065"/>
                </a:lnTo>
                <a:lnTo>
                  <a:pt x="3450564" y="2074291"/>
                </a:lnTo>
                <a:lnTo>
                  <a:pt x="3458972" y="2027326"/>
                </a:lnTo>
                <a:lnTo>
                  <a:pt x="3466096" y="1980184"/>
                </a:lnTo>
                <a:lnTo>
                  <a:pt x="3471913" y="1932889"/>
                </a:lnTo>
                <a:lnTo>
                  <a:pt x="3476447" y="1885480"/>
                </a:lnTo>
                <a:lnTo>
                  <a:pt x="3479685" y="1837969"/>
                </a:lnTo>
                <a:lnTo>
                  <a:pt x="3481628" y="1790420"/>
                </a:lnTo>
                <a:lnTo>
                  <a:pt x="3482276" y="1742821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1668" y="306451"/>
            <a:ext cx="2771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3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dirty="0" spc="-34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dirty="0" spc="114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4935" y="760476"/>
            <a:ext cx="43555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8736" y="1933193"/>
            <a:ext cx="10555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methods.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1417" y="4011929"/>
            <a:ext cx="5654040" cy="2950845"/>
          </a:xfrm>
          <a:custGeom>
            <a:avLst/>
            <a:gdLst/>
            <a:ahLst/>
            <a:cxnLst/>
            <a:rect l="l" t="t" r="r" b="b"/>
            <a:pathLst>
              <a:path w="5654040" h="2950845">
                <a:moveTo>
                  <a:pt x="0" y="491744"/>
                </a:moveTo>
                <a:lnTo>
                  <a:pt x="2251" y="444394"/>
                </a:lnTo>
                <a:lnTo>
                  <a:pt x="8868" y="398316"/>
                </a:lnTo>
                <a:lnTo>
                  <a:pt x="19645" y="353716"/>
                </a:lnTo>
                <a:lnTo>
                  <a:pt x="34375" y="310800"/>
                </a:lnTo>
                <a:lnTo>
                  <a:pt x="52852" y="269774"/>
                </a:lnTo>
                <a:lnTo>
                  <a:pt x="74869" y="230845"/>
                </a:lnTo>
                <a:lnTo>
                  <a:pt x="100221" y="194219"/>
                </a:lnTo>
                <a:lnTo>
                  <a:pt x="128701" y="160102"/>
                </a:lnTo>
                <a:lnTo>
                  <a:pt x="160102" y="128701"/>
                </a:lnTo>
                <a:lnTo>
                  <a:pt x="194219" y="100221"/>
                </a:lnTo>
                <a:lnTo>
                  <a:pt x="230845" y="74869"/>
                </a:lnTo>
                <a:lnTo>
                  <a:pt x="269774" y="52852"/>
                </a:lnTo>
                <a:lnTo>
                  <a:pt x="310800" y="34375"/>
                </a:lnTo>
                <a:lnTo>
                  <a:pt x="353716" y="19645"/>
                </a:lnTo>
                <a:lnTo>
                  <a:pt x="398316" y="8868"/>
                </a:lnTo>
                <a:lnTo>
                  <a:pt x="444394" y="2251"/>
                </a:lnTo>
                <a:lnTo>
                  <a:pt x="491744" y="0"/>
                </a:lnTo>
                <a:lnTo>
                  <a:pt x="5162296" y="0"/>
                </a:lnTo>
                <a:lnTo>
                  <a:pt x="5209645" y="2251"/>
                </a:lnTo>
                <a:lnTo>
                  <a:pt x="5255723" y="8868"/>
                </a:lnTo>
                <a:lnTo>
                  <a:pt x="5300323" y="19645"/>
                </a:lnTo>
                <a:lnTo>
                  <a:pt x="5343239" y="34375"/>
                </a:lnTo>
                <a:lnTo>
                  <a:pt x="5384265" y="52852"/>
                </a:lnTo>
                <a:lnTo>
                  <a:pt x="5423194" y="74869"/>
                </a:lnTo>
                <a:lnTo>
                  <a:pt x="5459820" y="100221"/>
                </a:lnTo>
                <a:lnTo>
                  <a:pt x="5493937" y="128701"/>
                </a:lnTo>
                <a:lnTo>
                  <a:pt x="5525338" y="160102"/>
                </a:lnTo>
                <a:lnTo>
                  <a:pt x="5553818" y="194219"/>
                </a:lnTo>
                <a:lnTo>
                  <a:pt x="5579170" y="230845"/>
                </a:lnTo>
                <a:lnTo>
                  <a:pt x="5601187" y="269774"/>
                </a:lnTo>
                <a:lnTo>
                  <a:pt x="5619664" y="310800"/>
                </a:lnTo>
                <a:lnTo>
                  <a:pt x="5634394" y="353716"/>
                </a:lnTo>
                <a:lnTo>
                  <a:pt x="5645171" y="398316"/>
                </a:lnTo>
                <a:lnTo>
                  <a:pt x="5651788" y="444394"/>
                </a:lnTo>
                <a:lnTo>
                  <a:pt x="5654039" y="491744"/>
                </a:lnTo>
                <a:lnTo>
                  <a:pt x="5654039" y="2458720"/>
                </a:lnTo>
                <a:lnTo>
                  <a:pt x="5651788" y="2506069"/>
                </a:lnTo>
                <a:lnTo>
                  <a:pt x="5645171" y="2552147"/>
                </a:lnTo>
                <a:lnTo>
                  <a:pt x="5634394" y="2596747"/>
                </a:lnTo>
                <a:lnTo>
                  <a:pt x="5619664" y="2639663"/>
                </a:lnTo>
                <a:lnTo>
                  <a:pt x="5601187" y="2680689"/>
                </a:lnTo>
                <a:lnTo>
                  <a:pt x="5579170" y="2719618"/>
                </a:lnTo>
                <a:lnTo>
                  <a:pt x="5553818" y="2756244"/>
                </a:lnTo>
                <a:lnTo>
                  <a:pt x="5525338" y="2790361"/>
                </a:lnTo>
                <a:lnTo>
                  <a:pt x="5493937" y="2821762"/>
                </a:lnTo>
                <a:lnTo>
                  <a:pt x="5459820" y="2850242"/>
                </a:lnTo>
                <a:lnTo>
                  <a:pt x="5423194" y="2875594"/>
                </a:lnTo>
                <a:lnTo>
                  <a:pt x="5384265" y="2897611"/>
                </a:lnTo>
                <a:lnTo>
                  <a:pt x="5343239" y="2916088"/>
                </a:lnTo>
                <a:lnTo>
                  <a:pt x="5300323" y="2930818"/>
                </a:lnTo>
                <a:lnTo>
                  <a:pt x="5255723" y="2941595"/>
                </a:lnTo>
                <a:lnTo>
                  <a:pt x="5209645" y="2948212"/>
                </a:lnTo>
                <a:lnTo>
                  <a:pt x="5162296" y="2950464"/>
                </a:lnTo>
                <a:lnTo>
                  <a:pt x="491744" y="2950464"/>
                </a:lnTo>
                <a:lnTo>
                  <a:pt x="444394" y="2948212"/>
                </a:lnTo>
                <a:lnTo>
                  <a:pt x="398316" y="2941595"/>
                </a:lnTo>
                <a:lnTo>
                  <a:pt x="353716" y="2930818"/>
                </a:lnTo>
                <a:lnTo>
                  <a:pt x="310800" y="2916088"/>
                </a:lnTo>
                <a:lnTo>
                  <a:pt x="269774" y="2897611"/>
                </a:lnTo>
                <a:lnTo>
                  <a:pt x="230845" y="2875594"/>
                </a:lnTo>
                <a:lnTo>
                  <a:pt x="194219" y="2850242"/>
                </a:lnTo>
                <a:lnTo>
                  <a:pt x="160102" y="2821762"/>
                </a:lnTo>
                <a:lnTo>
                  <a:pt x="128701" y="2790361"/>
                </a:lnTo>
                <a:lnTo>
                  <a:pt x="100221" y="2756244"/>
                </a:lnTo>
                <a:lnTo>
                  <a:pt x="74869" y="2719618"/>
                </a:lnTo>
                <a:lnTo>
                  <a:pt x="52852" y="2680689"/>
                </a:lnTo>
                <a:lnTo>
                  <a:pt x="34375" y="2639663"/>
                </a:lnTo>
                <a:lnTo>
                  <a:pt x="19645" y="2596747"/>
                </a:lnTo>
                <a:lnTo>
                  <a:pt x="8868" y="2552147"/>
                </a:lnTo>
                <a:lnTo>
                  <a:pt x="2251" y="2506069"/>
                </a:lnTo>
                <a:lnTo>
                  <a:pt x="0" y="2458720"/>
                </a:lnTo>
                <a:lnTo>
                  <a:pt x="0" y="49174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41270" y="4860823"/>
            <a:ext cx="5020310" cy="117348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524510">
              <a:lnSpc>
                <a:spcPct val="100000"/>
              </a:lnSpc>
              <a:spcBef>
                <a:spcPts val="47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SSH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endParaRPr sz="2200">
              <a:latin typeface="Tahoma"/>
              <a:cs typeface="Tahoma"/>
            </a:endParaRPr>
          </a:p>
          <a:p>
            <a:pPr marL="12700" marR="5080" indent="274320">
              <a:lnSpc>
                <a:spcPct val="114100"/>
              </a:lnSpc>
            </a:pP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10.1.0.10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account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named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"bobby"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authentication.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33866" y="4001261"/>
            <a:ext cx="5655945" cy="3007360"/>
          </a:xfrm>
          <a:custGeom>
            <a:avLst/>
            <a:gdLst/>
            <a:ahLst/>
            <a:cxnLst/>
            <a:rect l="l" t="t" r="r" b="b"/>
            <a:pathLst>
              <a:path w="5655944" h="3007359">
                <a:moveTo>
                  <a:pt x="0" y="501141"/>
                </a:moveTo>
                <a:lnTo>
                  <a:pt x="2294" y="452884"/>
                </a:lnTo>
                <a:lnTo>
                  <a:pt x="9037" y="405924"/>
                </a:lnTo>
                <a:lnTo>
                  <a:pt x="20019" y="360470"/>
                </a:lnTo>
                <a:lnTo>
                  <a:pt x="35030" y="316733"/>
                </a:lnTo>
                <a:lnTo>
                  <a:pt x="53859" y="274923"/>
                </a:lnTo>
                <a:lnTo>
                  <a:pt x="76296" y="235249"/>
                </a:lnTo>
                <a:lnTo>
                  <a:pt x="102131" y="197924"/>
                </a:lnTo>
                <a:lnTo>
                  <a:pt x="131154" y="163155"/>
                </a:lnTo>
                <a:lnTo>
                  <a:pt x="163155" y="131154"/>
                </a:lnTo>
                <a:lnTo>
                  <a:pt x="197924" y="102131"/>
                </a:lnTo>
                <a:lnTo>
                  <a:pt x="235249" y="76296"/>
                </a:lnTo>
                <a:lnTo>
                  <a:pt x="274923" y="53859"/>
                </a:lnTo>
                <a:lnTo>
                  <a:pt x="316733" y="35030"/>
                </a:lnTo>
                <a:lnTo>
                  <a:pt x="360470" y="20019"/>
                </a:lnTo>
                <a:lnTo>
                  <a:pt x="405924" y="9037"/>
                </a:lnTo>
                <a:lnTo>
                  <a:pt x="452884" y="2294"/>
                </a:lnTo>
                <a:lnTo>
                  <a:pt x="501141" y="0"/>
                </a:lnTo>
                <a:lnTo>
                  <a:pt x="5154422" y="0"/>
                </a:lnTo>
                <a:lnTo>
                  <a:pt x="5202679" y="2294"/>
                </a:lnTo>
                <a:lnTo>
                  <a:pt x="5249639" y="9037"/>
                </a:lnTo>
                <a:lnTo>
                  <a:pt x="5295093" y="20019"/>
                </a:lnTo>
                <a:lnTo>
                  <a:pt x="5338830" y="35030"/>
                </a:lnTo>
                <a:lnTo>
                  <a:pt x="5380640" y="53859"/>
                </a:lnTo>
                <a:lnTo>
                  <a:pt x="5420314" y="76296"/>
                </a:lnTo>
                <a:lnTo>
                  <a:pt x="5457639" y="102131"/>
                </a:lnTo>
                <a:lnTo>
                  <a:pt x="5492408" y="131154"/>
                </a:lnTo>
                <a:lnTo>
                  <a:pt x="5524409" y="163155"/>
                </a:lnTo>
                <a:lnTo>
                  <a:pt x="5553432" y="197924"/>
                </a:lnTo>
                <a:lnTo>
                  <a:pt x="5579267" y="235249"/>
                </a:lnTo>
                <a:lnTo>
                  <a:pt x="5601704" y="274923"/>
                </a:lnTo>
                <a:lnTo>
                  <a:pt x="5620533" y="316733"/>
                </a:lnTo>
                <a:lnTo>
                  <a:pt x="5635544" y="360470"/>
                </a:lnTo>
                <a:lnTo>
                  <a:pt x="5646526" y="405924"/>
                </a:lnTo>
                <a:lnTo>
                  <a:pt x="5653269" y="452884"/>
                </a:lnTo>
                <a:lnTo>
                  <a:pt x="5655564" y="501141"/>
                </a:lnTo>
                <a:lnTo>
                  <a:pt x="5655564" y="2505710"/>
                </a:lnTo>
                <a:lnTo>
                  <a:pt x="5653269" y="2553967"/>
                </a:lnTo>
                <a:lnTo>
                  <a:pt x="5646526" y="2600927"/>
                </a:lnTo>
                <a:lnTo>
                  <a:pt x="5635544" y="2646381"/>
                </a:lnTo>
                <a:lnTo>
                  <a:pt x="5620533" y="2690118"/>
                </a:lnTo>
                <a:lnTo>
                  <a:pt x="5601704" y="2731928"/>
                </a:lnTo>
                <a:lnTo>
                  <a:pt x="5579267" y="2771602"/>
                </a:lnTo>
                <a:lnTo>
                  <a:pt x="5553432" y="2808927"/>
                </a:lnTo>
                <a:lnTo>
                  <a:pt x="5524409" y="2843696"/>
                </a:lnTo>
                <a:lnTo>
                  <a:pt x="5492408" y="2875697"/>
                </a:lnTo>
                <a:lnTo>
                  <a:pt x="5457639" y="2904720"/>
                </a:lnTo>
                <a:lnTo>
                  <a:pt x="5420314" y="2930555"/>
                </a:lnTo>
                <a:lnTo>
                  <a:pt x="5380640" y="2952992"/>
                </a:lnTo>
                <a:lnTo>
                  <a:pt x="5338830" y="2971821"/>
                </a:lnTo>
                <a:lnTo>
                  <a:pt x="5295093" y="2986832"/>
                </a:lnTo>
                <a:lnTo>
                  <a:pt x="5249639" y="2997814"/>
                </a:lnTo>
                <a:lnTo>
                  <a:pt x="5202679" y="3004557"/>
                </a:lnTo>
                <a:lnTo>
                  <a:pt x="5154422" y="3006852"/>
                </a:lnTo>
                <a:lnTo>
                  <a:pt x="501141" y="3006852"/>
                </a:lnTo>
                <a:lnTo>
                  <a:pt x="452884" y="3004557"/>
                </a:lnTo>
                <a:lnTo>
                  <a:pt x="405924" y="2997814"/>
                </a:lnTo>
                <a:lnTo>
                  <a:pt x="360470" y="2986832"/>
                </a:lnTo>
                <a:lnTo>
                  <a:pt x="316733" y="2971821"/>
                </a:lnTo>
                <a:lnTo>
                  <a:pt x="274923" y="2952992"/>
                </a:lnTo>
                <a:lnTo>
                  <a:pt x="235249" y="2930555"/>
                </a:lnTo>
                <a:lnTo>
                  <a:pt x="197924" y="2904720"/>
                </a:lnTo>
                <a:lnTo>
                  <a:pt x="163155" y="2875697"/>
                </a:lnTo>
                <a:lnTo>
                  <a:pt x="131154" y="2843696"/>
                </a:lnTo>
                <a:lnTo>
                  <a:pt x="102131" y="2808927"/>
                </a:lnTo>
                <a:lnTo>
                  <a:pt x="76296" y="2771602"/>
                </a:lnTo>
                <a:lnTo>
                  <a:pt x="53859" y="2731928"/>
                </a:lnTo>
                <a:lnTo>
                  <a:pt x="35030" y="2690118"/>
                </a:lnTo>
                <a:lnTo>
                  <a:pt x="20019" y="2646381"/>
                </a:lnTo>
                <a:lnTo>
                  <a:pt x="9037" y="2600927"/>
                </a:lnTo>
                <a:lnTo>
                  <a:pt x="2294" y="2553967"/>
                </a:lnTo>
                <a:lnTo>
                  <a:pt x="0" y="2505710"/>
                </a:lnTo>
                <a:lnTo>
                  <a:pt x="0" y="501141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45905" y="5069484"/>
            <a:ext cx="502729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 marR="5080" indent="-335280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pair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copy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60180" y="3346703"/>
            <a:ext cx="5259705" cy="954405"/>
          </a:xfrm>
          <a:custGeom>
            <a:avLst/>
            <a:gdLst/>
            <a:ahLst/>
            <a:cxnLst/>
            <a:rect l="l" t="t" r="r" b="b"/>
            <a:pathLst>
              <a:path w="5259705" h="954404">
                <a:moveTo>
                  <a:pt x="5100320" y="0"/>
                </a:moveTo>
                <a:lnTo>
                  <a:pt x="159003" y="0"/>
                </a:lnTo>
                <a:lnTo>
                  <a:pt x="108768" y="8111"/>
                </a:lnTo>
                <a:lnTo>
                  <a:pt x="65123" y="30695"/>
                </a:lnTo>
                <a:lnTo>
                  <a:pt x="30695" y="65123"/>
                </a:lnTo>
                <a:lnTo>
                  <a:pt x="8111" y="108768"/>
                </a:lnTo>
                <a:lnTo>
                  <a:pt x="0" y="159004"/>
                </a:lnTo>
                <a:lnTo>
                  <a:pt x="0" y="795020"/>
                </a:lnTo>
                <a:lnTo>
                  <a:pt x="8111" y="845255"/>
                </a:lnTo>
                <a:lnTo>
                  <a:pt x="30695" y="888900"/>
                </a:lnTo>
                <a:lnTo>
                  <a:pt x="65123" y="923328"/>
                </a:lnTo>
                <a:lnTo>
                  <a:pt x="108768" y="945912"/>
                </a:lnTo>
                <a:lnTo>
                  <a:pt x="159003" y="954024"/>
                </a:lnTo>
                <a:lnTo>
                  <a:pt x="5100320" y="954024"/>
                </a:lnTo>
                <a:lnTo>
                  <a:pt x="5150555" y="945912"/>
                </a:lnTo>
                <a:lnTo>
                  <a:pt x="5194200" y="923328"/>
                </a:lnTo>
                <a:lnTo>
                  <a:pt x="5228628" y="888900"/>
                </a:lnTo>
                <a:lnTo>
                  <a:pt x="5251212" y="845255"/>
                </a:lnTo>
                <a:lnTo>
                  <a:pt x="5259324" y="795020"/>
                </a:lnTo>
                <a:lnTo>
                  <a:pt x="5259324" y="159004"/>
                </a:lnTo>
                <a:lnTo>
                  <a:pt x="5251212" y="108768"/>
                </a:lnTo>
                <a:lnTo>
                  <a:pt x="5228628" y="65123"/>
                </a:lnTo>
                <a:lnTo>
                  <a:pt x="5194200" y="30695"/>
                </a:lnTo>
                <a:lnTo>
                  <a:pt x="5150555" y="8111"/>
                </a:lnTo>
                <a:lnTo>
                  <a:pt x="510032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774428" y="3388639"/>
            <a:ext cx="3830954" cy="79121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475"/>
              </a:spcBef>
            </a:pP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ssh-keygen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-t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rsa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ssh-copy-id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bobby@10.1.0.10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56688" y="3358896"/>
            <a:ext cx="5143500" cy="896619"/>
          </a:xfrm>
          <a:custGeom>
            <a:avLst/>
            <a:gdLst/>
            <a:ahLst/>
            <a:cxnLst/>
            <a:rect l="l" t="t" r="r" b="b"/>
            <a:pathLst>
              <a:path w="5143500" h="896620">
                <a:moveTo>
                  <a:pt x="4994147" y="0"/>
                </a:moveTo>
                <a:lnTo>
                  <a:pt x="149351" y="0"/>
                </a:lnTo>
                <a:lnTo>
                  <a:pt x="102168" y="7620"/>
                </a:lnTo>
                <a:lnTo>
                  <a:pt x="61173" y="28834"/>
                </a:lnTo>
                <a:lnTo>
                  <a:pt x="28834" y="61173"/>
                </a:lnTo>
                <a:lnTo>
                  <a:pt x="7619" y="102168"/>
                </a:lnTo>
                <a:lnTo>
                  <a:pt x="0" y="149351"/>
                </a:lnTo>
                <a:lnTo>
                  <a:pt x="0" y="746759"/>
                </a:lnTo>
                <a:lnTo>
                  <a:pt x="7619" y="793943"/>
                </a:lnTo>
                <a:lnTo>
                  <a:pt x="28834" y="834938"/>
                </a:lnTo>
                <a:lnTo>
                  <a:pt x="61173" y="867277"/>
                </a:lnTo>
                <a:lnTo>
                  <a:pt x="102168" y="888491"/>
                </a:lnTo>
                <a:lnTo>
                  <a:pt x="149351" y="896112"/>
                </a:lnTo>
                <a:lnTo>
                  <a:pt x="4994147" y="896112"/>
                </a:lnTo>
                <a:lnTo>
                  <a:pt x="5041331" y="888491"/>
                </a:lnTo>
                <a:lnTo>
                  <a:pt x="5082326" y="867277"/>
                </a:lnTo>
                <a:lnTo>
                  <a:pt x="5114665" y="834938"/>
                </a:lnTo>
                <a:lnTo>
                  <a:pt x="5135880" y="793943"/>
                </a:lnTo>
                <a:lnTo>
                  <a:pt x="5143500" y="746759"/>
                </a:lnTo>
                <a:lnTo>
                  <a:pt x="5143500" y="149351"/>
                </a:lnTo>
                <a:lnTo>
                  <a:pt x="5135880" y="102168"/>
                </a:lnTo>
                <a:lnTo>
                  <a:pt x="5114665" y="61173"/>
                </a:lnTo>
                <a:lnTo>
                  <a:pt x="5082326" y="28834"/>
                </a:lnTo>
                <a:lnTo>
                  <a:pt x="5041331" y="7620"/>
                </a:lnTo>
                <a:lnTo>
                  <a:pt x="4994147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211829" y="3611626"/>
            <a:ext cx="363092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ssh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bobby@10.1.0.10tunnel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19065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11423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495800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673852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85697" y="1883156"/>
            <a:ext cx="8798560" cy="620204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database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domains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located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those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domains.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ahoma"/>
              <a:cs typeface="Tahoma"/>
            </a:endParaRPr>
          </a:p>
          <a:p>
            <a:pPr marL="12700" marR="198755">
              <a:lnSpc>
                <a:spcPct val="114100"/>
              </a:lnSpc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ensure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private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network,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local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DNS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accept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recursive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queries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host,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Internet.</a:t>
            </a:r>
            <a:endParaRPr sz="2200">
              <a:latin typeface="Tahoma"/>
              <a:cs typeface="Tahoma"/>
            </a:endParaRPr>
          </a:p>
          <a:p>
            <a:pPr marL="12700" marR="908050">
              <a:lnSpc>
                <a:spcPct val="114100"/>
              </a:lnSpc>
              <a:spcBef>
                <a:spcPts val="264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primary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way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Programming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(API).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Tahoma"/>
              <a:cs typeface="Tahoma"/>
            </a:endParaRPr>
          </a:p>
          <a:p>
            <a:pPr marL="12700" marR="1198245">
              <a:lnSpc>
                <a:spcPct val="114100"/>
              </a:lnSpc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challenges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exposed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Internet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provide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administrative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appliances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located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Shell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(SSH)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principal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means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obtaining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command-line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terminal.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7283195"/>
            <a:ext cx="457200" cy="457199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 spc="170"/>
              <a:t>Com</a:t>
            </a:r>
            <a:r>
              <a:rPr dirty="0" spc="135"/>
              <a:t>p</a:t>
            </a:r>
            <a:r>
              <a:rPr dirty="0" spc="55"/>
              <a:t>TI</a:t>
            </a:r>
            <a:r>
              <a:rPr dirty="0" spc="85"/>
              <a:t>A</a:t>
            </a:r>
            <a:r>
              <a:rPr dirty="0" spc="-80"/>
              <a:t> </a:t>
            </a:r>
            <a:r>
              <a:rPr dirty="0" spc="65"/>
              <a:t>Security+</a:t>
            </a:r>
            <a:r>
              <a:rPr dirty="0" spc="-120"/>
              <a:t> </a:t>
            </a:r>
            <a:r>
              <a:rPr dirty="0" spc="70"/>
              <a:t>Certificatio</a:t>
            </a:r>
            <a:r>
              <a:rPr dirty="0" spc="100"/>
              <a:t>n</a:t>
            </a:r>
            <a:r>
              <a:rPr dirty="0" spc="-100"/>
              <a:t> </a:t>
            </a:r>
            <a:r>
              <a:rPr dirty="0" spc="-130"/>
              <a:t>-</a:t>
            </a:r>
            <a:r>
              <a:rPr dirty="0" spc="-125"/>
              <a:t> </a:t>
            </a:r>
            <a:r>
              <a:rPr dirty="0" spc="114"/>
              <a:t>SY</a:t>
            </a:r>
            <a:r>
              <a:rPr dirty="0" spc="140"/>
              <a:t>O</a:t>
            </a:r>
            <a:r>
              <a:rPr dirty="0" spc="-130"/>
              <a:t>-</a:t>
            </a:r>
            <a:r>
              <a:rPr dirty="0" spc="-40"/>
              <a:t>601  </a:t>
            </a:r>
            <a:r>
              <a:rPr dirty="0" spc="140"/>
              <a:t>Exam</a:t>
            </a:r>
            <a:r>
              <a:rPr dirty="0" spc="-120"/>
              <a:t> </a:t>
            </a:r>
            <a:r>
              <a:rPr dirty="0" spc="85"/>
              <a:t>Training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4082" y="4258436"/>
            <a:ext cx="4787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/>
              <a:t>Domai</a:t>
            </a:r>
            <a:r>
              <a:rPr dirty="0" spc="195"/>
              <a:t>n</a:t>
            </a:r>
            <a:r>
              <a:rPr dirty="0" spc="-110"/>
              <a:t> </a:t>
            </a:r>
            <a:r>
              <a:rPr dirty="0" spc="-140"/>
              <a:t>3:</a:t>
            </a:r>
            <a:r>
              <a:rPr dirty="0" spc="-120"/>
              <a:t> </a:t>
            </a:r>
            <a:r>
              <a:rPr dirty="0" spc="135"/>
              <a:t>Implementation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6589" y="4258436"/>
            <a:ext cx="67176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0"/>
              <a:t>Implementing</a:t>
            </a:r>
            <a:r>
              <a:rPr dirty="0" spc="-125"/>
              <a:t> </a:t>
            </a:r>
            <a:r>
              <a:rPr dirty="0" spc="160"/>
              <a:t>Host</a:t>
            </a:r>
            <a:r>
              <a:rPr dirty="0" spc="-130"/>
              <a:t> </a:t>
            </a:r>
            <a:r>
              <a:rPr dirty="0" spc="75"/>
              <a:t>Security</a:t>
            </a:r>
            <a:r>
              <a:rPr dirty="0" spc="-135"/>
              <a:t> </a:t>
            </a:r>
            <a:r>
              <a:rPr dirty="0" spc="114"/>
              <a:t>Solutions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Learning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287267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40740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580888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7763" y="2254757"/>
            <a:ext cx="6821805" cy="4923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lesson,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 marL="626110" marR="2567940">
              <a:lnSpc>
                <a:spcPct val="337800"/>
              </a:lnSpc>
              <a:spcBef>
                <a:spcPts val="60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Implement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firmware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Illustrate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Analyze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rebuchet MS"/>
              <a:cs typeface="Trebuchet MS"/>
            </a:endParaRPr>
          </a:p>
          <a:p>
            <a:pPr marL="626110">
              <a:lnSpc>
                <a:spcPct val="100000"/>
              </a:lnSpc>
              <a:spcBef>
                <a:spcPts val="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Outline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implications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737604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98414" y="4258436"/>
            <a:ext cx="50596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/>
              <a:t>Implement</a:t>
            </a:r>
            <a:r>
              <a:rPr dirty="0" spc="-155"/>
              <a:t> </a:t>
            </a:r>
            <a:r>
              <a:rPr dirty="0" spc="75"/>
              <a:t>Secure</a:t>
            </a:r>
            <a:r>
              <a:rPr dirty="0" spc="-165"/>
              <a:t> </a:t>
            </a:r>
            <a:r>
              <a:rPr dirty="0" spc="105"/>
              <a:t>Firmware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4532" y="306451"/>
            <a:ext cx="418337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5">
                <a:solidFill>
                  <a:srgbClr val="3E3E3E"/>
                </a:solidFill>
              </a:rPr>
              <a:t>Hardware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Root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Trust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3876" y="760476"/>
            <a:ext cx="601218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37998" y="3474275"/>
            <a:ext cx="8376920" cy="4342765"/>
            <a:chOff x="6337998" y="3474275"/>
            <a:chExt cx="8376920" cy="43427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7459" y="3483864"/>
              <a:ext cx="8357616" cy="43235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42760" y="3479038"/>
              <a:ext cx="8367395" cy="4333240"/>
            </a:xfrm>
            <a:custGeom>
              <a:avLst/>
              <a:gdLst/>
              <a:ahLst/>
              <a:cxnLst/>
              <a:rect l="l" t="t" r="r" b="b"/>
              <a:pathLst>
                <a:path w="8367394" h="4333240">
                  <a:moveTo>
                    <a:pt x="0" y="4333113"/>
                  </a:moveTo>
                  <a:lnTo>
                    <a:pt x="8367140" y="4333113"/>
                  </a:lnTo>
                  <a:lnTo>
                    <a:pt x="8367140" y="0"/>
                  </a:lnTo>
                  <a:lnTo>
                    <a:pt x="0" y="0"/>
                  </a:lnTo>
                  <a:lnTo>
                    <a:pt x="0" y="4333113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049907" y="1882292"/>
            <a:ext cx="12148820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14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Hardware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Root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Trust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(RoT)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trust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anchor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subsystem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provide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attestation.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Attestation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ensures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statement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trusted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receiver.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18132" y="4530852"/>
            <a:ext cx="4425950" cy="2447925"/>
          </a:xfrm>
          <a:custGeom>
            <a:avLst/>
            <a:gdLst/>
            <a:ahLst/>
            <a:cxnLst/>
            <a:rect l="l" t="t" r="r" b="b"/>
            <a:pathLst>
              <a:path w="4425950" h="2447925">
                <a:moveTo>
                  <a:pt x="3201923" y="0"/>
                </a:moveTo>
                <a:lnTo>
                  <a:pt x="0" y="0"/>
                </a:lnTo>
                <a:lnTo>
                  <a:pt x="0" y="2447544"/>
                </a:lnTo>
                <a:lnTo>
                  <a:pt x="3201923" y="2447544"/>
                </a:lnTo>
                <a:lnTo>
                  <a:pt x="4425696" y="1223772"/>
                </a:lnTo>
                <a:lnTo>
                  <a:pt x="320192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15744" y="4889754"/>
            <a:ext cx="3415029" cy="17030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099"/>
              </a:lnSpc>
              <a:spcBef>
                <a:spcPts val="90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screenshot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Trusted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Platform </a:t>
            </a: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Module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using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setup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HP </a:t>
            </a:r>
            <a:r>
              <a:rPr dirty="0" sz="2200" spc="1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workstation.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5244" y="306451"/>
            <a:ext cx="4984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Network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Address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Allocation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659" y="760476"/>
            <a:ext cx="71643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871470" y="3413252"/>
            <a:ext cx="2423160" cy="4552315"/>
            <a:chOff x="2871470" y="3413252"/>
            <a:chExt cx="2423160" cy="4552315"/>
          </a:xfrm>
        </p:grpSpPr>
        <p:sp>
          <p:nvSpPr>
            <p:cNvPr id="5" name="object 5"/>
            <p:cNvSpPr/>
            <p:nvPr/>
          </p:nvSpPr>
          <p:spPr>
            <a:xfrm>
              <a:off x="2871470" y="3413252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6" y="4408932"/>
                  </a:moveTo>
                  <a:lnTo>
                    <a:pt x="44529" y="4415255"/>
                  </a:lnTo>
                  <a:lnTo>
                    <a:pt x="22256" y="4431134"/>
                  </a:lnTo>
                  <a:lnTo>
                    <a:pt x="7556" y="4454219"/>
                  </a:lnTo>
                  <a:lnTo>
                    <a:pt x="2667" y="4482160"/>
                  </a:lnTo>
                  <a:lnTo>
                    <a:pt x="8991" y="4509814"/>
                  </a:lnTo>
                  <a:lnTo>
                    <a:pt x="24876" y="4532117"/>
                  </a:lnTo>
                  <a:lnTo>
                    <a:pt x="47976" y="4546830"/>
                  </a:lnTo>
                  <a:lnTo>
                    <a:pt x="75946" y="4551718"/>
                  </a:lnTo>
                  <a:lnTo>
                    <a:pt x="103552" y="4545381"/>
                  </a:lnTo>
                  <a:lnTo>
                    <a:pt x="125825" y="4529485"/>
                  </a:lnTo>
                  <a:lnTo>
                    <a:pt x="140525" y="4506385"/>
                  </a:lnTo>
                  <a:lnTo>
                    <a:pt x="142590" y="4494580"/>
                  </a:lnTo>
                  <a:lnTo>
                    <a:pt x="74422" y="4494580"/>
                  </a:lnTo>
                  <a:lnTo>
                    <a:pt x="73660" y="4466018"/>
                  </a:lnTo>
                  <a:lnTo>
                    <a:pt x="142167" y="4464249"/>
                  </a:lnTo>
                  <a:lnTo>
                    <a:pt x="139090" y="4450810"/>
                  </a:lnTo>
                  <a:lnTo>
                    <a:pt x="123205" y="4428526"/>
                  </a:lnTo>
                  <a:lnTo>
                    <a:pt x="100105" y="4413822"/>
                  </a:lnTo>
                  <a:lnTo>
                    <a:pt x="72136" y="4408932"/>
                  </a:lnTo>
                  <a:close/>
                </a:path>
                <a:path w="2290445" h="4552315">
                  <a:moveTo>
                    <a:pt x="142167" y="4464249"/>
                  </a:moveTo>
                  <a:lnTo>
                    <a:pt x="73660" y="4466018"/>
                  </a:lnTo>
                  <a:lnTo>
                    <a:pt x="74422" y="4494580"/>
                  </a:lnTo>
                  <a:lnTo>
                    <a:pt x="142904" y="4492788"/>
                  </a:lnTo>
                  <a:lnTo>
                    <a:pt x="145415" y="4478439"/>
                  </a:lnTo>
                  <a:lnTo>
                    <a:pt x="142167" y="4464249"/>
                  </a:lnTo>
                  <a:close/>
                </a:path>
                <a:path w="2290445" h="4552315">
                  <a:moveTo>
                    <a:pt x="142904" y="4492788"/>
                  </a:moveTo>
                  <a:lnTo>
                    <a:pt x="74422" y="4494580"/>
                  </a:lnTo>
                  <a:lnTo>
                    <a:pt x="142590" y="4494580"/>
                  </a:lnTo>
                  <a:lnTo>
                    <a:pt x="142904" y="4492788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4" y="88519"/>
                  </a:lnTo>
                  <a:lnTo>
                    <a:pt x="295656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5" y="218694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6"/>
                  </a:lnTo>
                  <a:lnTo>
                    <a:pt x="1692909" y="803528"/>
                  </a:lnTo>
                  <a:lnTo>
                    <a:pt x="1761617" y="882903"/>
                  </a:lnTo>
                  <a:lnTo>
                    <a:pt x="1826641" y="965708"/>
                  </a:lnTo>
                  <a:lnTo>
                    <a:pt x="1887728" y="1051560"/>
                  </a:lnTo>
                  <a:lnTo>
                    <a:pt x="1944751" y="1140460"/>
                  </a:lnTo>
                  <a:lnTo>
                    <a:pt x="1997456" y="1232153"/>
                  </a:lnTo>
                  <a:lnTo>
                    <a:pt x="2045716" y="1326642"/>
                  </a:lnTo>
                  <a:lnTo>
                    <a:pt x="2089531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9"/>
                  </a:lnTo>
                  <a:lnTo>
                    <a:pt x="2236343" y="1942592"/>
                  </a:lnTo>
                  <a:lnTo>
                    <a:pt x="2250313" y="2052320"/>
                  </a:lnTo>
                  <a:lnTo>
                    <a:pt x="2258695" y="2163445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3" y="2499995"/>
                  </a:lnTo>
                  <a:lnTo>
                    <a:pt x="2236343" y="2609469"/>
                  </a:lnTo>
                  <a:lnTo>
                    <a:pt x="2217039" y="2717292"/>
                  </a:lnTo>
                  <a:lnTo>
                    <a:pt x="2192655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1" y="3128010"/>
                  </a:lnTo>
                  <a:lnTo>
                    <a:pt x="2045716" y="3225038"/>
                  </a:lnTo>
                  <a:lnTo>
                    <a:pt x="1997456" y="3319399"/>
                  </a:lnTo>
                  <a:lnTo>
                    <a:pt x="1944878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7" y="3668395"/>
                  </a:lnTo>
                  <a:lnTo>
                    <a:pt x="1693291" y="3747770"/>
                  </a:lnTo>
                  <a:lnTo>
                    <a:pt x="1620774" y="3823843"/>
                  </a:lnTo>
                  <a:lnTo>
                    <a:pt x="1544828" y="3896360"/>
                  </a:lnTo>
                  <a:lnTo>
                    <a:pt x="1465453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8" y="4148201"/>
                  </a:lnTo>
                  <a:lnTo>
                    <a:pt x="1116710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1" y="4421124"/>
                  </a:lnTo>
                  <a:lnTo>
                    <a:pt x="407034" y="4440555"/>
                  </a:lnTo>
                  <a:lnTo>
                    <a:pt x="297434" y="4454525"/>
                  </a:lnTo>
                  <a:lnTo>
                    <a:pt x="186309" y="4463110"/>
                  </a:lnTo>
                  <a:lnTo>
                    <a:pt x="142167" y="4464249"/>
                  </a:lnTo>
                  <a:lnTo>
                    <a:pt x="145415" y="4478439"/>
                  </a:lnTo>
                  <a:lnTo>
                    <a:pt x="142904" y="4492788"/>
                  </a:lnTo>
                  <a:lnTo>
                    <a:pt x="188468" y="4491596"/>
                  </a:lnTo>
                  <a:lnTo>
                    <a:pt x="300990" y="4482858"/>
                  </a:lnTo>
                  <a:lnTo>
                    <a:pt x="411988" y="4468647"/>
                  </a:lnTo>
                  <a:lnTo>
                    <a:pt x="521081" y="4448937"/>
                  </a:lnTo>
                  <a:lnTo>
                    <a:pt x="628395" y="4424172"/>
                  </a:lnTo>
                  <a:lnTo>
                    <a:pt x="733552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4" y="4274820"/>
                  </a:lnTo>
                  <a:lnTo>
                    <a:pt x="1130934" y="4225798"/>
                  </a:lnTo>
                  <a:lnTo>
                    <a:pt x="1223771" y="4172331"/>
                  </a:lnTo>
                  <a:lnTo>
                    <a:pt x="1313560" y="4114546"/>
                  </a:lnTo>
                  <a:lnTo>
                    <a:pt x="1400429" y="4052697"/>
                  </a:lnTo>
                  <a:lnTo>
                    <a:pt x="1484121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60"/>
                  </a:lnTo>
                  <a:lnTo>
                    <a:pt x="1969643" y="3425317"/>
                  </a:lnTo>
                  <a:lnTo>
                    <a:pt x="2022856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3"/>
                  </a:lnTo>
                  <a:lnTo>
                    <a:pt x="2220468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70" y="2389505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9" y="1615694"/>
                  </a:lnTo>
                  <a:lnTo>
                    <a:pt x="2155444" y="1512570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0" y="1217930"/>
                  </a:lnTo>
                  <a:lnTo>
                    <a:pt x="1968754" y="1125093"/>
                  </a:lnTo>
                  <a:lnTo>
                    <a:pt x="1911095" y="1035050"/>
                  </a:lnTo>
                  <a:lnTo>
                    <a:pt x="1849120" y="948055"/>
                  </a:lnTo>
                  <a:lnTo>
                    <a:pt x="1783207" y="864235"/>
                  </a:lnTo>
                  <a:lnTo>
                    <a:pt x="1713483" y="783844"/>
                  </a:lnTo>
                  <a:lnTo>
                    <a:pt x="1640078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6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8" y="275717"/>
                  </a:lnTo>
                  <a:lnTo>
                    <a:pt x="934719" y="231394"/>
                  </a:lnTo>
                  <a:lnTo>
                    <a:pt x="833882" y="191515"/>
                  </a:lnTo>
                  <a:lnTo>
                    <a:pt x="730884" y="156845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4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2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2" y="0"/>
                  </a:lnTo>
                  <a:close/>
                </a:path>
                <a:path w="2290445" h="4552315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08298" y="361264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08298" y="361264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08298" y="731748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08298" y="731748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818126" y="46962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18126" y="46962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99838" y="6214110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229362" y="0"/>
                  </a:moveTo>
                  <a:lnTo>
                    <a:pt x="183153" y="4662"/>
                  </a:lnTo>
                  <a:lnTo>
                    <a:pt x="140106" y="18032"/>
                  </a:lnTo>
                  <a:lnTo>
                    <a:pt x="101147" y="39185"/>
                  </a:lnTo>
                  <a:lnTo>
                    <a:pt x="67198" y="67198"/>
                  </a:lnTo>
                  <a:lnTo>
                    <a:pt x="39185" y="101147"/>
                  </a:lnTo>
                  <a:lnTo>
                    <a:pt x="18032" y="140106"/>
                  </a:lnTo>
                  <a:lnTo>
                    <a:pt x="4662" y="183153"/>
                  </a:lnTo>
                  <a:lnTo>
                    <a:pt x="0" y="229362"/>
                  </a:lnTo>
                  <a:lnTo>
                    <a:pt x="4662" y="275570"/>
                  </a:lnTo>
                  <a:lnTo>
                    <a:pt x="18032" y="318617"/>
                  </a:lnTo>
                  <a:lnTo>
                    <a:pt x="39185" y="357576"/>
                  </a:lnTo>
                  <a:lnTo>
                    <a:pt x="67198" y="391525"/>
                  </a:lnTo>
                  <a:lnTo>
                    <a:pt x="101147" y="419538"/>
                  </a:lnTo>
                  <a:lnTo>
                    <a:pt x="140106" y="440691"/>
                  </a:lnTo>
                  <a:lnTo>
                    <a:pt x="183153" y="454061"/>
                  </a:lnTo>
                  <a:lnTo>
                    <a:pt x="229362" y="458723"/>
                  </a:lnTo>
                  <a:lnTo>
                    <a:pt x="275570" y="454061"/>
                  </a:lnTo>
                  <a:lnTo>
                    <a:pt x="318617" y="440691"/>
                  </a:lnTo>
                  <a:lnTo>
                    <a:pt x="357576" y="419538"/>
                  </a:lnTo>
                  <a:lnTo>
                    <a:pt x="391525" y="391525"/>
                  </a:lnTo>
                  <a:lnTo>
                    <a:pt x="419538" y="357576"/>
                  </a:lnTo>
                  <a:lnTo>
                    <a:pt x="440691" y="318617"/>
                  </a:lnTo>
                  <a:lnTo>
                    <a:pt x="454061" y="275570"/>
                  </a:lnTo>
                  <a:lnTo>
                    <a:pt x="458724" y="229362"/>
                  </a:lnTo>
                  <a:lnTo>
                    <a:pt x="454061" y="183153"/>
                  </a:lnTo>
                  <a:lnTo>
                    <a:pt x="440691" y="140106"/>
                  </a:lnTo>
                  <a:lnTo>
                    <a:pt x="419538" y="101147"/>
                  </a:lnTo>
                  <a:lnTo>
                    <a:pt x="391525" y="67198"/>
                  </a:lnTo>
                  <a:lnTo>
                    <a:pt x="357576" y="39185"/>
                  </a:lnTo>
                  <a:lnTo>
                    <a:pt x="318617" y="18032"/>
                  </a:lnTo>
                  <a:lnTo>
                    <a:pt x="275570" y="4662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99838" y="6214110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0" y="229362"/>
                  </a:moveTo>
                  <a:lnTo>
                    <a:pt x="4662" y="183153"/>
                  </a:lnTo>
                  <a:lnTo>
                    <a:pt x="18032" y="140106"/>
                  </a:lnTo>
                  <a:lnTo>
                    <a:pt x="39185" y="101147"/>
                  </a:lnTo>
                  <a:lnTo>
                    <a:pt x="67198" y="67198"/>
                  </a:lnTo>
                  <a:lnTo>
                    <a:pt x="101147" y="39185"/>
                  </a:lnTo>
                  <a:lnTo>
                    <a:pt x="140106" y="18032"/>
                  </a:lnTo>
                  <a:lnTo>
                    <a:pt x="183153" y="4662"/>
                  </a:lnTo>
                  <a:lnTo>
                    <a:pt x="229362" y="0"/>
                  </a:lnTo>
                  <a:lnTo>
                    <a:pt x="275570" y="4662"/>
                  </a:lnTo>
                  <a:lnTo>
                    <a:pt x="318617" y="18032"/>
                  </a:lnTo>
                  <a:lnTo>
                    <a:pt x="357576" y="39185"/>
                  </a:lnTo>
                  <a:lnTo>
                    <a:pt x="391525" y="67198"/>
                  </a:lnTo>
                  <a:lnTo>
                    <a:pt x="419538" y="101147"/>
                  </a:lnTo>
                  <a:lnTo>
                    <a:pt x="440691" y="140106"/>
                  </a:lnTo>
                  <a:lnTo>
                    <a:pt x="454061" y="183153"/>
                  </a:lnTo>
                  <a:lnTo>
                    <a:pt x="458724" y="229362"/>
                  </a:lnTo>
                  <a:lnTo>
                    <a:pt x="454061" y="275570"/>
                  </a:lnTo>
                  <a:lnTo>
                    <a:pt x="440691" y="318617"/>
                  </a:lnTo>
                  <a:lnTo>
                    <a:pt x="419538" y="357576"/>
                  </a:lnTo>
                  <a:lnTo>
                    <a:pt x="391525" y="391525"/>
                  </a:lnTo>
                  <a:lnTo>
                    <a:pt x="357576" y="419538"/>
                  </a:lnTo>
                  <a:lnTo>
                    <a:pt x="318617" y="440691"/>
                  </a:lnTo>
                  <a:lnTo>
                    <a:pt x="275570" y="454061"/>
                  </a:lnTo>
                  <a:lnTo>
                    <a:pt x="229362" y="458723"/>
                  </a:lnTo>
                  <a:lnTo>
                    <a:pt x="183153" y="454061"/>
                  </a:lnTo>
                  <a:lnTo>
                    <a:pt x="140106" y="440691"/>
                  </a:lnTo>
                  <a:lnTo>
                    <a:pt x="101147" y="419538"/>
                  </a:lnTo>
                  <a:lnTo>
                    <a:pt x="67198" y="391525"/>
                  </a:lnTo>
                  <a:lnTo>
                    <a:pt x="39185" y="357576"/>
                  </a:lnTo>
                  <a:lnTo>
                    <a:pt x="18032" y="318617"/>
                  </a:lnTo>
                  <a:lnTo>
                    <a:pt x="4662" y="275570"/>
                  </a:lnTo>
                  <a:lnTo>
                    <a:pt x="0" y="22936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29154" y="1756298"/>
            <a:ext cx="12459335" cy="604901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R="454025">
              <a:lnSpc>
                <a:spcPct val="100000"/>
              </a:lnSpc>
              <a:spcBef>
                <a:spcPts val="148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RoT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established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type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cryptoprocessor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Trusted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Platform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(TPM).</a:t>
            </a:r>
            <a:endParaRPr sz="2200">
              <a:latin typeface="Trebuchet MS"/>
              <a:cs typeface="Trebuchet MS"/>
            </a:endParaRPr>
          </a:p>
          <a:p>
            <a:pPr algn="ctr" marR="455295">
              <a:lnSpc>
                <a:spcPct val="100000"/>
              </a:lnSpc>
              <a:spcBef>
                <a:spcPts val="13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Features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TPM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algn="ctr" marR="478155">
              <a:lnSpc>
                <a:spcPct val="100000"/>
              </a:lnSpc>
              <a:spcBef>
                <a:spcPts val="2335"/>
              </a:spcBef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hardware-based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rebuchet MS"/>
                <a:cs typeface="Trebuchet MS"/>
              </a:rPr>
              <a:t>storage</a:t>
            </a:r>
            <a:r>
              <a:rPr dirty="0" sz="2200" spc="-10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of</a:t>
            </a:r>
            <a:r>
              <a:rPr dirty="0" sz="2200" spc="-10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cryptographic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Trebuchet MS"/>
                <a:cs typeface="Trebuchet MS"/>
              </a:rPr>
              <a:t>data.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rebuchet MS"/>
              <a:cs typeface="Trebuchet MS"/>
            </a:endParaRPr>
          </a:p>
          <a:p>
            <a:pPr marL="3403600" marR="5080">
              <a:lnSpc>
                <a:spcPct val="100000"/>
              </a:lnSpc>
            </a:pP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Each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44484E"/>
                </a:solidFill>
                <a:latin typeface="Trebuchet MS"/>
                <a:cs typeface="Trebuchet MS"/>
              </a:rPr>
              <a:t>TPM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rebuchet MS"/>
                <a:cs typeface="Trebuchet MS"/>
              </a:rPr>
              <a:t>hard-coded</a:t>
            </a:r>
            <a:r>
              <a:rPr dirty="0" sz="2200" spc="-4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with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rebuchet MS"/>
                <a:cs typeface="Trebuchet MS"/>
              </a:rPr>
              <a:t>unique</a:t>
            </a:r>
            <a:r>
              <a:rPr dirty="0" sz="2200" spc="-4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unchangeable</a:t>
            </a:r>
            <a:r>
              <a:rPr dirty="0" sz="2200" spc="-2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asymmetric </a:t>
            </a:r>
            <a:r>
              <a:rPr dirty="0" sz="2200" spc="-64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private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key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Trebuchet MS"/>
                <a:cs typeface="Trebuchet MS"/>
              </a:rPr>
              <a:t>called</a:t>
            </a:r>
            <a:r>
              <a:rPr dirty="0" sz="2200" spc="-5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rebuchet MS"/>
                <a:cs typeface="Trebuchet MS"/>
              </a:rPr>
              <a:t>endorsement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Trebuchet MS"/>
                <a:cs typeface="Trebuchet MS"/>
              </a:rPr>
              <a:t>key.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rebuchet MS"/>
              <a:cs typeface="Trebuchet MS"/>
            </a:endParaRPr>
          </a:p>
          <a:p>
            <a:pPr marL="3251835">
              <a:lnSpc>
                <a:spcPct val="100000"/>
              </a:lnSpc>
              <a:spcBef>
                <a:spcPts val="5"/>
              </a:spcBef>
            </a:pP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This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rebuchet MS"/>
                <a:cs typeface="Trebuchet MS"/>
              </a:rPr>
              <a:t>endorsement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key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44484E"/>
                </a:solidFill>
                <a:latin typeface="Trebuchet MS"/>
                <a:cs typeface="Trebuchet MS"/>
              </a:rPr>
              <a:t>used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44484E"/>
                </a:solidFill>
                <a:latin typeface="Trebuchet MS"/>
                <a:cs typeface="Trebuchet MS"/>
              </a:rPr>
              <a:t>create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various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other</a:t>
            </a:r>
            <a:r>
              <a:rPr dirty="0" sz="2200" spc="-10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types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of</a:t>
            </a:r>
            <a:endParaRPr sz="2200">
              <a:latin typeface="Trebuchet MS"/>
              <a:cs typeface="Trebuchet MS"/>
            </a:endParaRPr>
          </a:p>
          <a:p>
            <a:pPr marL="3251835">
              <a:lnSpc>
                <a:spcPct val="100000"/>
              </a:lnSpc>
            </a:pP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subkeys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44484E"/>
                </a:solidFill>
                <a:latin typeface="Trebuchet MS"/>
                <a:cs typeface="Trebuchet MS"/>
              </a:rPr>
              <a:t>used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in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key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storage,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signature,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encryption</a:t>
            </a:r>
            <a:r>
              <a:rPr dirty="0" sz="2200" spc="-4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operations.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rebuchet MS"/>
              <a:cs typeface="Trebuchet MS"/>
            </a:endParaRPr>
          </a:p>
          <a:p>
            <a:pPr marL="2546985">
              <a:lnSpc>
                <a:spcPct val="100000"/>
              </a:lnSpc>
            </a:pP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Its</a:t>
            </a:r>
            <a:r>
              <a:rPr dirty="0" sz="2200" spc="-10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rebuchet MS"/>
                <a:cs typeface="Trebuchet MS"/>
              </a:rPr>
              <a:t>ownership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rebuchet MS"/>
                <a:cs typeface="Trebuchet MS"/>
              </a:rPr>
              <a:t>secured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via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password.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0635" y="4364735"/>
            <a:ext cx="2324100" cy="23149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2859" y="306451"/>
            <a:ext cx="351027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Implications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IPv6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2273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35732" y="1882292"/>
            <a:ext cx="1138110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5005" marR="5080" indent="-1932939">
              <a:lnSpc>
                <a:spcPct val="114100"/>
              </a:lnSpc>
              <a:spcBef>
                <a:spcPts val="100"/>
              </a:spcBef>
            </a:pP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IPv6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enabled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default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servers,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even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appliances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(routers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firewalls).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arise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23453" y="3623233"/>
            <a:ext cx="5896610" cy="2423795"/>
            <a:chOff x="1723453" y="3623233"/>
            <a:chExt cx="5896610" cy="2423795"/>
          </a:xfrm>
        </p:grpSpPr>
        <p:sp>
          <p:nvSpPr>
            <p:cNvPr id="6" name="object 6"/>
            <p:cNvSpPr/>
            <p:nvPr/>
          </p:nvSpPr>
          <p:spPr>
            <a:xfrm>
              <a:off x="5243575" y="3623233"/>
              <a:ext cx="2376170" cy="2423795"/>
            </a:xfrm>
            <a:custGeom>
              <a:avLst/>
              <a:gdLst/>
              <a:ahLst/>
              <a:cxnLst/>
              <a:rect l="l" t="t" r="r" b="b"/>
              <a:pathLst>
                <a:path w="2376170" h="2423795">
                  <a:moveTo>
                    <a:pt x="1185373" y="0"/>
                  </a:moveTo>
                  <a:lnTo>
                    <a:pt x="1139627" y="14"/>
                  </a:lnTo>
                  <a:lnTo>
                    <a:pt x="1093814" y="1760"/>
                  </a:lnTo>
                  <a:lnTo>
                    <a:pt x="1047984" y="5252"/>
                  </a:lnTo>
                  <a:lnTo>
                    <a:pt x="1002186" y="10502"/>
                  </a:lnTo>
                  <a:lnTo>
                    <a:pt x="956471" y="17523"/>
                  </a:lnTo>
                  <a:lnTo>
                    <a:pt x="910887" y="26330"/>
                  </a:lnTo>
                  <a:lnTo>
                    <a:pt x="865484" y="36935"/>
                  </a:lnTo>
                  <a:lnTo>
                    <a:pt x="820311" y="49352"/>
                  </a:lnTo>
                  <a:lnTo>
                    <a:pt x="775419" y="63593"/>
                  </a:lnTo>
                  <a:lnTo>
                    <a:pt x="730856" y="79673"/>
                  </a:lnTo>
                  <a:lnTo>
                    <a:pt x="686673" y="97604"/>
                  </a:lnTo>
                  <a:lnTo>
                    <a:pt x="642919" y="117399"/>
                  </a:lnTo>
                  <a:lnTo>
                    <a:pt x="599643" y="139072"/>
                  </a:lnTo>
                  <a:lnTo>
                    <a:pt x="556895" y="162636"/>
                  </a:lnTo>
                  <a:lnTo>
                    <a:pt x="513351" y="188977"/>
                  </a:lnTo>
                  <a:lnTo>
                    <a:pt x="471320" y="216832"/>
                  </a:lnTo>
                  <a:lnTo>
                    <a:pt x="430814" y="246148"/>
                  </a:lnTo>
                  <a:lnTo>
                    <a:pt x="391845" y="276871"/>
                  </a:lnTo>
                  <a:lnTo>
                    <a:pt x="354425" y="308950"/>
                  </a:lnTo>
                  <a:lnTo>
                    <a:pt x="318567" y="342331"/>
                  </a:lnTo>
                  <a:lnTo>
                    <a:pt x="284282" y="376961"/>
                  </a:lnTo>
                  <a:lnTo>
                    <a:pt x="251583" y="412789"/>
                  </a:lnTo>
                  <a:lnTo>
                    <a:pt x="220481" y="449760"/>
                  </a:lnTo>
                  <a:lnTo>
                    <a:pt x="190989" y="487823"/>
                  </a:lnTo>
                  <a:lnTo>
                    <a:pt x="163119" y="526924"/>
                  </a:lnTo>
                  <a:lnTo>
                    <a:pt x="136883" y="567011"/>
                  </a:lnTo>
                  <a:lnTo>
                    <a:pt x="112293" y="608031"/>
                  </a:lnTo>
                  <a:lnTo>
                    <a:pt x="89361" y="649931"/>
                  </a:lnTo>
                  <a:lnTo>
                    <a:pt x="68100" y="692659"/>
                  </a:lnTo>
                  <a:lnTo>
                    <a:pt x="48521" y="736161"/>
                  </a:lnTo>
                  <a:lnTo>
                    <a:pt x="30636" y="780385"/>
                  </a:lnTo>
                  <a:lnTo>
                    <a:pt x="14459" y="825278"/>
                  </a:lnTo>
                  <a:lnTo>
                    <a:pt x="0" y="870788"/>
                  </a:lnTo>
                  <a:lnTo>
                    <a:pt x="586866" y="1025728"/>
                  </a:lnTo>
                  <a:lnTo>
                    <a:pt x="603868" y="979718"/>
                  </a:lnTo>
                  <a:lnTo>
                    <a:pt x="624282" y="935301"/>
                  </a:lnTo>
                  <a:lnTo>
                    <a:pt x="648066" y="892684"/>
                  </a:lnTo>
                  <a:lnTo>
                    <a:pt x="675181" y="852077"/>
                  </a:lnTo>
                  <a:lnTo>
                    <a:pt x="705585" y="813689"/>
                  </a:lnTo>
                  <a:lnTo>
                    <a:pt x="739238" y="777730"/>
                  </a:lnTo>
                  <a:lnTo>
                    <a:pt x="776099" y="744408"/>
                  </a:lnTo>
                  <a:lnTo>
                    <a:pt x="816127" y="713932"/>
                  </a:lnTo>
                  <a:lnTo>
                    <a:pt x="859282" y="686511"/>
                  </a:lnTo>
                  <a:lnTo>
                    <a:pt x="901254" y="664399"/>
                  </a:lnTo>
                  <a:lnTo>
                    <a:pt x="944137" y="645890"/>
                  </a:lnTo>
                  <a:lnTo>
                    <a:pt x="987746" y="630932"/>
                  </a:lnTo>
                  <a:lnTo>
                    <a:pt x="1031897" y="619474"/>
                  </a:lnTo>
                  <a:lnTo>
                    <a:pt x="1076408" y="611464"/>
                  </a:lnTo>
                  <a:lnTo>
                    <a:pt x="1121093" y="606849"/>
                  </a:lnTo>
                  <a:lnTo>
                    <a:pt x="1165770" y="605579"/>
                  </a:lnTo>
                  <a:lnTo>
                    <a:pt x="1210255" y="607602"/>
                  </a:lnTo>
                  <a:lnTo>
                    <a:pt x="1254363" y="612866"/>
                  </a:lnTo>
                  <a:lnTo>
                    <a:pt x="1297911" y="621319"/>
                  </a:lnTo>
                  <a:lnTo>
                    <a:pt x="1340716" y="632910"/>
                  </a:lnTo>
                  <a:lnTo>
                    <a:pt x="1382594" y="647588"/>
                  </a:lnTo>
                  <a:lnTo>
                    <a:pt x="1423361" y="665299"/>
                  </a:lnTo>
                  <a:lnTo>
                    <a:pt x="1462833" y="685994"/>
                  </a:lnTo>
                  <a:lnTo>
                    <a:pt x="1500826" y="709619"/>
                  </a:lnTo>
                  <a:lnTo>
                    <a:pt x="1537157" y="736124"/>
                  </a:lnTo>
                  <a:lnTo>
                    <a:pt x="1571642" y="765457"/>
                  </a:lnTo>
                  <a:lnTo>
                    <a:pt x="1604098" y="797565"/>
                  </a:lnTo>
                  <a:lnTo>
                    <a:pt x="1634340" y="832398"/>
                  </a:lnTo>
                  <a:lnTo>
                    <a:pt x="1662185" y="869904"/>
                  </a:lnTo>
                  <a:lnTo>
                    <a:pt x="1687449" y="910031"/>
                  </a:lnTo>
                  <a:lnTo>
                    <a:pt x="1709556" y="951959"/>
                  </a:lnTo>
                  <a:lnTo>
                    <a:pt x="1728088" y="994782"/>
                  </a:lnTo>
                  <a:lnTo>
                    <a:pt x="1743092" y="1038317"/>
                  </a:lnTo>
                  <a:lnTo>
                    <a:pt x="1754617" y="1082384"/>
                  </a:lnTo>
                  <a:lnTo>
                    <a:pt x="1762712" y="1126799"/>
                  </a:lnTo>
                  <a:lnTo>
                    <a:pt x="1767427" y="1171382"/>
                  </a:lnTo>
                  <a:lnTo>
                    <a:pt x="1768808" y="1215951"/>
                  </a:lnTo>
                  <a:lnTo>
                    <a:pt x="1766907" y="1260322"/>
                  </a:lnTo>
                  <a:lnTo>
                    <a:pt x="1761770" y="1304316"/>
                  </a:lnTo>
                  <a:lnTo>
                    <a:pt x="1753448" y="1347750"/>
                  </a:lnTo>
                  <a:lnTo>
                    <a:pt x="1741988" y="1390441"/>
                  </a:lnTo>
                  <a:lnTo>
                    <a:pt x="1727440" y="1432209"/>
                  </a:lnTo>
                  <a:lnTo>
                    <a:pt x="1709852" y="1472871"/>
                  </a:lnTo>
                  <a:lnTo>
                    <a:pt x="1689274" y="1512246"/>
                  </a:lnTo>
                  <a:lnTo>
                    <a:pt x="1665753" y="1550152"/>
                  </a:lnTo>
                  <a:lnTo>
                    <a:pt x="1639339" y="1586406"/>
                  </a:lnTo>
                  <a:lnTo>
                    <a:pt x="1610081" y="1620828"/>
                  </a:lnTo>
                  <a:lnTo>
                    <a:pt x="1578027" y="1653234"/>
                  </a:lnTo>
                  <a:lnTo>
                    <a:pt x="1543226" y="1683444"/>
                  </a:lnTo>
                  <a:lnTo>
                    <a:pt x="1505728" y="1711276"/>
                  </a:lnTo>
                  <a:lnTo>
                    <a:pt x="1465579" y="1736547"/>
                  </a:lnTo>
                  <a:lnTo>
                    <a:pt x="1423616" y="1758691"/>
                  </a:lnTo>
                  <a:lnTo>
                    <a:pt x="1380760" y="1777259"/>
                  </a:lnTo>
                  <a:lnTo>
                    <a:pt x="1337192" y="1792299"/>
                  </a:lnTo>
                  <a:lnTo>
                    <a:pt x="1293096" y="1803861"/>
                  </a:lnTo>
                  <a:lnTo>
                    <a:pt x="1248653" y="1811992"/>
                  </a:lnTo>
                  <a:lnTo>
                    <a:pt x="1204045" y="1816743"/>
                  </a:lnTo>
                  <a:lnTo>
                    <a:pt x="1159453" y="1818161"/>
                  </a:lnTo>
                  <a:lnTo>
                    <a:pt x="1115060" y="1816296"/>
                  </a:lnTo>
                  <a:lnTo>
                    <a:pt x="1071048" y="1811195"/>
                  </a:lnTo>
                  <a:lnTo>
                    <a:pt x="1027598" y="1802909"/>
                  </a:lnTo>
                  <a:lnTo>
                    <a:pt x="984893" y="1791486"/>
                  </a:lnTo>
                  <a:lnTo>
                    <a:pt x="943114" y="1776974"/>
                  </a:lnTo>
                  <a:lnTo>
                    <a:pt x="902444" y="1759422"/>
                  </a:lnTo>
                  <a:lnTo>
                    <a:pt x="863063" y="1738880"/>
                  </a:lnTo>
                  <a:lnTo>
                    <a:pt x="825155" y="1715396"/>
                  </a:lnTo>
                  <a:lnTo>
                    <a:pt x="788901" y="1689018"/>
                  </a:lnTo>
                  <a:lnTo>
                    <a:pt x="754483" y="1659796"/>
                  </a:lnTo>
                  <a:lnTo>
                    <a:pt x="722083" y="1627779"/>
                  </a:lnTo>
                  <a:lnTo>
                    <a:pt x="691883" y="1593014"/>
                  </a:lnTo>
                  <a:lnTo>
                    <a:pt x="664064" y="1555552"/>
                  </a:lnTo>
                  <a:lnTo>
                    <a:pt x="638810" y="1515440"/>
                  </a:lnTo>
                  <a:lnTo>
                    <a:pt x="619051" y="1478249"/>
                  </a:lnTo>
                  <a:lnTo>
                    <a:pt x="602091" y="1440034"/>
                  </a:lnTo>
                  <a:lnTo>
                    <a:pt x="587964" y="1401390"/>
                  </a:lnTo>
                  <a:lnTo>
                    <a:pt x="576707" y="1362913"/>
                  </a:lnTo>
                  <a:lnTo>
                    <a:pt x="551534" y="1407251"/>
                  </a:lnTo>
                  <a:lnTo>
                    <a:pt x="524793" y="1450607"/>
                  </a:lnTo>
                  <a:lnTo>
                    <a:pt x="496498" y="1492927"/>
                  </a:lnTo>
                  <a:lnTo>
                    <a:pt x="466665" y="1534159"/>
                  </a:lnTo>
                  <a:lnTo>
                    <a:pt x="435307" y="1574247"/>
                  </a:lnTo>
                  <a:lnTo>
                    <a:pt x="402440" y="1613140"/>
                  </a:lnTo>
                  <a:lnTo>
                    <a:pt x="368077" y="1650784"/>
                  </a:lnTo>
                  <a:lnTo>
                    <a:pt x="332234" y="1687124"/>
                  </a:lnTo>
                  <a:lnTo>
                    <a:pt x="294924" y="1722109"/>
                  </a:lnTo>
                  <a:lnTo>
                    <a:pt x="256164" y="1755684"/>
                  </a:lnTo>
                  <a:lnTo>
                    <a:pt x="215966" y="1787796"/>
                  </a:lnTo>
                  <a:lnTo>
                    <a:pt x="174346" y="1818392"/>
                  </a:lnTo>
                  <a:lnTo>
                    <a:pt x="131318" y="1847418"/>
                  </a:lnTo>
                  <a:lnTo>
                    <a:pt x="156946" y="1887493"/>
                  </a:lnTo>
                  <a:lnTo>
                    <a:pt x="183898" y="1926230"/>
                  </a:lnTo>
                  <a:lnTo>
                    <a:pt x="212128" y="1963619"/>
                  </a:lnTo>
                  <a:lnTo>
                    <a:pt x="241587" y="1999644"/>
                  </a:lnTo>
                  <a:lnTo>
                    <a:pt x="272230" y="2034296"/>
                  </a:lnTo>
                  <a:lnTo>
                    <a:pt x="304009" y="2067560"/>
                  </a:lnTo>
                  <a:lnTo>
                    <a:pt x="336878" y="2099424"/>
                  </a:lnTo>
                  <a:lnTo>
                    <a:pt x="370789" y="2129876"/>
                  </a:lnTo>
                  <a:lnTo>
                    <a:pt x="405696" y="2158903"/>
                  </a:lnTo>
                  <a:lnTo>
                    <a:pt x="441552" y="2186492"/>
                  </a:lnTo>
                  <a:lnTo>
                    <a:pt x="478310" y="2212632"/>
                  </a:lnTo>
                  <a:lnTo>
                    <a:pt x="515923" y="2237309"/>
                  </a:lnTo>
                  <a:lnTo>
                    <a:pt x="554345" y="2260512"/>
                  </a:lnTo>
                  <a:lnTo>
                    <a:pt x="593527" y="2282226"/>
                  </a:lnTo>
                  <a:lnTo>
                    <a:pt x="633425" y="2302441"/>
                  </a:lnTo>
                  <a:lnTo>
                    <a:pt x="673989" y="2321143"/>
                  </a:lnTo>
                  <a:lnTo>
                    <a:pt x="715175" y="2338320"/>
                  </a:lnTo>
                  <a:lnTo>
                    <a:pt x="756934" y="2353959"/>
                  </a:lnTo>
                  <a:lnTo>
                    <a:pt x="799221" y="2368048"/>
                  </a:lnTo>
                  <a:lnTo>
                    <a:pt x="841987" y="2380574"/>
                  </a:lnTo>
                  <a:lnTo>
                    <a:pt x="885187" y="2391525"/>
                  </a:lnTo>
                  <a:lnTo>
                    <a:pt x="928773" y="2400888"/>
                  </a:lnTo>
                  <a:lnTo>
                    <a:pt x="972699" y="2408651"/>
                  </a:lnTo>
                  <a:lnTo>
                    <a:pt x="1016917" y="2414801"/>
                  </a:lnTo>
                  <a:lnTo>
                    <a:pt x="1061381" y="2419325"/>
                  </a:lnTo>
                  <a:lnTo>
                    <a:pt x="1106043" y="2422211"/>
                  </a:lnTo>
                  <a:lnTo>
                    <a:pt x="1150858" y="2423447"/>
                  </a:lnTo>
                  <a:lnTo>
                    <a:pt x="1195778" y="2423020"/>
                  </a:lnTo>
                  <a:lnTo>
                    <a:pt x="1240756" y="2420917"/>
                  </a:lnTo>
                  <a:lnTo>
                    <a:pt x="1285745" y="2417126"/>
                  </a:lnTo>
                  <a:lnTo>
                    <a:pt x="1330699" y="2411634"/>
                  </a:lnTo>
                  <a:lnTo>
                    <a:pt x="1375570" y="2404429"/>
                  </a:lnTo>
                  <a:lnTo>
                    <a:pt x="1420312" y="2395499"/>
                  </a:lnTo>
                  <a:lnTo>
                    <a:pt x="1464877" y="2384830"/>
                  </a:lnTo>
                  <a:lnTo>
                    <a:pt x="1509220" y="2372410"/>
                  </a:lnTo>
                  <a:lnTo>
                    <a:pt x="1553293" y="2358227"/>
                  </a:lnTo>
                  <a:lnTo>
                    <a:pt x="1597049" y="2342268"/>
                  </a:lnTo>
                  <a:lnTo>
                    <a:pt x="1640441" y="2324520"/>
                  </a:lnTo>
                  <a:lnTo>
                    <a:pt x="1683423" y="2304972"/>
                  </a:lnTo>
                  <a:lnTo>
                    <a:pt x="1725947" y="2283610"/>
                  </a:lnTo>
                  <a:lnTo>
                    <a:pt x="1767967" y="2260422"/>
                  </a:lnTo>
                  <a:lnTo>
                    <a:pt x="1809754" y="2235185"/>
                  </a:lnTo>
                  <a:lnTo>
                    <a:pt x="1850173" y="2208554"/>
                  </a:lnTo>
                  <a:lnTo>
                    <a:pt x="1889209" y="2180578"/>
                  </a:lnTo>
                  <a:lnTo>
                    <a:pt x="1926849" y="2151306"/>
                  </a:lnTo>
                  <a:lnTo>
                    <a:pt x="1963080" y="2120787"/>
                  </a:lnTo>
                  <a:lnTo>
                    <a:pt x="1997887" y="2089070"/>
                  </a:lnTo>
                  <a:lnTo>
                    <a:pt x="2031258" y="2056204"/>
                  </a:lnTo>
                  <a:lnTo>
                    <a:pt x="2063178" y="2022239"/>
                  </a:lnTo>
                  <a:lnTo>
                    <a:pt x="2093635" y="1987223"/>
                  </a:lnTo>
                  <a:lnTo>
                    <a:pt x="2122614" y="1951206"/>
                  </a:lnTo>
                  <a:lnTo>
                    <a:pt x="2150103" y="1914236"/>
                  </a:lnTo>
                  <a:lnTo>
                    <a:pt x="2176087" y="1876364"/>
                  </a:lnTo>
                  <a:lnTo>
                    <a:pt x="2200553" y="1837637"/>
                  </a:lnTo>
                  <a:lnTo>
                    <a:pt x="2223487" y="1798105"/>
                  </a:lnTo>
                  <a:lnTo>
                    <a:pt x="2244876" y="1757817"/>
                  </a:lnTo>
                  <a:lnTo>
                    <a:pt x="2264706" y="1716823"/>
                  </a:lnTo>
                  <a:lnTo>
                    <a:pt x="2282965" y="1675171"/>
                  </a:lnTo>
                  <a:lnTo>
                    <a:pt x="2299637" y="1632910"/>
                  </a:lnTo>
                  <a:lnTo>
                    <a:pt x="2314710" y="1590090"/>
                  </a:lnTo>
                  <a:lnTo>
                    <a:pt x="2328170" y="1546759"/>
                  </a:lnTo>
                  <a:lnTo>
                    <a:pt x="2340004" y="1502967"/>
                  </a:lnTo>
                  <a:lnTo>
                    <a:pt x="2350198" y="1458763"/>
                  </a:lnTo>
                  <a:lnTo>
                    <a:pt x="2358738" y="1414195"/>
                  </a:lnTo>
                  <a:lnTo>
                    <a:pt x="2365611" y="1369314"/>
                  </a:lnTo>
                  <a:lnTo>
                    <a:pt x="2370803" y="1324168"/>
                  </a:lnTo>
                  <a:lnTo>
                    <a:pt x="2374301" y="1278805"/>
                  </a:lnTo>
                  <a:lnTo>
                    <a:pt x="2376091" y="1233277"/>
                  </a:lnTo>
                  <a:lnTo>
                    <a:pt x="2376160" y="1187630"/>
                  </a:lnTo>
                  <a:lnTo>
                    <a:pt x="2374494" y="1141915"/>
                  </a:lnTo>
                  <a:lnTo>
                    <a:pt x="2371079" y="1096181"/>
                  </a:lnTo>
                  <a:lnTo>
                    <a:pt x="2365903" y="1050477"/>
                  </a:lnTo>
                  <a:lnTo>
                    <a:pt x="2358951" y="1004851"/>
                  </a:lnTo>
                  <a:lnTo>
                    <a:pt x="2350209" y="959353"/>
                  </a:lnTo>
                  <a:lnTo>
                    <a:pt x="2339666" y="914032"/>
                  </a:lnTo>
                  <a:lnTo>
                    <a:pt x="2327305" y="868937"/>
                  </a:lnTo>
                  <a:lnTo>
                    <a:pt x="2313115" y="824118"/>
                  </a:lnTo>
                  <a:lnTo>
                    <a:pt x="2297082" y="779622"/>
                  </a:lnTo>
                  <a:lnTo>
                    <a:pt x="2279192" y="735500"/>
                  </a:lnTo>
                  <a:lnTo>
                    <a:pt x="2259431" y="691801"/>
                  </a:lnTo>
                  <a:lnTo>
                    <a:pt x="2237787" y="648573"/>
                  </a:lnTo>
                  <a:lnTo>
                    <a:pt x="2214245" y="605866"/>
                  </a:lnTo>
                  <a:lnTo>
                    <a:pt x="2189030" y="564128"/>
                  </a:lnTo>
                  <a:lnTo>
                    <a:pt x="2162411" y="523763"/>
                  </a:lnTo>
                  <a:lnTo>
                    <a:pt x="2134437" y="484786"/>
                  </a:lnTo>
                  <a:lnTo>
                    <a:pt x="2105157" y="447210"/>
                  </a:lnTo>
                  <a:lnTo>
                    <a:pt x="2074622" y="411047"/>
                  </a:lnTo>
                  <a:lnTo>
                    <a:pt x="2042880" y="376311"/>
                  </a:lnTo>
                  <a:lnTo>
                    <a:pt x="2009981" y="343016"/>
                  </a:lnTo>
                  <a:lnTo>
                    <a:pt x="1975975" y="311174"/>
                  </a:lnTo>
                  <a:lnTo>
                    <a:pt x="1940911" y="280800"/>
                  </a:lnTo>
                  <a:lnTo>
                    <a:pt x="1904839" y="251905"/>
                  </a:lnTo>
                  <a:lnTo>
                    <a:pt x="1867808" y="224504"/>
                  </a:lnTo>
                  <a:lnTo>
                    <a:pt x="1829868" y="198609"/>
                  </a:lnTo>
                  <a:lnTo>
                    <a:pt x="1791069" y="174234"/>
                  </a:lnTo>
                  <a:lnTo>
                    <a:pt x="1751459" y="151393"/>
                  </a:lnTo>
                  <a:lnTo>
                    <a:pt x="1711089" y="130098"/>
                  </a:lnTo>
                  <a:lnTo>
                    <a:pt x="1670008" y="110362"/>
                  </a:lnTo>
                  <a:lnTo>
                    <a:pt x="1628266" y="92199"/>
                  </a:lnTo>
                  <a:lnTo>
                    <a:pt x="1585912" y="75623"/>
                  </a:lnTo>
                  <a:lnTo>
                    <a:pt x="1542996" y="60646"/>
                  </a:lnTo>
                  <a:lnTo>
                    <a:pt x="1499567" y="47281"/>
                  </a:lnTo>
                  <a:lnTo>
                    <a:pt x="1455675" y="35543"/>
                  </a:lnTo>
                  <a:lnTo>
                    <a:pt x="1411370" y="25444"/>
                  </a:lnTo>
                  <a:lnTo>
                    <a:pt x="1366701" y="16997"/>
                  </a:lnTo>
                  <a:lnTo>
                    <a:pt x="1321717" y="10216"/>
                  </a:lnTo>
                  <a:lnTo>
                    <a:pt x="1276468" y="5114"/>
                  </a:lnTo>
                  <a:lnTo>
                    <a:pt x="1231003" y="1704"/>
                  </a:lnTo>
                  <a:lnTo>
                    <a:pt x="118537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8216" y="4163568"/>
              <a:ext cx="4136390" cy="1431290"/>
            </a:xfrm>
            <a:custGeom>
              <a:avLst/>
              <a:gdLst/>
              <a:ahLst/>
              <a:cxnLst/>
              <a:rect l="l" t="t" r="r" b="b"/>
              <a:pathLst>
                <a:path w="4136390" h="1431289">
                  <a:moveTo>
                    <a:pt x="3897629" y="0"/>
                  </a:moveTo>
                  <a:lnTo>
                    <a:pt x="238506" y="0"/>
                  </a:lnTo>
                  <a:lnTo>
                    <a:pt x="190445" y="4846"/>
                  </a:lnTo>
                  <a:lnTo>
                    <a:pt x="145678" y="18746"/>
                  </a:lnTo>
                  <a:lnTo>
                    <a:pt x="105165" y="40739"/>
                  </a:lnTo>
                  <a:lnTo>
                    <a:pt x="69865" y="69865"/>
                  </a:lnTo>
                  <a:lnTo>
                    <a:pt x="40739" y="105165"/>
                  </a:lnTo>
                  <a:lnTo>
                    <a:pt x="18746" y="145678"/>
                  </a:lnTo>
                  <a:lnTo>
                    <a:pt x="4846" y="190445"/>
                  </a:lnTo>
                  <a:lnTo>
                    <a:pt x="0" y="238506"/>
                  </a:lnTo>
                  <a:lnTo>
                    <a:pt x="0" y="1192530"/>
                  </a:lnTo>
                  <a:lnTo>
                    <a:pt x="4846" y="1240590"/>
                  </a:lnTo>
                  <a:lnTo>
                    <a:pt x="18746" y="1285357"/>
                  </a:lnTo>
                  <a:lnTo>
                    <a:pt x="40739" y="1325870"/>
                  </a:lnTo>
                  <a:lnTo>
                    <a:pt x="69865" y="1361170"/>
                  </a:lnTo>
                  <a:lnTo>
                    <a:pt x="105165" y="1390296"/>
                  </a:lnTo>
                  <a:lnTo>
                    <a:pt x="145678" y="1412289"/>
                  </a:lnTo>
                  <a:lnTo>
                    <a:pt x="190445" y="1426189"/>
                  </a:lnTo>
                  <a:lnTo>
                    <a:pt x="238506" y="1431036"/>
                  </a:lnTo>
                  <a:lnTo>
                    <a:pt x="3897629" y="1431036"/>
                  </a:lnTo>
                  <a:lnTo>
                    <a:pt x="3945690" y="1426189"/>
                  </a:lnTo>
                  <a:lnTo>
                    <a:pt x="3990457" y="1412289"/>
                  </a:lnTo>
                  <a:lnTo>
                    <a:pt x="4030970" y="1390296"/>
                  </a:lnTo>
                  <a:lnTo>
                    <a:pt x="4066270" y="1361170"/>
                  </a:lnTo>
                  <a:lnTo>
                    <a:pt x="4095396" y="1325870"/>
                  </a:lnTo>
                  <a:lnTo>
                    <a:pt x="4117389" y="1285357"/>
                  </a:lnTo>
                  <a:lnTo>
                    <a:pt x="4131289" y="1240590"/>
                  </a:lnTo>
                  <a:lnTo>
                    <a:pt x="4136135" y="1192530"/>
                  </a:lnTo>
                  <a:lnTo>
                    <a:pt x="4136135" y="238506"/>
                  </a:lnTo>
                  <a:lnTo>
                    <a:pt x="4131289" y="190445"/>
                  </a:lnTo>
                  <a:lnTo>
                    <a:pt x="4117389" y="145678"/>
                  </a:lnTo>
                  <a:lnTo>
                    <a:pt x="4095396" y="105165"/>
                  </a:lnTo>
                  <a:lnTo>
                    <a:pt x="4066270" y="69865"/>
                  </a:lnTo>
                  <a:lnTo>
                    <a:pt x="4030970" y="40739"/>
                  </a:lnTo>
                  <a:lnTo>
                    <a:pt x="3990457" y="18746"/>
                  </a:lnTo>
                  <a:lnTo>
                    <a:pt x="3945690" y="4846"/>
                  </a:lnTo>
                  <a:lnTo>
                    <a:pt x="389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28216" y="4163568"/>
              <a:ext cx="4136390" cy="1431290"/>
            </a:xfrm>
            <a:custGeom>
              <a:avLst/>
              <a:gdLst/>
              <a:ahLst/>
              <a:cxnLst/>
              <a:rect l="l" t="t" r="r" b="b"/>
              <a:pathLst>
                <a:path w="4136390" h="1431289">
                  <a:moveTo>
                    <a:pt x="0" y="238506"/>
                  </a:moveTo>
                  <a:lnTo>
                    <a:pt x="4846" y="190445"/>
                  </a:lnTo>
                  <a:lnTo>
                    <a:pt x="18746" y="145678"/>
                  </a:lnTo>
                  <a:lnTo>
                    <a:pt x="40739" y="105165"/>
                  </a:lnTo>
                  <a:lnTo>
                    <a:pt x="69865" y="69865"/>
                  </a:lnTo>
                  <a:lnTo>
                    <a:pt x="105165" y="40739"/>
                  </a:lnTo>
                  <a:lnTo>
                    <a:pt x="145678" y="18746"/>
                  </a:lnTo>
                  <a:lnTo>
                    <a:pt x="190445" y="4846"/>
                  </a:lnTo>
                  <a:lnTo>
                    <a:pt x="238506" y="0"/>
                  </a:lnTo>
                  <a:lnTo>
                    <a:pt x="3897629" y="0"/>
                  </a:lnTo>
                  <a:lnTo>
                    <a:pt x="3945690" y="4846"/>
                  </a:lnTo>
                  <a:lnTo>
                    <a:pt x="3990457" y="18746"/>
                  </a:lnTo>
                  <a:lnTo>
                    <a:pt x="4030970" y="40739"/>
                  </a:lnTo>
                  <a:lnTo>
                    <a:pt x="4066270" y="69865"/>
                  </a:lnTo>
                  <a:lnTo>
                    <a:pt x="4095396" y="105165"/>
                  </a:lnTo>
                  <a:lnTo>
                    <a:pt x="4117389" y="145678"/>
                  </a:lnTo>
                  <a:lnTo>
                    <a:pt x="4131289" y="190445"/>
                  </a:lnTo>
                  <a:lnTo>
                    <a:pt x="4136135" y="238506"/>
                  </a:lnTo>
                  <a:lnTo>
                    <a:pt x="4136135" y="1192530"/>
                  </a:lnTo>
                  <a:lnTo>
                    <a:pt x="4131289" y="1240590"/>
                  </a:lnTo>
                  <a:lnTo>
                    <a:pt x="4117389" y="1285357"/>
                  </a:lnTo>
                  <a:lnTo>
                    <a:pt x="4095396" y="1325870"/>
                  </a:lnTo>
                  <a:lnTo>
                    <a:pt x="4066270" y="1361170"/>
                  </a:lnTo>
                  <a:lnTo>
                    <a:pt x="4030970" y="1390296"/>
                  </a:lnTo>
                  <a:lnTo>
                    <a:pt x="3990457" y="1412289"/>
                  </a:lnTo>
                  <a:lnTo>
                    <a:pt x="3945690" y="1426189"/>
                  </a:lnTo>
                  <a:lnTo>
                    <a:pt x="3897629" y="1431036"/>
                  </a:lnTo>
                  <a:lnTo>
                    <a:pt x="238506" y="1431036"/>
                  </a:lnTo>
                  <a:lnTo>
                    <a:pt x="190445" y="1426189"/>
                  </a:lnTo>
                  <a:lnTo>
                    <a:pt x="145678" y="1412289"/>
                  </a:lnTo>
                  <a:lnTo>
                    <a:pt x="105165" y="1390296"/>
                  </a:lnTo>
                  <a:lnTo>
                    <a:pt x="69865" y="1361170"/>
                  </a:lnTo>
                  <a:lnTo>
                    <a:pt x="40739" y="1325870"/>
                  </a:lnTo>
                  <a:lnTo>
                    <a:pt x="18746" y="1285357"/>
                  </a:lnTo>
                  <a:lnTo>
                    <a:pt x="4846" y="1240590"/>
                  </a:lnTo>
                  <a:lnTo>
                    <a:pt x="0" y="1192530"/>
                  </a:lnTo>
                  <a:lnTo>
                    <a:pt x="0" y="238506"/>
                  </a:lnTo>
                  <a:close/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8788541" y="3621753"/>
            <a:ext cx="5895975" cy="2426335"/>
            <a:chOff x="8788541" y="3621753"/>
            <a:chExt cx="5895975" cy="2426335"/>
          </a:xfrm>
        </p:grpSpPr>
        <p:sp>
          <p:nvSpPr>
            <p:cNvPr id="10" name="object 10"/>
            <p:cNvSpPr/>
            <p:nvPr/>
          </p:nvSpPr>
          <p:spPr>
            <a:xfrm>
              <a:off x="8788541" y="3621753"/>
              <a:ext cx="2361565" cy="2426335"/>
            </a:xfrm>
            <a:custGeom>
              <a:avLst/>
              <a:gdLst/>
              <a:ahLst/>
              <a:cxnLst/>
              <a:rect l="l" t="t" r="r" b="b"/>
              <a:pathLst>
                <a:path w="2361565" h="2426335">
                  <a:moveTo>
                    <a:pt x="1237286" y="8"/>
                  </a:moveTo>
                  <a:lnTo>
                    <a:pt x="1191538" y="0"/>
                  </a:lnTo>
                  <a:lnTo>
                    <a:pt x="1145907" y="1710"/>
                  </a:lnTo>
                  <a:lnTo>
                    <a:pt x="1100442" y="5127"/>
                  </a:lnTo>
                  <a:lnTo>
                    <a:pt x="1055191" y="10237"/>
                  </a:lnTo>
                  <a:lnTo>
                    <a:pt x="1010206" y="17026"/>
                  </a:lnTo>
                  <a:lnTo>
                    <a:pt x="965534" y="25481"/>
                  </a:lnTo>
                  <a:lnTo>
                    <a:pt x="921227" y="35589"/>
                  </a:lnTo>
                  <a:lnTo>
                    <a:pt x="877332" y="47337"/>
                  </a:lnTo>
                  <a:lnTo>
                    <a:pt x="833901" y="60711"/>
                  </a:lnTo>
                  <a:lnTo>
                    <a:pt x="790982" y="75698"/>
                  </a:lnTo>
                  <a:lnTo>
                    <a:pt x="748625" y="92285"/>
                  </a:lnTo>
                  <a:lnTo>
                    <a:pt x="706880" y="110459"/>
                  </a:lnTo>
                  <a:lnTo>
                    <a:pt x="665795" y="130206"/>
                  </a:lnTo>
                  <a:lnTo>
                    <a:pt x="625422" y="151514"/>
                  </a:lnTo>
                  <a:lnTo>
                    <a:pt x="585808" y="174368"/>
                  </a:lnTo>
                  <a:lnTo>
                    <a:pt x="547004" y="198755"/>
                  </a:lnTo>
                  <a:lnTo>
                    <a:pt x="509059" y="224663"/>
                  </a:lnTo>
                  <a:lnTo>
                    <a:pt x="472023" y="252078"/>
                  </a:lnTo>
                  <a:lnTo>
                    <a:pt x="435946" y="280987"/>
                  </a:lnTo>
                  <a:lnTo>
                    <a:pt x="400876" y="311377"/>
                  </a:lnTo>
                  <a:lnTo>
                    <a:pt x="366863" y="343234"/>
                  </a:lnTo>
                  <a:lnTo>
                    <a:pt x="333958" y="376545"/>
                  </a:lnTo>
                  <a:lnTo>
                    <a:pt x="302209" y="411296"/>
                  </a:lnTo>
                  <a:lnTo>
                    <a:pt x="271666" y="447475"/>
                  </a:lnTo>
                  <a:lnTo>
                    <a:pt x="242379" y="485069"/>
                  </a:lnTo>
                  <a:lnTo>
                    <a:pt x="214396" y="524063"/>
                  </a:lnTo>
                  <a:lnTo>
                    <a:pt x="187769" y="564446"/>
                  </a:lnTo>
                  <a:lnTo>
                    <a:pt x="162545" y="606203"/>
                  </a:lnTo>
                  <a:lnTo>
                    <a:pt x="139530" y="647900"/>
                  </a:lnTo>
                  <a:lnTo>
                    <a:pt x="118319" y="690102"/>
                  </a:lnTo>
                  <a:lnTo>
                    <a:pt x="98900" y="732763"/>
                  </a:lnTo>
                  <a:lnTo>
                    <a:pt x="81260" y="775838"/>
                  </a:lnTo>
                  <a:lnTo>
                    <a:pt x="65386" y="819279"/>
                  </a:lnTo>
                  <a:lnTo>
                    <a:pt x="51268" y="863041"/>
                  </a:lnTo>
                  <a:lnTo>
                    <a:pt x="38891" y="907077"/>
                  </a:lnTo>
                  <a:lnTo>
                    <a:pt x="28245" y="951343"/>
                  </a:lnTo>
                  <a:lnTo>
                    <a:pt x="19316" y="995791"/>
                  </a:lnTo>
                  <a:lnTo>
                    <a:pt x="12092" y="1040375"/>
                  </a:lnTo>
                  <a:lnTo>
                    <a:pt x="6561" y="1085050"/>
                  </a:lnTo>
                  <a:lnTo>
                    <a:pt x="2710" y="1129769"/>
                  </a:lnTo>
                  <a:lnTo>
                    <a:pt x="527" y="1174487"/>
                  </a:lnTo>
                  <a:lnTo>
                    <a:pt x="0" y="1219156"/>
                  </a:lnTo>
                  <a:lnTo>
                    <a:pt x="1115" y="1263732"/>
                  </a:lnTo>
                  <a:lnTo>
                    <a:pt x="3862" y="1308168"/>
                  </a:lnTo>
                  <a:lnTo>
                    <a:pt x="8227" y="1352418"/>
                  </a:lnTo>
                  <a:lnTo>
                    <a:pt x="14199" y="1396436"/>
                  </a:lnTo>
                  <a:lnTo>
                    <a:pt x="21764" y="1440175"/>
                  </a:lnTo>
                  <a:lnTo>
                    <a:pt x="30910" y="1483590"/>
                  </a:lnTo>
                  <a:lnTo>
                    <a:pt x="41626" y="1526635"/>
                  </a:lnTo>
                  <a:lnTo>
                    <a:pt x="53898" y="1569264"/>
                  </a:lnTo>
                  <a:lnTo>
                    <a:pt x="67714" y="1611430"/>
                  </a:lnTo>
                  <a:lnTo>
                    <a:pt x="83062" y="1653087"/>
                  </a:lnTo>
                  <a:lnTo>
                    <a:pt x="99930" y="1694190"/>
                  </a:lnTo>
                  <a:lnTo>
                    <a:pt x="118304" y="1734692"/>
                  </a:lnTo>
                  <a:lnTo>
                    <a:pt x="138174" y="1774547"/>
                  </a:lnTo>
                  <a:lnTo>
                    <a:pt x="159526" y="1813709"/>
                  </a:lnTo>
                  <a:lnTo>
                    <a:pt x="182347" y="1852133"/>
                  </a:lnTo>
                  <a:lnTo>
                    <a:pt x="206627" y="1889771"/>
                  </a:lnTo>
                  <a:lnTo>
                    <a:pt x="232352" y="1926578"/>
                  </a:lnTo>
                  <a:lnTo>
                    <a:pt x="259509" y="1962508"/>
                  </a:lnTo>
                  <a:lnTo>
                    <a:pt x="288088" y="1997515"/>
                  </a:lnTo>
                  <a:lnTo>
                    <a:pt x="318074" y="2031552"/>
                  </a:lnTo>
                  <a:lnTo>
                    <a:pt x="349456" y="2064574"/>
                  </a:lnTo>
                  <a:lnTo>
                    <a:pt x="382221" y="2096535"/>
                  </a:lnTo>
                  <a:lnTo>
                    <a:pt x="416358" y="2127388"/>
                  </a:lnTo>
                  <a:lnTo>
                    <a:pt x="451853" y="2157087"/>
                  </a:lnTo>
                  <a:lnTo>
                    <a:pt x="488694" y="2185586"/>
                  </a:lnTo>
                  <a:lnTo>
                    <a:pt x="526870" y="2212840"/>
                  </a:lnTo>
                  <a:lnTo>
                    <a:pt x="566366" y="2238802"/>
                  </a:lnTo>
                  <a:lnTo>
                    <a:pt x="607172" y="2263426"/>
                  </a:lnTo>
                  <a:lnTo>
                    <a:pt x="649195" y="2286609"/>
                  </a:lnTo>
                  <a:lnTo>
                    <a:pt x="691727" y="2307958"/>
                  </a:lnTo>
                  <a:lnTo>
                    <a:pt x="734721" y="2327485"/>
                  </a:lnTo>
                  <a:lnTo>
                    <a:pt x="778131" y="2345204"/>
                  </a:lnTo>
                  <a:lnTo>
                    <a:pt x="821909" y="2361126"/>
                  </a:lnTo>
                  <a:lnTo>
                    <a:pt x="866007" y="2375266"/>
                  </a:lnTo>
                  <a:lnTo>
                    <a:pt x="910380" y="2387636"/>
                  </a:lnTo>
                  <a:lnTo>
                    <a:pt x="954979" y="2398249"/>
                  </a:lnTo>
                  <a:lnTo>
                    <a:pt x="999757" y="2407118"/>
                  </a:lnTo>
                  <a:lnTo>
                    <a:pt x="1044668" y="2414256"/>
                  </a:lnTo>
                  <a:lnTo>
                    <a:pt x="1089664" y="2419677"/>
                  </a:lnTo>
                  <a:lnTo>
                    <a:pt x="1134699" y="2423392"/>
                  </a:lnTo>
                  <a:lnTo>
                    <a:pt x="1179724" y="2425415"/>
                  </a:lnTo>
                  <a:lnTo>
                    <a:pt x="1224693" y="2425759"/>
                  </a:lnTo>
                  <a:lnTo>
                    <a:pt x="1269558" y="2424437"/>
                  </a:lnTo>
                  <a:lnTo>
                    <a:pt x="1314273" y="2421462"/>
                  </a:lnTo>
                  <a:lnTo>
                    <a:pt x="1358791" y="2416847"/>
                  </a:lnTo>
                  <a:lnTo>
                    <a:pt x="1403063" y="2410605"/>
                  </a:lnTo>
                  <a:lnTo>
                    <a:pt x="1447044" y="2402748"/>
                  </a:lnTo>
                  <a:lnTo>
                    <a:pt x="1490686" y="2393290"/>
                  </a:lnTo>
                  <a:lnTo>
                    <a:pt x="1533941" y="2382244"/>
                  </a:lnTo>
                  <a:lnTo>
                    <a:pt x="1576764" y="2369623"/>
                  </a:lnTo>
                  <a:lnTo>
                    <a:pt x="1619105" y="2355439"/>
                  </a:lnTo>
                  <a:lnTo>
                    <a:pt x="1660919" y="2339706"/>
                  </a:lnTo>
                  <a:lnTo>
                    <a:pt x="1702158" y="2322436"/>
                  </a:lnTo>
                  <a:lnTo>
                    <a:pt x="1742776" y="2303643"/>
                  </a:lnTo>
                  <a:lnTo>
                    <a:pt x="1782724" y="2283340"/>
                  </a:lnTo>
                  <a:lnTo>
                    <a:pt x="1821956" y="2261539"/>
                  </a:lnTo>
                  <a:lnTo>
                    <a:pt x="1860424" y="2238253"/>
                  </a:lnTo>
                  <a:lnTo>
                    <a:pt x="1898082" y="2213496"/>
                  </a:lnTo>
                  <a:lnTo>
                    <a:pt x="1934883" y="2187281"/>
                  </a:lnTo>
                  <a:lnTo>
                    <a:pt x="1970779" y="2159619"/>
                  </a:lnTo>
                  <a:lnTo>
                    <a:pt x="2005722" y="2130525"/>
                  </a:lnTo>
                  <a:lnTo>
                    <a:pt x="2039667" y="2100012"/>
                  </a:lnTo>
                  <a:lnTo>
                    <a:pt x="2072565" y="2068091"/>
                  </a:lnTo>
                  <a:lnTo>
                    <a:pt x="2104370" y="2034777"/>
                  </a:lnTo>
                  <a:lnTo>
                    <a:pt x="2135035" y="2000082"/>
                  </a:lnTo>
                  <a:lnTo>
                    <a:pt x="2164512" y="1964020"/>
                  </a:lnTo>
                  <a:lnTo>
                    <a:pt x="2192754" y="1926602"/>
                  </a:lnTo>
                  <a:lnTo>
                    <a:pt x="2219714" y="1887843"/>
                  </a:lnTo>
                  <a:lnTo>
                    <a:pt x="2245345" y="1847755"/>
                  </a:lnTo>
                  <a:lnTo>
                    <a:pt x="2202322" y="1818743"/>
                  </a:lnTo>
                  <a:lnTo>
                    <a:pt x="2160663" y="1788235"/>
                  </a:lnTo>
                  <a:lnTo>
                    <a:pt x="2120397" y="1756264"/>
                  </a:lnTo>
                  <a:lnTo>
                    <a:pt x="2081549" y="1722860"/>
                  </a:lnTo>
                  <a:lnTo>
                    <a:pt x="2044145" y="1688057"/>
                  </a:lnTo>
                  <a:lnTo>
                    <a:pt x="2008212" y="1651887"/>
                  </a:lnTo>
                  <a:lnTo>
                    <a:pt x="1973777" y="1614382"/>
                  </a:lnTo>
                  <a:lnTo>
                    <a:pt x="1940865" y="1575574"/>
                  </a:lnTo>
                  <a:lnTo>
                    <a:pt x="1909503" y="1535496"/>
                  </a:lnTo>
                  <a:lnTo>
                    <a:pt x="1879718" y="1494179"/>
                  </a:lnTo>
                  <a:lnTo>
                    <a:pt x="1851535" y="1451656"/>
                  </a:lnTo>
                  <a:lnTo>
                    <a:pt x="1824982" y="1407960"/>
                  </a:lnTo>
                  <a:lnTo>
                    <a:pt x="1800083" y="1363123"/>
                  </a:lnTo>
                  <a:lnTo>
                    <a:pt x="1788755" y="1401602"/>
                  </a:lnTo>
                  <a:lnTo>
                    <a:pt x="1774604" y="1440259"/>
                  </a:lnTo>
                  <a:lnTo>
                    <a:pt x="1757667" y="1478512"/>
                  </a:lnTo>
                  <a:lnTo>
                    <a:pt x="1737980" y="1515777"/>
                  </a:lnTo>
                  <a:lnTo>
                    <a:pt x="1712708" y="1555888"/>
                  </a:lnTo>
                  <a:lnTo>
                    <a:pt x="1684874" y="1593351"/>
                  </a:lnTo>
                  <a:lnTo>
                    <a:pt x="1654660" y="1628116"/>
                  </a:lnTo>
                  <a:lnTo>
                    <a:pt x="1622247" y="1660134"/>
                  </a:lnTo>
                  <a:lnTo>
                    <a:pt x="1587818" y="1689357"/>
                  </a:lnTo>
                  <a:lnTo>
                    <a:pt x="1551554" y="1715735"/>
                  </a:lnTo>
                  <a:lnTo>
                    <a:pt x="1513637" y="1739221"/>
                  </a:lnTo>
                  <a:lnTo>
                    <a:pt x="1474249" y="1759766"/>
                  </a:lnTo>
                  <a:lnTo>
                    <a:pt x="1433572" y="1777320"/>
                  </a:lnTo>
                  <a:lnTo>
                    <a:pt x="1391788" y="1791836"/>
                  </a:lnTo>
                  <a:lnTo>
                    <a:pt x="1349078" y="1803264"/>
                  </a:lnTo>
                  <a:lnTo>
                    <a:pt x="1305625" y="1811556"/>
                  </a:lnTo>
                  <a:lnTo>
                    <a:pt x="1261610" y="1816662"/>
                  </a:lnTo>
                  <a:lnTo>
                    <a:pt x="1217215" y="1818535"/>
                  </a:lnTo>
                  <a:lnTo>
                    <a:pt x="1172621" y="1817126"/>
                  </a:lnTo>
                  <a:lnTo>
                    <a:pt x="1128012" y="1812385"/>
                  </a:lnTo>
                  <a:lnTo>
                    <a:pt x="1083567" y="1804265"/>
                  </a:lnTo>
                  <a:lnTo>
                    <a:pt x="1039471" y="1792716"/>
                  </a:lnTo>
                  <a:lnTo>
                    <a:pt x="995903" y="1777690"/>
                  </a:lnTo>
                  <a:lnTo>
                    <a:pt x="953047" y="1759137"/>
                  </a:lnTo>
                  <a:lnTo>
                    <a:pt x="911083" y="1737011"/>
                  </a:lnTo>
                  <a:lnTo>
                    <a:pt x="870935" y="1711739"/>
                  </a:lnTo>
                  <a:lnTo>
                    <a:pt x="833437" y="1683905"/>
                  </a:lnTo>
                  <a:lnTo>
                    <a:pt x="798636" y="1653690"/>
                  </a:lnTo>
                  <a:lnTo>
                    <a:pt x="766583" y="1621278"/>
                  </a:lnTo>
                  <a:lnTo>
                    <a:pt x="737325" y="1586850"/>
                  </a:lnTo>
                  <a:lnTo>
                    <a:pt x="710913" y="1550587"/>
                  </a:lnTo>
                  <a:lnTo>
                    <a:pt x="687394" y="1512672"/>
                  </a:lnTo>
                  <a:lnTo>
                    <a:pt x="666818" y="1473287"/>
                  </a:lnTo>
                  <a:lnTo>
                    <a:pt x="649233" y="1432613"/>
                  </a:lnTo>
                  <a:lnTo>
                    <a:pt x="634689" y="1390832"/>
                  </a:lnTo>
                  <a:lnTo>
                    <a:pt x="623234" y="1348127"/>
                  </a:lnTo>
                  <a:lnTo>
                    <a:pt x="614916" y="1304679"/>
                  </a:lnTo>
                  <a:lnTo>
                    <a:pt x="609786" y="1260670"/>
                  </a:lnTo>
                  <a:lnTo>
                    <a:pt x="607892" y="1216282"/>
                  </a:lnTo>
                  <a:lnTo>
                    <a:pt x="609283" y="1171698"/>
                  </a:lnTo>
                  <a:lnTo>
                    <a:pt x="614007" y="1127098"/>
                  </a:lnTo>
                  <a:lnTo>
                    <a:pt x="622113" y="1082665"/>
                  </a:lnTo>
                  <a:lnTo>
                    <a:pt x="633651" y="1038581"/>
                  </a:lnTo>
                  <a:lnTo>
                    <a:pt x="648669" y="995028"/>
                  </a:lnTo>
                  <a:lnTo>
                    <a:pt x="667216" y="952187"/>
                  </a:lnTo>
                  <a:lnTo>
                    <a:pt x="689341" y="910241"/>
                  </a:lnTo>
                  <a:lnTo>
                    <a:pt x="714596" y="870129"/>
                  </a:lnTo>
                  <a:lnTo>
                    <a:pt x="742415" y="832666"/>
                  </a:lnTo>
                  <a:lnTo>
                    <a:pt x="772615" y="797902"/>
                  </a:lnTo>
                  <a:lnTo>
                    <a:pt x="805015" y="765883"/>
                  </a:lnTo>
                  <a:lnTo>
                    <a:pt x="839433" y="736661"/>
                  </a:lnTo>
                  <a:lnTo>
                    <a:pt x="875687" y="710282"/>
                  </a:lnTo>
                  <a:lnTo>
                    <a:pt x="913595" y="686796"/>
                  </a:lnTo>
                  <a:lnTo>
                    <a:pt x="952975" y="666251"/>
                  </a:lnTo>
                  <a:lnTo>
                    <a:pt x="993646" y="648697"/>
                  </a:lnTo>
                  <a:lnTo>
                    <a:pt x="1035425" y="634181"/>
                  </a:lnTo>
                  <a:lnTo>
                    <a:pt x="1078130" y="622753"/>
                  </a:lnTo>
                  <a:lnTo>
                    <a:pt x="1121580" y="614462"/>
                  </a:lnTo>
                  <a:lnTo>
                    <a:pt x="1165592" y="609355"/>
                  </a:lnTo>
                  <a:lnTo>
                    <a:pt x="1209985" y="607482"/>
                  </a:lnTo>
                  <a:lnTo>
                    <a:pt x="1254577" y="608891"/>
                  </a:lnTo>
                  <a:lnTo>
                    <a:pt x="1299185" y="613632"/>
                  </a:lnTo>
                  <a:lnTo>
                    <a:pt x="1343628" y="621752"/>
                  </a:lnTo>
                  <a:lnTo>
                    <a:pt x="1387724" y="633301"/>
                  </a:lnTo>
                  <a:lnTo>
                    <a:pt x="1431292" y="648328"/>
                  </a:lnTo>
                  <a:lnTo>
                    <a:pt x="1474148" y="666880"/>
                  </a:lnTo>
                  <a:lnTo>
                    <a:pt x="1516111" y="689007"/>
                  </a:lnTo>
                  <a:lnTo>
                    <a:pt x="1561919" y="718165"/>
                  </a:lnTo>
                  <a:lnTo>
                    <a:pt x="1604160" y="750512"/>
                  </a:lnTo>
                  <a:lnTo>
                    <a:pt x="1642790" y="785798"/>
                  </a:lnTo>
                  <a:lnTo>
                    <a:pt x="1677767" y="823770"/>
                  </a:lnTo>
                  <a:lnTo>
                    <a:pt x="1709046" y="864176"/>
                  </a:lnTo>
                  <a:lnTo>
                    <a:pt x="1736585" y="906766"/>
                  </a:lnTo>
                  <a:lnTo>
                    <a:pt x="1760342" y="951288"/>
                  </a:lnTo>
                  <a:lnTo>
                    <a:pt x="1780271" y="997490"/>
                  </a:lnTo>
                  <a:lnTo>
                    <a:pt x="2361042" y="819436"/>
                  </a:lnTo>
                  <a:lnTo>
                    <a:pt x="2343767" y="772502"/>
                  </a:lnTo>
                  <a:lnTo>
                    <a:pt x="2324585" y="726277"/>
                  </a:lnTo>
                  <a:lnTo>
                    <a:pt x="2303513" y="680827"/>
                  </a:lnTo>
                  <a:lnTo>
                    <a:pt x="2280570" y="636217"/>
                  </a:lnTo>
                  <a:lnTo>
                    <a:pt x="2255772" y="592512"/>
                  </a:lnTo>
                  <a:lnTo>
                    <a:pt x="2229138" y="549779"/>
                  </a:lnTo>
                  <a:lnTo>
                    <a:pt x="2200686" y="508083"/>
                  </a:lnTo>
                  <a:lnTo>
                    <a:pt x="2170432" y="467490"/>
                  </a:lnTo>
                  <a:lnTo>
                    <a:pt x="2138395" y="428065"/>
                  </a:lnTo>
                  <a:lnTo>
                    <a:pt x="2104593" y="389873"/>
                  </a:lnTo>
                  <a:lnTo>
                    <a:pt x="2069042" y="352982"/>
                  </a:lnTo>
                  <a:lnTo>
                    <a:pt x="2031762" y="317455"/>
                  </a:lnTo>
                  <a:lnTo>
                    <a:pt x="1992768" y="283358"/>
                  </a:lnTo>
                  <a:lnTo>
                    <a:pt x="1952080" y="250758"/>
                  </a:lnTo>
                  <a:lnTo>
                    <a:pt x="1909714" y="219720"/>
                  </a:lnTo>
                  <a:lnTo>
                    <a:pt x="1865689" y="190309"/>
                  </a:lnTo>
                  <a:lnTo>
                    <a:pt x="1820022" y="162592"/>
                  </a:lnTo>
                  <a:lnTo>
                    <a:pt x="1777274" y="139028"/>
                  </a:lnTo>
                  <a:lnTo>
                    <a:pt x="1733998" y="117355"/>
                  </a:lnTo>
                  <a:lnTo>
                    <a:pt x="1690244" y="97561"/>
                  </a:lnTo>
                  <a:lnTo>
                    <a:pt x="1646061" y="79632"/>
                  </a:lnTo>
                  <a:lnTo>
                    <a:pt x="1601498" y="63555"/>
                  </a:lnTo>
                  <a:lnTo>
                    <a:pt x="1556605" y="49316"/>
                  </a:lnTo>
                  <a:lnTo>
                    <a:pt x="1511433" y="36902"/>
                  </a:lnTo>
                  <a:lnTo>
                    <a:pt x="1466029" y="26300"/>
                  </a:lnTo>
                  <a:lnTo>
                    <a:pt x="1420445" y="17497"/>
                  </a:lnTo>
                  <a:lnTo>
                    <a:pt x="1374729" y="10480"/>
                  </a:lnTo>
                  <a:lnTo>
                    <a:pt x="1328930" y="5235"/>
                  </a:lnTo>
                  <a:lnTo>
                    <a:pt x="1283099" y="1748"/>
                  </a:lnTo>
                  <a:lnTo>
                    <a:pt x="1237286" y="8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43032" y="4163567"/>
              <a:ext cx="4136390" cy="1431290"/>
            </a:xfrm>
            <a:custGeom>
              <a:avLst/>
              <a:gdLst/>
              <a:ahLst/>
              <a:cxnLst/>
              <a:rect l="l" t="t" r="r" b="b"/>
              <a:pathLst>
                <a:path w="4136390" h="1431289">
                  <a:moveTo>
                    <a:pt x="3897629" y="0"/>
                  </a:moveTo>
                  <a:lnTo>
                    <a:pt x="238506" y="0"/>
                  </a:lnTo>
                  <a:lnTo>
                    <a:pt x="190445" y="4846"/>
                  </a:lnTo>
                  <a:lnTo>
                    <a:pt x="145678" y="18746"/>
                  </a:lnTo>
                  <a:lnTo>
                    <a:pt x="105165" y="40739"/>
                  </a:lnTo>
                  <a:lnTo>
                    <a:pt x="69865" y="69865"/>
                  </a:lnTo>
                  <a:lnTo>
                    <a:pt x="40739" y="105165"/>
                  </a:lnTo>
                  <a:lnTo>
                    <a:pt x="18746" y="145678"/>
                  </a:lnTo>
                  <a:lnTo>
                    <a:pt x="4846" y="190445"/>
                  </a:lnTo>
                  <a:lnTo>
                    <a:pt x="0" y="238506"/>
                  </a:lnTo>
                  <a:lnTo>
                    <a:pt x="0" y="1192530"/>
                  </a:lnTo>
                  <a:lnTo>
                    <a:pt x="4846" y="1240590"/>
                  </a:lnTo>
                  <a:lnTo>
                    <a:pt x="18746" y="1285357"/>
                  </a:lnTo>
                  <a:lnTo>
                    <a:pt x="40739" y="1325870"/>
                  </a:lnTo>
                  <a:lnTo>
                    <a:pt x="69865" y="1361170"/>
                  </a:lnTo>
                  <a:lnTo>
                    <a:pt x="105165" y="1390296"/>
                  </a:lnTo>
                  <a:lnTo>
                    <a:pt x="145678" y="1412289"/>
                  </a:lnTo>
                  <a:lnTo>
                    <a:pt x="190445" y="1426189"/>
                  </a:lnTo>
                  <a:lnTo>
                    <a:pt x="238506" y="1431036"/>
                  </a:lnTo>
                  <a:lnTo>
                    <a:pt x="3897629" y="1431036"/>
                  </a:lnTo>
                  <a:lnTo>
                    <a:pt x="3945690" y="1426189"/>
                  </a:lnTo>
                  <a:lnTo>
                    <a:pt x="3990457" y="1412289"/>
                  </a:lnTo>
                  <a:lnTo>
                    <a:pt x="4030970" y="1390296"/>
                  </a:lnTo>
                  <a:lnTo>
                    <a:pt x="4066270" y="1361170"/>
                  </a:lnTo>
                  <a:lnTo>
                    <a:pt x="4095396" y="1325870"/>
                  </a:lnTo>
                  <a:lnTo>
                    <a:pt x="4117389" y="1285357"/>
                  </a:lnTo>
                  <a:lnTo>
                    <a:pt x="4131289" y="1240590"/>
                  </a:lnTo>
                  <a:lnTo>
                    <a:pt x="4136135" y="1192530"/>
                  </a:lnTo>
                  <a:lnTo>
                    <a:pt x="4136135" y="238506"/>
                  </a:lnTo>
                  <a:lnTo>
                    <a:pt x="4131289" y="190445"/>
                  </a:lnTo>
                  <a:lnTo>
                    <a:pt x="4117389" y="145678"/>
                  </a:lnTo>
                  <a:lnTo>
                    <a:pt x="4095396" y="105165"/>
                  </a:lnTo>
                  <a:lnTo>
                    <a:pt x="4066270" y="69865"/>
                  </a:lnTo>
                  <a:lnTo>
                    <a:pt x="4030970" y="40739"/>
                  </a:lnTo>
                  <a:lnTo>
                    <a:pt x="3990457" y="18746"/>
                  </a:lnTo>
                  <a:lnTo>
                    <a:pt x="3945690" y="4846"/>
                  </a:lnTo>
                  <a:lnTo>
                    <a:pt x="389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43032" y="4163567"/>
              <a:ext cx="4136390" cy="1431290"/>
            </a:xfrm>
            <a:custGeom>
              <a:avLst/>
              <a:gdLst/>
              <a:ahLst/>
              <a:cxnLst/>
              <a:rect l="l" t="t" r="r" b="b"/>
              <a:pathLst>
                <a:path w="4136390" h="1431289">
                  <a:moveTo>
                    <a:pt x="0" y="238506"/>
                  </a:moveTo>
                  <a:lnTo>
                    <a:pt x="4846" y="190445"/>
                  </a:lnTo>
                  <a:lnTo>
                    <a:pt x="18746" y="145678"/>
                  </a:lnTo>
                  <a:lnTo>
                    <a:pt x="40739" y="105165"/>
                  </a:lnTo>
                  <a:lnTo>
                    <a:pt x="69865" y="69865"/>
                  </a:lnTo>
                  <a:lnTo>
                    <a:pt x="105165" y="40739"/>
                  </a:lnTo>
                  <a:lnTo>
                    <a:pt x="145678" y="18746"/>
                  </a:lnTo>
                  <a:lnTo>
                    <a:pt x="190445" y="4846"/>
                  </a:lnTo>
                  <a:lnTo>
                    <a:pt x="238506" y="0"/>
                  </a:lnTo>
                  <a:lnTo>
                    <a:pt x="3897629" y="0"/>
                  </a:lnTo>
                  <a:lnTo>
                    <a:pt x="3945690" y="4846"/>
                  </a:lnTo>
                  <a:lnTo>
                    <a:pt x="3990457" y="18746"/>
                  </a:lnTo>
                  <a:lnTo>
                    <a:pt x="4030970" y="40739"/>
                  </a:lnTo>
                  <a:lnTo>
                    <a:pt x="4066270" y="69865"/>
                  </a:lnTo>
                  <a:lnTo>
                    <a:pt x="4095396" y="105165"/>
                  </a:lnTo>
                  <a:lnTo>
                    <a:pt x="4117389" y="145678"/>
                  </a:lnTo>
                  <a:lnTo>
                    <a:pt x="4131289" y="190445"/>
                  </a:lnTo>
                  <a:lnTo>
                    <a:pt x="4136135" y="238506"/>
                  </a:lnTo>
                  <a:lnTo>
                    <a:pt x="4136135" y="1192530"/>
                  </a:lnTo>
                  <a:lnTo>
                    <a:pt x="4131289" y="1240590"/>
                  </a:lnTo>
                  <a:lnTo>
                    <a:pt x="4117389" y="1285357"/>
                  </a:lnTo>
                  <a:lnTo>
                    <a:pt x="4095396" y="1325870"/>
                  </a:lnTo>
                  <a:lnTo>
                    <a:pt x="4066270" y="1361170"/>
                  </a:lnTo>
                  <a:lnTo>
                    <a:pt x="4030970" y="1390296"/>
                  </a:lnTo>
                  <a:lnTo>
                    <a:pt x="3990457" y="1412289"/>
                  </a:lnTo>
                  <a:lnTo>
                    <a:pt x="3945690" y="1426189"/>
                  </a:lnTo>
                  <a:lnTo>
                    <a:pt x="3897629" y="1431036"/>
                  </a:lnTo>
                  <a:lnTo>
                    <a:pt x="238506" y="1431036"/>
                  </a:lnTo>
                  <a:lnTo>
                    <a:pt x="190445" y="1426189"/>
                  </a:lnTo>
                  <a:lnTo>
                    <a:pt x="145678" y="1412289"/>
                  </a:lnTo>
                  <a:lnTo>
                    <a:pt x="105165" y="1390296"/>
                  </a:lnTo>
                  <a:lnTo>
                    <a:pt x="69865" y="1361170"/>
                  </a:lnTo>
                  <a:lnTo>
                    <a:pt x="40739" y="1325870"/>
                  </a:lnTo>
                  <a:lnTo>
                    <a:pt x="18746" y="1285357"/>
                  </a:lnTo>
                  <a:lnTo>
                    <a:pt x="4846" y="1240590"/>
                  </a:lnTo>
                  <a:lnTo>
                    <a:pt x="0" y="1192530"/>
                  </a:lnTo>
                  <a:lnTo>
                    <a:pt x="0" y="238506"/>
                  </a:lnTo>
                  <a:close/>
                </a:path>
              </a:pathLst>
            </a:custGeom>
            <a:ln w="9525">
              <a:solidFill>
                <a:srgbClr val="FCB3B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072132" y="4504461"/>
            <a:ext cx="353631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23975">
              <a:lnSpc>
                <a:spcPct val="114999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Risk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unmanaged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0133" y="4440788"/>
            <a:ext cx="1830705" cy="7975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500"/>
              </a:spcBef>
            </a:pP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IPv6-specific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vectors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2" y="306451"/>
            <a:ext cx="2493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solidFill>
                  <a:srgbClr val="3E3E3E"/>
                </a:solidFill>
              </a:rPr>
              <a:t>Boot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Integrity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760476"/>
            <a:ext cx="356311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00680" y="1756298"/>
            <a:ext cx="1145286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155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PCs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smartphones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implement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Unified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Extensible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Interface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(UEFI).</a:t>
            </a:r>
            <a:endParaRPr sz="2200">
              <a:latin typeface="Trebuchet MS"/>
              <a:cs typeface="Trebuchet MS"/>
            </a:endParaRPr>
          </a:p>
          <a:p>
            <a:pPr algn="ctr" marL="74930">
              <a:lnSpc>
                <a:spcPct val="100000"/>
              </a:lnSpc>
              <a:spcBef>
                <a:spcPts val="13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UEFI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34950" y="3320415"/>
            <a:ext cx="8322309" cy="4765040"/>
            <a:chOff x="6334950" y="3320415"/>
            <a:chExt cx="8322309" cy="4765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4412" y="3329940"/>
              <a:ext cx="8302752" cy="47457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39713" y="3325177"/>
              <a:ext cx="8312784" cy="4755515"/>
            </a:xfrm>
            <a:custGeom>
              <a:avLst/>
              <a:gdLst/>
              <a:ahLst/>
              <a:cxnLst/>
              <a:rect l="l" t="t" r="r" b="b"/>
              <a:pathLst>
                <a:path w="8312784" h="4755515">
                  <a:moveTo>
                    <a:pt x="0" y="4755261"/>
                  </a:moveTo>
                  <a:lnTo>
                    <a:pt x="8312277" y="4755261"/>
                  </a:lnTo>
                  <a:lnTo>
                    <a:pt x="8312277" y="0"/>
                  </a:lnTo>
                  <a:lnTo>
                    <a:pt x="0" y="0"/>
                  </a:lnTo>
                  <a:lnTo>
                    <a:pt x="0" y="4755261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818132" y="4530852"/>
            <a:ext cx="4425950" cy="2447925"/>
          </a:xfrm>
          <a:custGeom>
            <a:avLst/>
            <a:gdLst/>
            <a:ahLst/>
            <a:cxnLst/>
            <a:rect l="l" t="t" r="r" b="b"/>
            <a:pathLst>
              <a:path w="4425950" h="2447925">
                <a:moveTo>
                  <a:pt x="3201923" y="0"/>
                </a:moveTo>
                <a:lnTo>
                  <a:pt x="0" y="0"/>
                </a:lnTo>
                <a:lnTo>
                  <a:pt x="0" y="2447544"/>
                </a:lnTo>
                <a:lnTo>
                  <a:pt x="3201923" y="2447544"/>
                </a:lnTo>
                <a:lnTo>
                  <a:pt x="4425696" y="1223772"/>
                </a:lnTo>
                <a:lnTo>
                  <a:pt x="320192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15744" y="4889754"/>
            <a:ext cx="3415029" cy="1703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screenshot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settings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HP</a:t>
            </a:r>
            <a:endParaRPr sz="22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workstation’s</a:t>
            </a:r>
            <a:r>
              <a:rPr dirty="0" sz="22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UEFI</a:t>
            </a:r>
            <a:endParaRPr sz="22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1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setup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program.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2" y="306451"/>
            <a:ext cx="2493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solidFill>
                  <a:srgbClr val="3E3E3E"/>
                </a:solidFill>
              </a:rPr>
              <a:t>Boot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Integrity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760476"/>
            <a:ext cx="356311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2213" y="1933193"/>
            <a:ext cx="67468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integrity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checks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enforced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UEFI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8868" y="5894070"/>
            <a:ext cx="21386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35" b="1">
                <a:solidFill>
                  <a:srgbClr val="3E3E3E"/>
                </a:solidFill>
                <a:latin typeface="Trebuchet MS"/>
                <a:cs typeface="Trebuchet MS"/>
              </a:rPr>
              <a:t>Measured</a:t>
            </a:r>
            <a:r>
              <a:rPr dirty="0" sz="2200" spc="-15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 b="1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06225" y="5759958"/>
            <a:ext cx="23399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 b="1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r>
              <a:rPr dirty="0" sz="2200" spc="-16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Attestation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4773" y="5776036"/>
            <a:ext cx="16910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 b="1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dirty="0" sz="2200" spc="-1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 b="1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5516" y="3692652"/>
            <a:ext cx="1959863" cy="19613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6911" y="3886200"/>
            <a:ext cx="1726692" cy="172669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742419" y="3790188"/>
            <a:ext cx="1722120" cy="1722120"/>
            <a:chOff x="11742419" y="3790188"/>
            <a:chExt cx="1722120" cy="1722120"/>
          </a:xfrm>
        </p:grpSpPr>
        <p:sp>
          <p:nvSpPr>
            <p:cNvPr id="11" name="object 11"/>
            <p:cNvSpPr/>
            <p:nvPr/>
          </p:nvSpPr>
          <p:spPr>
            <a:xfrm>
              <a:off x="11742419" y="3790188"/>
              <a:ext cx="1722120" cy="1722120"/>
            </a:xfrm>
            <a:custGeom>
              <a:avLst/>
              <a:gdLst/>
              <a:ahLst/>
              <a:cxnLst/>
              <a:rect l="l" t="t" r="r" b="b"/>
              <a:pathLst>
                <a:path w="1722119" h="1722120">
                  <a:moveTo>
                    <a:pt x="861059" y="0"/>
                  </a:moveTo>
                  <a:lnTo>
                    <a:pt x="812204" y="1363"/>
                  </a:lnTo>
                  <a:lnTo>
                    <a:pt x="764063" y="5404"/>
                  </a:lnTo>
                  <a:lnTo>
                    <a:pt x="716708" y="12051"/>
                  </a:lnTo>
                  <a:lnTo>
                    <a:pt x="670214" y="21230"/>
                  </a:lnTo>
                  <a:lnTo>
                    <a:pt x="624651" y="32869"/>
                  </a:lnTo>
                  <a:lnTo>
                    <a:pt x="580094" y="46896"/>
                  </a:lnTo>
                  <a:lnTo>
                    <a:pt x="536615" y="63236"/>
                  </a:lnTo>
                  <a:lnTo>
                    <a:pt x="494287" y="81819"/>
                  </a:lnTo>
                  <a:lnTo>
                    <a:pt x="453182" y="102570"/>
                  </a:lnTo>
                  <a:lnTo>
                    <a:pt x="413373" y="125418"/>
                  </a:lnTo>
                  <a:lnTo>
                    <a:pt x="374932" y="150288"/>
                  </a:lnTo>
                  <a:lnTo>
                    <a:pt x="337934" y="177110"/>
                  </a:lnTo>
                  <a:lnTo>
                    <a:pt x="302449" y="205810"/>
                  </a:lnTo>
                  <a:lnTo>
                    <a:pt x="268552" y="236315"/>
                  </a:lnTo>
                  <a:lnTo>
                    <a:pt x="236315" y="268552"/>
                  </a:lnTo>
                  <a:lnTo>
                    <a:pt x="205810" y="302449"/>
                  </a:lnTo>
                  <a:lnTo>
                    <a:pt x="177110" y="337934"/>
                  </a:lnTo>
                  <a:lnTo>
                    <a:pt x="150288" y="374932"/>
                  </a:lnTo>
                  <a:lnTo>
                    <a:pt x="125418" y="413373"/>
                  </a:lnTo>
                  <a:lnTo>
                    <a:pt x="102570" y="453182"/>
                  </a:lnTo>
                  <a:lnTo>
                    <a:pt x="81819" y="494287"/>
                  </a:lnTo>
                  <a:lnTo>
                    <a:pt x="63236" y="536615"/>
                  </a:lnTo>
                  <a:lnTo>
                    <a:pt x="46896" y="580094"/>
                  </a:lnTo>
                  <a:lnTo>
                    <a:pt x="32869" y="624651"/>
                  </a:lnTo>
                  <a:lnTo>
                    <a:pt x="21230" y="670214"/>
                  </a:lnTo>
                  <a:lnTo>
                    <a:pt x="12051" y="716708"/>
                  </a:lnTo>
                  <a:lnTo>
                    <a:pt x="5404" y="764063"/>
                  </a:lnTo>
                  <a:lnTo>
                    <a:pt x="1363" y="812204"/>
                  </a:lnTo>
                  <a:lnTo>
                    <a:pt x="0" y="861060"/>
                  </a:lnTo>
                  <a:lnTo>
                    <a:pt x="1363" y="909915"/>
                  </a:lnTo>
                  <a:lnTo>
                    <a:pt x="5404" y="958056"/>
                  </a:lnTo>
                  <a:lnTo>
                    <a:pt x="12051" y="1005411"/>
                  </a:lnTo>
                  <a:lnTo>
                    <a:pt x="21230" y="1051905"/>
                  </a:lnTo>
                  <a:lnTo>
                    <a:pt x="32869" y="1097468"/>
                  </a:lnTo>
                  <a:lnTo>
                    <a:pt x="46896" y="1142025"/>
                  </a:lnTo>
                  <a:lnTo>
                    <a:pt x="63236" y="1185504"/>
                  </a:lnTo>
                  <a:lnTo>
                    <a:pt x="81819" y="1227832"/>
                  </a:lnTo>
                  <a:lnTo>
                    <a:pt x="102570" y="1268937"/>
                  </a:lnTo>
                  <a:lnTo>
                    <a:pt x="125418" y="1308746"/>
                  </a:lnTo>
                  <a:lnTo>
                    <a:pt x="150288" y="1347187"/>
                  </a:lnTo>
                  <a:lnTo>
                    <a:pt x="177110" y="1384185"/>
                  </a:lnTo>
                  <a:lnTo>
                    <a:pt x="205810" y="1419670"/>
                  </a:lnTo>
                  <a:lnTo>
                    <a:pt x="236315" y="1453567"/>
                  </a:lnTo>
                  <a:lnTo>
                    <a:pt x="268552" y="1485804"/>
                  </a:lnTo>
                  <a:lnTo>
                    <a:pt x="302449" y="1516309"/>
                  </a:lnTo>
                  <a:lnTo>
                    <a:pt x="337934" y="1545009"/>
                  </a:lnTo>
                  <a:lnTo>
                    <a:pt x="374932" y="1571831"/>
                  </a:lnTo>
                  <a:lnTo>
                    <a:pt x="413373" y="1596701"/>
                  </a:lnTo>
                  <a:lnTo>
                    <a:pt x="453182" y="1619549"/>
                  </a:lnTo>
                  <a:lnTo>
                    <a:pt x="494287" y="1640300"/>
                  </a:lnTo>
                  <a:lnTo>
                    <a:pt x="536615" y="1658883"/>
                  </a:lnTo>
                  <a:lnTo>
                    <a:pt x="580094" y="1675223"/>
                  </a:lnTo>
                  <a:lnTo>
                    <a:pt x="624651" y="1689250"/>
                  </a:lnTo>
                  <a:lnTo>
                    <a:pt x="670214" y="1700889"/>
                  </a:lnTo>
                  <a:lnTo>
                    <a:pt x="716708" y="1710068"/>
                  </a:lnTo>
                  <a:lnTo>
                    <a:pt x="764063" y="1716715"/>
                  </a:lnTo>
                  <a:lnTo>
                    <a:pt x="812204" y="1720756"/>
                  </a:lnTo>
                  <a:lnTo>
                    <a:pt x="861059" y="1722120"/>
                  </a:lnTo>
                  <a:lnTo>
                    <a:pt x="909915" y="1720756"/>
                  </a:lnTo>
                  <a:lnTo>
                    <a:pt x="958056" y="1716715"/>
                  </a:lnTo>
                  <a:lnTo>
                    <a:pt x="1005411" y="1710068"/>
                  </a:lnTo>
                  <a:lnTo>
                    <a:pt x="1051905" y="1700889"/>
                  </a:lnTo>
                  <a:lnTo>
                    <a:pt x="1097468" y="1689250"/>
                  </a:lnTo>
                  <a:lnTo>
                    <a:pt x="1142025" y="1675223"/>
                  </a:lnTo>
                  <a:lnTo>
                    <a:pt x="1185504" y="1658883"/>
                  </a:lnTo>
                  <a:lnTo>
                    <a:pt x="1227832" y="1640300"/>
                  </a:lnTo>
                  <a:lnTo>
                    <a:pt x="1268937" y="1619549"/>
                  </a:lnTo>
                  <a:lnTo>
                    <a:pt x="1308746" y="1596701"/>
                  </a:lnTo>
                  <a:lnTo>
                    <a:pt x="1347187" y="1571831"/>
                  </a:lnTo>
                  <a:lnTo>
                    <a:pt x="1384185" y="1545009"/>
                  </a:lnTo>
                  <a:lnTo>
                    <a:pt x="1419670" y="1516309"/>
                  </a:lnTo>
                  <a:lnTo>
                    <a:pt x="1453567" y="1485804"/>
                  </a:lnTo>
                  <a:lnTo>
                    <a:pt x="1485804" y="1453567"/>
                  </a:lnTo>
                  <a:lnTo>
                    <a:pt x="1516309" y="1419670"/>
                  </a:lnTo>
                  <a:lnTo>
                    <a:pt x="1545009" y="1384185"/>
                  </a:lnTo>
                  <a:lnTo>
                    <a:pt x="1571831" y="1347187"/>
                  </a:lnTo>
                  <a:lnTo>
                    <a:pt x="1596701" y="1308746"/>
                  </a:lnTo>
                  <a:lnTo>
                    <a:pt x="1619549" y="1268937"/>
                  </a:lnTo>
                  <a:lnTo>
                    <a:pt x="1640300" y="1227832"/>
                  </a:lnTo>
                  <a:lnTo>
                    <a:pt x="1658883" y="1185504"/>
                  </a:lnTo>
                  <a:lnTo>
                    <a:pt x="1675223" y="1142025"/>
                  </a:lnTo>
                  <a:lnTo>
                    <a:pt x="1689250" y="1097468"/>
                  </a:lnTo>
                  <a:lnTo>
                    <a:pt x="1700889" y="1051905"/>
                  </a:lnTo>
                  <a:lnTo>
                    <a:pt x="1710068" y="1005411"/>
                  </a:lnTo>
                  <a:lnTo>
                    <a:pt x="1716715" y="958056"/>
                  </a:lnTo>
                  <a:lnTo>
                    <a:pt x="1720756" y="909915"/>
                  </a:lnTo>
                  <a:lnTo>
                    <a:pt x="1722120" y="861060"/>
                  </a:lnTo>
                  <a:lnTo>
                    <a:pt x="1720756" y="812204"/>
                  </a:lnTo>
                  <a:lnTo>
                    <a:pt x="1716715" y="764063"/>
                  </a:lnTo>
                  <a:lnTo>
                    <a:pt x="1710068" y="716708"/>
                  </a:lnTo>
                  <a:lnTo>
                    <a:pt x="1700889" y="670214"/>
                  </a:lnTo>
                  <a:lnTo>
                    <a:pt x="1689250" y="624651"/>
                  </a:lnTo>
                  <a:lnTo>
                    <a:pt x="1675223" y="580094"/>
                  </a:lnTo>
                  <a:lnTo>
                    <a:pt x="1658883" y="536615"/>
                  </a:lnTo>
                  <a:lnTo>
                    <a:pt x="1640300" y="494287"/>
                  </a:lnTo>
                  <a:lnTo>
                    <a:pt x="1619549" y="453182"/>
                  </a:lnTo>
                  <a:lnTo>
                    <a:pt x="1596701" y="413373"/>
                  </a:lnTo>
                  <a:lnTo>
                    <a:pt x="1571831" y="374932"/>
                  </a:lnTo>
                  <a:lnTo>
                    <a:pt x="1545009" y="337934"/>
                  </a:lnTo>
                  <a:lnTo>
                    <a:pt x="1516309" y="302449"/>
                  </a:lnTo>
                  <a:lnTo>
                    <a:pt x="1485804" y="268552"/>
                  </a:lnTo>
                  <a:lnTo>
                    <a:pt x="1453567" y="236315"/>
                  </a:lnTo>
                  <a:lnTo>
                    <a:pt x="1419670" y="205810"/>
                  </a:lnTo>
                  <a:lnTo>
                    <a:pt x="1384185" y="177110"/>
                  </a:lnTo>
                  <a:lnTo>
                    <a:pt x="1347187" y="150288"/>
                  </a:lnTo>
                  <a:lnTo>
                    <a:pt x="1308746" y="125418"/>
                  </a:lnTo>
                  <a:lnTo>
                    <a:pt x="1268937" y="102570"/>
                  </a:lnTo>
                  <a:lnTo>
                    <a:pt x="1227832" y="81819"/>
                  </a:lnTo>
                  <a:lnTo>
                    <a:pt x="1185504" y="63236"/>
                  </a:lnTo>
                  <a:lnTo>
                    <a:pt x="1142025" y="46896"/>
                  </a:lnTo>
                  <a:lnTo>
                    <a:pt x="1097468" y="32869"/>
                  </a:lnTo>
                  <a:lnTo>
                    <a:pt x="1051905" y="21230"/>
                  </a:lnTo>
                  <a:lnTo>
                    <a:pt x="1005411" y="12051"/>
                  </a:lnTo>
                  <a:lnTo>
                    <a:pt x="958056" y="5404"/>
                  </a:lnTo>
                  <a:lnTo>
                    <a:pt x="909915" y="1363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95B4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1415" y="4288536"/>
              <a:ext cx="1028699" cy="78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6428" y="306451"/>
            <a:ext cx="2804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Disk</a:t>
            </a:r>
            <a:r>
              <a:rPr dirty="0" spc="-16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Encryption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2471" y="760476"/>
            <a:ext cx="4175760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6351" y="2802635"/>
            <a:ext cx="10623804" cy="46802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03189" y="1933193"/>
            <a:ext cx="48494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Activating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BitLocker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drive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encryption: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6428" y="306451"/>
            <a:ext cx="2804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Disk</a:t>
            </a:r>
            <a:r>
              <a:rPr dirty="0" spc="-16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Encryption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2471" y="760476"/>
            <a:ext cx="41757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64029" y="3466338"/>
            <a:ext cx="6160135" cy="4295140"/>
          </a:xfrm>
          <a:custGeom>
            <a:avLst/>
            <a:gdLst/>
            <a:ahLst/>
            <a:cxnLst/>
            <a:rect l="l" t="t" r="r" b="b"/>
            <a:pathLst>
              <a:path w="6160134" h="4295140">
                <a:moveTo>
                  <a:pt x="0" y="715772"/>
                </a:moveTo>
                <a:lnTo>
                  <a:pt x="1651" y="666761"/>
                </a:lnTo>
                <a:lnTo>
                  <a:pt x="6533" y="618637"/>
                </a:lnTo>
                <a:lnTo>
                  <a:pt x="14540" y="571507"/>
                </a:lnTo>
                <a:lnTo>
                  <a:pt x="25565" y="525477"/>
                </a:lnTo>
                <a:lnTo>
                  <a:pt x="39501" y="480653"/>
                </a:lnTo>
                <a:lnTo>
                  <a:pt x="56243" y="437143"/>
                </a:lnTo>
                <a:lnTo>
                  <a:pt x="75683" y="395053"/>
                </a:lnTo>
                <a:lnTo>
                  <a:pt x="97714" y="354489"/>
                </a:lnTo>
                <a:lnTo>
                  <a:pt x="122231" y="315559"/>
                </a:lnTo>
                <a:lnTo>
                  <a:pt x="149127" y="278367"/>
                </a:lnTo>
                <a:lnTo>
                  <a:pt x="178295" y="243022"/>
                </a:lnTo>
                <a:lnTo>
                  <a:pt x="209629" y="209629"/>
                </a:lnTo>
                <a:lnTo>
                  <a:pt x="243022" y="178295"/>
                </a:lnTo>
                <a:lnTo>
                  <a:pt x="278367" y="149127"/>
                </a:lnTo>
                <a:lnTo>
                  <a:pt x="315559" y="122231"/>
                </a:lnTo>
                <a:lnTo>
                  <a:pt x="354489" y="97714"/>
                </a:lnTo>
                <a:lnTo>
                  <a:pt x="395053" y="75683"/>
                </a:lnTo>
                <a:lnTo>
                  <a:pt x="437143" y="56243"/>
                </a:lnTo>
                <a:lnTo>
                  <a:pt x="480653" y="39501"/>
                </a:lnTo>
                <a:lnTo>
                  <a:pt x="525477" y="25565"/>
                </a:lnTo>
                <a:lnTo>
                  <a:pt x="571507" y="14540"/>
                </a:lnTo>
                <a:lnTo>
                  <a:pt x="618637" y="6533"/>
                </a:lnTo>
                <a:lnTo>
                  <a:pt x="666761" y="1651"/>
                </a:lnTo>
                <a:lnTo>
                  <a:pt x="715771" y="0"/>
                </a:lnTo>
                <a:lnTo>
                  <a:pt x="5444236" y="0"/>
                </a:lnTo>
                <a:lnTo>
                  <a:pt x="5493246" y="1651"/>
                </a:lnTo>
                <a:lnTo>
                  <a:pt x="5541370" y="6533"/>
                </a:lnTo>
                <a:lnTo>
                  <a:pt x="5588500" y="14540"/>
                </a:lnTo>
                <a:lnTo>
                  <a:pt x="5634530" y="25565"/>
                </a:lnTo>
                <a:lnTo>
                  <a:pt x="5679354" y="39501"/>
                </a:lnTo>
                <a:lnTo>
                  <a:pt x="5722864" y="56243"/>
                </a:lnTo>
                <a:lnTo>
                  <a:pt x="5764954" y="75683"/>
                </a:lnTo>
                <a:lnTo>
                  <a:pt x="5805518" y="97714"/>
                </a:lnTo>
                <a:lnTo>
                  <a:pt x="5844448" y="122231"/>
                </a:lnTo>
                <a:lnTo>
                  <a:pt x="5881640" y="149127"/>
                </a:lnTo>
                <a:lnTo>
                  <a:pt x="5916985" y="178295"/>
                </a:lnTo>
                <a:lnTo>
                  <a:pt x="5950378" y="209629"/>
                </a:lnTo>
                <a:lnTo>
                  <a:pt x="5981712" y="243022"/>
                </a:lnTo>
                <a:lnTo>
                  <a:pt x="6010880" y="278367"/>
                </a:lnTo>
                <a:lnTo>
                  <a:pt x="6037776" y="315559"/>
                </a:lnTo>
                <a:lnTo>
                  <a:pt x="6062293" y="354489"/>
                </a:lnTo>
                <a:lnTo>
                  <a:pt x="6084324" y="395053"/>
                </a:lnTo>
                <a:lnTo>
                  <a:pt x="6103764" y="437143"/>
                </a:lnTo>
                <a:lnTo>
                  <a:pt x="6120506" y="480653"/>
                </a:lnTo>
                <a:lnTo>
                  <a:pt x="6134442" y="525477"/>
                </a:lnTo>
                <a:lnTo>
                  <a:pt x="6145467" y="571507"/>
                </a:lnTo>
                <a:lnTo>
                  <a:pt x="6153474" y="618637"/>
                </a:lnTo>
                <a:lnTo>
                  <a:pt x="6158356" y="666761"/>
                </a:lnTo>
                <a:lnTo>
                  <a:pt x="6160008" y="715772"/>
                </a:lnTo>
                <a:lnTo>
                  <a:pt x="6160008" y="3578860"/>
                </a:lnTo>
                <a:lnTo>
                  <a:pt x="6158356" y="3627870"/>
                </a:lnTo>
                <a:lnTo>
                  <a:pt x="6153474" y="3675994"/>
                </a:lnTo>
                <a:lnTo>
                  <a:pt x="6145467" y="3723124"/>
                </a:lnTo>
                <a:lnTo>
                  <a:pt x="6134442" y="3769154"/>
                </a:lnTo>
                <a:lnTo>
                  <a:pt x="6120506" y="3813978"/>
                </a:lnTo>
                <a:lnTo>
                  <a:pt x="6103764" y="3857488"/>
                </a:lnTo>
                <a:lnTo>
                  <a:pt x="6084324" y="3899578"/>
                </a:lnTo>
                <a:lnTo>
                  <a:pt x="6062293" y="3940142"/>
                </a:lnTo>
                <a:lnTo>
                  <a:pt x="6037776" y="3979072"/>
                </a:lnTo>
                <a:lnTo>
                  <a:pt x="6010880" y="4016264"/>
                </a:lnTo>
                <a:lnTo>
                  <a:pt x="5981712" y="4051609"/>
                </a:lnTo>
                <a:lnTo>
                  <a:pt x="5950378" y="4085002"/>
                </a:lnTo>
                <a:lnTo>
                  <a:pt x="5916985" y="4116336"/>
                </a:lnTo>
                <a:lnTo>
                  <a:pt x="5881640" y="4145504"/>
                </a:lnTo>
                <a:lnTo>
                  <a:pt x="5844448" y="4172400"/>
                </a:lnTo>
                <a:lnTo>
                  <a:pt x="5805518" y="4196917"/>
                </a:lnTo>
                <a:lnTo>
                  <a:pt x="5764954" y="4218948"/>
                </a:lnTo>
                <a:lnTo>
                  <a:pt x="5722864" y="4238388"/>
                </a:lnTo>
                <a:lnTo>
                  <a:pt x="5679354" y="4255130"/>
                </a:lnTo>
                <a:lnTo>
                  <a:pt x="5634530" y="4269066"/>
                </a:lnTo>
                <a:lnTo>
                  <a:pt x="5588500" y="4280091"/>
                </a:lnTo>
                <a:lnTo>
                  <a:pt x="5541370" y="4288098"/>
                </a:lnTo>
                <a:lnTo>
                  <a:pt x="5493246" y="4292980"/>
                </a:lnTo>
                <a:lnTo>
                  <a:pt x="5444236" y="4294632"/>
                </a:lnTo>
                <a:lnTo>
                  <a:pt x="715771" y="4294632"/>
                </a:lnTo>
                <a:lnTo>
                  <a:pt x="666761" y="4292980"/>
                </a:lnTo>
                <a:lnTo>
                  <a:pt x="618637" y="4288098"/>
                </a:lnTo>
                <a:lnTo>
                  <a:pt x="571507" y="4280091"/>
                </a:lnTo>
                <a:lnTo>
                  <a:pt x="525477" y="4269066"/>
                </a:lnTo>
                <a:lnTo>
                  <a:pt x="480653" y="4255130"/>
                </a:lnTo>
                <a:lnTo>
                  <a:pt x="437143" y="4238388"/>
                </a:lnTo>
                <a:lnTo>
                  <a:pt x="395053" y="4218948"/>
                </a:lnTo>
                <a:lnTo>
                  <a:pt x="354489" y="4196917"/>
                </a:lnTo>
                <a:lnTo>
                  <a:pt x="315559" y="4172400"/>
                </a:lnTo>
                <a:lnTo>
                  <a:pt x="278367" y="4145504"/>
                </a:lnTo>
                <a:lnTo>
                  <a:pt x="243022" y="4116336"/>
                </a:lnTo>
                <a:lnTo>
                  <a:pt x="209629" y="4085002"/>
                </a:lnTo>
                <a:lnTo>
                  <a:pt x="178295" y="4051609"/>
                </a:lnTo>
                <a:lnTo>
                  <a:pt x="149127" y="4016264"/>
                </a:lnTo>
                <a:lnTo>
                  <a:pt x="122231" y="3979072"/>
                </a:lnTo>
                <a:lnTo>
                  <a:pt x="97714" y="3940142"/>
                </a:lnTo>
                <a:lnTo>
                  <a:pt x="75683" y="3899578"/>
                </a:lnTo>
                <a:lnTo>
                  <a:pt x="56243" y="3857488"/>
                </a:lnTo>
                <a:lnTo>
                  <a:pt x="39501" y="3813978"/>
                </a:lnTo>
                <a:lnTo>
                  <a:pt x="25565" y="3769154"/>
                </a:lnTo>
                <a:lnTo>
                  <a:pt x="14540" y="3723124"/>
                </a:lnTo>
                <a:lnTo>
                  <a:pt x="6533" y="3675994"/>
                </a:lnTo>
                <a:lnTo>
                  <a:pt x="1651" y="3627870"/>
                </a:lnTo>
                <a:lnTo>
                  <a:pt x="0" y="3578860"/>
                </a:lnTo>
                <a:lnTo>
                  <a:pt x="0" y="71577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01723" y="4796645"/>
            <a:ext cx="494919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Encryption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secured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password.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1723" y="5944109"/>
            <a:ext cx="529717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keys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TPM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3E3E3E"/>
                </a:solidFill>
                <a:latin typeface="Trebuchet MS"/>
                <a:cs typeface="Trebuchet MS"/>
              </a:rPr>
              <a:t>USB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70"/>
              </a:spcBef>
            </a:pP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thumb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drive.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6435" y="301447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1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1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71520" y="3311398"/>
            <a:ext cx="331977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Disk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Encryption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Trebuchet MS"/>
                <a:cs typeface="Trebuchet MS"/>
              </a:rPr>
              <a:t>(FDE)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8857" y="3484626"/>
            <a:ext cx="6160135" cy="4290060"/>
          </a:xfrm>
          <a:custGeom>
            <a:avLst/>
            <a:gdLst/>
            <a:ahLst/>
            <a:cxnLst/>
            <a:rect l="l" t="t" r="r" b="b"/>
            <a:pathLst>
              <a:path w="6160134" h="4290059">
                <a:moveTo>
                  <a:pt x="0" y="715010"/>
                </a:moveTo>
                <a:lnTo>
                  <a:pt x="1649" y="666061"/>
                </a:lnTo>
                <a:lnTo>
                  <a:pt x="6528" y="617997"/>
                </a:lnTo>
                <a:lnTo>
                  <a:pt x="14528" y="570923"/>
                </a:lnTo>
                <a:lnTo>
                  <a:pt x="25544" y="524948"/>
                </a:lnTo>
                <a:lnTo>
                  <a:pt x="39468" y="480176"/>
                </a:lnTo>
                <a:lnTo>
                  <a:pt x="56195" y="436715"/>
                </a:lnTo>
                <a:lnTo>
                  <a:pt x="75618" y="394671"/>
                </a:lnTo>
                <a:lnTo>
                  <a:pt x="97630" y="354151"/>
                </a:lnTo>
                <a:lnTo>
                  <a:pt x="122124" y="315261"/>
                </a:lnTo>
                <a:lnTo>
                  <a:pt x="148995" y="278108"/>
                </a:lnTo>
                <a:lnTo>
                  <a:pt x="178135" y="242798"/>
                </a:lnTo>
                <a:lnTo>
                  <a:pt x="209438" y="209438"/>
                </a:lnTo>
                <a:lnTo>
                  <a:pt x="242798" y="178135"/>
                </a:lnTo>
                <a:lnTo>
                  <a:pt x="278108" y="148995"/>
                </a:lnTo>
                <a:lnTo>
                  <a:pt x="315261" y="122124"/>
                </a:lnTo>
                <a:lnTo>
                  <a:pt x="354151" y="97630"/>
                </a:lnTo>
                <a:lnTo>
                  <a:pt x="394671" y="75618"/>
                </a:lnTo>
                <a:lnTo>
                  <a:pt x="436715" y="56195"/>
                </a:lnTo>
                <a:lnTo>
                  <a:pt x="480176" y="39468"/>
                </a:lnTo>
                <a:lnTo>
                  <a:pt x="524948" y="25544"/>
                </a:lnTo>
                <a:lnTo>
                  <a:pt x="570923" y="14528"/>
                </a:lnTo>
                <a:lnTo>
                  <a:pt x="617997" y="6528"/>
                </a:lnTo>
                <a:lnTo>
                  <a:pt x="666061" y="1649"/>
                </a:lnTo>
                <a:lnTo>
                  <a:pt x="715010" y="0"/>
                </a:lnTo>
                <a:lnTo>
                  <a:pt x="5444998" y="0"/>
                </a:lnTo>
                <a:lnTo>
                  <a:pt x="5493946" y="1649"/>
                </a:lnTo>
                <a:lnTo>
                  <a:pt x="5542010" y="6528"/>
                </a:lnTo>
                <a:lnTo>
                  <a:pt x="5589084" y="14528"/>
                </a:lnTo>
                <a:lnTo>
                  <a:pt x="5635059" y="25544"/>
                </a:lnTo>
                <a:lnTo>
                  <a:pt x="5679831" y="39468"/>
                </a:lnTo>
                <a:lnTo>
                  <a:pt x="5723292" y="56195"/>
                </a:lnTo>
                <a:lnTo>
                  <a:pt x="5765336" y="75618"/>
                </a:lnTo>
                <a:lnTo>
                  <a:pt x="5805856" y="97630"/>
                </a:lnTo>
                <a:lnTo>
                  <a:pt x="5844746" y="122124"/>
                </a:lnTo>
                <a:lnTo>
                  <a:pt x="5881899" y="148995"/>
                </a:lnTo>
                <a:lnTo>
                  <a:pt x="5917209" y="178135"/>
                </a:lnTo>
                <a:lnTo>
                  <a:pt x="5950569" y="209438"/>
                </a:lnTo>
                <a:lnTo>
                  <a:pt x="5981872" y="242798"/>
                </a:lnTo>
                <a:lnTo>
                  <a:pt x="6011012" y="278108"/>
                </a:lnTo>
                <a:lnTo>
                  <a:pt x="6037883" y="315261"/>
                </a:lnTo>
                <a:lnTo>
                  <a:pt x="6062377" y="354151"/>
                </a:lnTo>
                <a:lnTo>
                  <a:pt x="6084389" y="394671"/>
                </a:lnTo>
                <a:lnTo>
                  <a:pt x="6103812" y="436715"/>
                </a:lnTo>
                <a:lnTo>
                  <a:pt x="6120539" y="480176"/>
                </a:lnTo>
                <a:lnTo>
                  <a:pt x="6134463" y="524948"/>
                </a:lnTo>
                <a:lnTo>
                  <a:pt x="6145479" y="570923"/>
                </a:lnTo>
                <a:lnTo>
                  <a:pt x="6153479" y="617997"/>
                </a:lnTo>
                <a:lnTo>
                  <a:pt x="6158358" y="666061"/>
                </a:lnTo>
                <a:lnTo>
                  <a:pt x="6160008" y="715010"/>
                </a:lnTo>
                <a:lnTo>
                  <a:pt x="6160008" y="3575050"/>
                </a:lnTo>
                <a:lnTo>
                  <a:pt x="6158358" y="3623998"/>
                </a:lnTo>
                <a:lnTo>
                  <a:pt x="6153479" y="3672062"/>
                </a:lnTo>
                <a:lnTo>
                  <a:pt x="6145479" y="3719136"/>
                </a:lnTo>
                <a:lnTo>
                  <a:pt x="6134463" y="3765111"/>
                </a:lnTo>
                <a:lnTo>
                  <a:pt x="6120539" y="3809883"/>
                </a:lnTo>
                <a:lnTo>
                  <a:pt x="6103812" y="3853344"/>
                </a:lnTo>
                <a:lnTo>
                  <a:pt x="6084389" y="3895388"/>
                </a:lnTo>
                <a:lnTo>
                  <a:pt x="6062377" y="3935908"/>
                </a:lnTo>
                <a:lnTo>
                  <a:pt x="6037883" y="3974798"/>
                </a:lnTo>
                <a:lnTo>
                  <a:pt x="6011012" y="4011951"/>
                </a:lnTo>
                <a:lnTo>
                  <a:pt x="5981872" y="4047261"/>
                </a:lnTo>
                <a:lnTo>
                  <a:pt x="5950569" y="4080621"/>
                </a:lnTo>
                <a:lnTo>
                  <a:pt x="5917209" y="4111924"/>
                </a:lnTo>
                <a:lnTo>
                  <a:pt x="5881899" y="4141064"/>
                </a:lnTo>
                <a:lnTo>
                  <a:pt x="5844746" y="4167935"/>
                </a:lnTo>
                <a:lnTo>
                  <a:pt x="5805856" y="4192429"/>
                </a:lnTo>
                <a:lnTo>
                  <a:pt x="5765336" y="4214441"/>
                </a:lnTo>
                <a:lnTo>
                  <a:pt x="5723292" y="4233864"/>
                </a:lnTo>
                <a:lnTo>
                  <a:pt x="5679831" y="4250591"/>
                </a:lnTo>
                <a:lnTo>
                  <a:pt x="5635059" y="4264515"/>
                </a:lnTo>
                <a:lnTo>
                  <a:pt x="5589084" y="4275531"/>
                </a:lnTo>
                <a:lnTo>
                  <a:pt x="5542010" y="4283531"/>
                </a:lnTo>
                <a:lnTo>
                  <a:pt x="5493946" y="4288410"/>
                </a:lnTo>
                <a:lnTo>
                  <a:pt x="5444998" y="4290060"/>
                </a:lnTo>
                <a:lnTo>
                  <a:pt x="715010" y="4290060"/>
                </a:lnTo>
                <a:lnTo>
                  <a:pt x="666061" y="4288410"/>
                </a:lnTo>
                <a:lnTo>
                  <a:pt x="617997" y="4283531"/>
                </a:lnTo>
                <a:lnTo>
                  <a:pt x="570923" y="4275531"/>
                </a:lnTo>
                <a:lnTo>
                  <a:pt x="524948" y="4264515"/>
                </a:lnTo>
                <a:lnTo>
                  <a:pt x="480176" y="4250591"/>
                </a:lnTo>
                <a:lnTo>
                  <a:pt x="436715" y="4233864"/>
                </a:lnTo>
                <a:lnTo>
                  <a:pt x="394671" y="4214441"/>
                </a:lnTo>
                <a:lnTo>
                  <a:pt x="354151" y="4192429"/>
                </a:lnTo>
                <a:lnTo>
                  <a:pt x="315261" y="4167935"/>
                </a:lnTo>
                <a:lnTo>
                  <a:pt x="278108" y="4141064"/>
                </a:lnTo>
                <a:lnTo>
                  <a:pt x="242798" y="4111924"/>
                </a:lnTo>
                <a:lnTo>
                  <a:pt x="209438" y="4080621"/>
                </a:lnTo>
                <a:lnTo>
                  <a:pt x="178135" y="4047261"/>
                </a:lnTo>
                <a:lnTo>
                  <a:pt x="148995" y="4011951"/>
                </a:lnTo>
                <a:lnTo>
                  <a:pt x="122124" y="3974798"/>
                </a:lnTo>
                <a:lnTo>
                  <a:pt x="97630" y="3935908"/>
                </a:lnTo>
                <a:lnTo>
                  <a:pt x="75618" y="3895388"/>
                </a:lnTo>
                <a:lnTo>
                  <a:pt x="56195" y="3853344"/>
                </a:lnTo>
                <a:lnTo>
                  <a:pt x="39468" y="3809883"/>
                </a:lnTo>
                <a:lnTo>
                  <a:pt x="25544" y="3765111"/>
                </a:lnTo>
                <a:lnTo>
                  <a:pt x="14528" y="3719136"/>
                </a:lnTo>
                <a:lnTo>
                  <a:pt x="6528" y="3672062"/>
                </a:lnTo>
                <a:lnTo>
                  <a:pt x="1649" y="3623998"/>
                </a:lnTo>
                <a:lnTo>
                  <a:pt x="0" y="3575050"/>
                </a:lnTo>
                <a:lnTo>
                  <a:pt x="0" y="71501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26805" y="4621386"/>
            <a:ext cx="5327650" cy="23209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media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encryption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(DEK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MEK)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bulk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encryption.</a:t>
            </a:r>
            <a:endParaRPr sz="2200">
              <a:latin typeface="Trebuchet MS"/>
              <a:cs typeface="Trebuchet MS"/>
            </a:endParaRPr>
          </a:p>
          <a:p>
            <a:pPr marL="355600" marR="247015" indent="-342900">
              <a:lnSpc>
                <a:spcPts val="3010"/>
              </a:lnSpc>
              <a:spcBef>
                <a:spcPts val="15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Authentication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(AK)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encrypting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key.</a:t>
            </a:r>
            <a:endParaRPr sz="2200">
              <a:latin typeface="Trebuchet MS"/>
              <a:cs typeface="Trebuchet MS"/>
            </a:endParaRPr>
          </a:p>
          <a:p>
            <a:pPr marL="355600" marR="199390" indent="-342900">
              <a:lnSpc>
                <a:spcPts val="301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developed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according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Opal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specification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25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62516" y="2967227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5" y="820420"/>
                </a:lnTo>
                <a:lnTo>
                  <a:pt x="4410455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860660" y="3263900"/>
            <a:ext cx="36169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FFFFFF"/>
                </a:solidFill>
                <a:latin typeface="Trebuchet MS"/>
                <a:cs typeface="Trebuchet MS"/>
              </a:rPr>
              <a:t>Self-Encrypting</a:t>
            </a:r>
            <a:r>
              <a:rPr dirty="0" sz="2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Drives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(SED)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6617" y="1933193"/>
            <a:ext cx="4840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drive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disk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encryption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5">
                <a:solidFill>
                  <a:srgbClr val="3E3E3E"/>
                </a:solidFill>
              </a:rPr>
              <a:t>USB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Flash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Drive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876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66282" y="1933193"/>
            <a:ext cx="4122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0">
                <a:solidFill>
                  <a:srgbClr val="3E3E3E"/>
                </a:solidFill>
                <a:latin typeface="Trebuchet MS"/>
                <a:cs typeface="Trebuchet MS"/>
              </a:rPr>
              <a:t>BadUSB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exposes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67531" y="4331208"/>
            <a:ext cx="5749290" cy="3535679"/>
            <a:chOff x="5267531" y="4331208"/>
            <a:chExt cx="5749290" cy="3535679"/>
          </a:xfrm>
        </p:grpSpPr>
        <p:sp>
          <p:nvSpPr>
            <p:cNvPr id="6" name="object 6"/>
            <p:cNvSpPr/>
            <p:nvPr/>
          </p:nvSpPr>
          <p:spPr>
            <a:xfrm>
              <a:off x="5267531" y="4646961"/>
              <a:ext cx="5749290" cy="3220085"/>
            </a:xfrm>
            <a:custGeom>
              <a:avLst/>
              <a:gdLst/>
              <a:ahLst/>
              <a:cxnLst/>
              <a:rect l="l" t="t" r="r" b="b"/>
              <a:pathLst>
                <a:path w="5749290" h="3220084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1788"/>
                  </a:lnTo>
                  <a:lnTo>
                    <a:pt x="2781332" y="1862129"/>
                  </a:lnTo>
                  <a:lnTo>
                    <a:pt x="2730449" y="1863153"/>
                  </a:lnTo>
                  <a:lnTo>
                    <a:pt x="2679753" y="1864859"/>
                  </a:lnTo>
                  <a:lnTo>
                    <a:pt x="2629243" y="1867249"/>
                  </a:lnTo>
                  <a:lnTo>
                    <a:pt x="2578921" y="1870321"/>
                  </a:lnTo>
                  <a:lnTo>
                    <a:pt x="2528786" y="1874076"/>
                  </a:lnTo>
                  <a:lnTo>
                    <a:pt x="2478838" y="1878514"/>
                  </a:lnTo>
                  <a:lnTo>
                    <a:pt x="2429077" y="1883635"/>
                  </a:lnTo>
                  <a:lnTo>
                    <a:pt x="2379503" y="1889440"/>
                  </a:lnTo>
                  <a:lnTo>
                    <a:pt x="2330117" y="1895927"/>
                  </a:lnTo>
                  <a:lnTo>
                    <a:pt x="2280918" y="1903098"/>
                  </a:lnTo>
                  <a:lnTo>
                    <a:pt x="2231907" y="1910953"/>
                  </a:lnTo>
                  <a:lnTo>
                    <a:pt x="2183083" y="1919491"/>
                  </a:lnTo>
                  <a:lnTo>
                    <a:pt x="2134447" y="1928712"/>
                  </a:lnTo>
                  <a:lnTo>
                    <a:pt x="2085998" y="1938617"/>
                  </a:lnTo>
                  <a:lnTo>
                    <a:pt x="2037738" y="1949206"/>
                  </a:lnTo>
                  <a:lnTo>
                    <a:pt x="1989665" y="1960479"/>
                  </a:lnTo>
                  <a:lnTo>
                    <a:pt x="1941781" y="1972435"/>
                  </a:lnTo>
                  <a:lnTo>
                    <a:pt x="1894084" y="1985076"/>
                  </a:lnTo>
                  <a:lnTo>
                    <a:pt x="1846576" y="1998401"/>
                  </a:lnTo>
                  <a:lnTo>
                    <a:pt x="1799256" y="2012410"/>
                  </a:lnTo>
                  <a:lnTo>
                    <a:pt x="738679" y="1108297"/>
                  </a:lnTo>
                  <a:lnTo>
                    <a:pt x="726156" y="1101224"/>
                  </a:lnTo>
                  <a:lnTo>
                    <a:pt x="711073" y="1098867"/>
                  </a:lnTo>
                  <a:lnTo>
                    <a:pt x="696013" y="1101224"/>
                  </a:lnTo>
                  <a:lnTo>
                    <a:pt x="683561" y="1108297"/>
                  </a:lnTo>
                  <a:lnTo>
                    <a:pt x="675846" y="1126886"/>
                  </a:lnTo>
                  <a:lnTo>
                    <a:pt x="673274" y="1144333"/>
                  </a:lnTo>
                  <a:lnTo>
                    <a:pt x="675846" y="1159446"/>
                  </a:lnTo>
                  <a:lnTo>
                    <a:pt x="683561" y="1171035"/>
                  </a:lnTo>
                  <a:lnTo>
                    <a:pt x="1716579" y="2037556"/>
                  </a:lnTo>
                  <a:lnTo>
                    <a:pt x="1667346" y="2052592"/>
                  </a:lnTo>
                  <a:lnTo>
                    <a:pt x="1618414" y="2068297"/>
                  </a:lnTo>
                  <a:lnTo>
                    <a:pt x="1569788" y="2084666"/>
                  </a:lnTo>
                  <a:lnTo>
                    <a:pt x="1521475" y="2101695"/>
                  </a:lnTo>
                  <a:lnTo>
                    <a:pt x="1473481" y="2119378"/>
                  </a:lnTo>
                  <a:lnTo>
                    <a:pt x="1425811" y="2137712"/>
                  </a:lnTo>
                  <a:lnTo>
                    <a:pt x="1378472" y="2156693"/>
                  </a:lnTo>
                  <a:lnTo>
                    <a:pt x="1331470" y="2176316"/>
                  </a:lnTo>
                  <a:lnTo>
                    <a:pt x="1284810" y="2196576"/>
                  </a:lnTo>
                  <a:lnTo>
                    <a:pt x="1238499" y="2217469"/>
                  </a:lnTo>
                  <a:lnTo>
                    <a:pt x="1192542" y="2238992"/>
                  </a:lnTo>
                  <a:lnTo>
                    <a:pt x="1146947" y="2261138"/>
                  </a:lnTo>
                  <a:lnTo>
                    <a:pt x="1101718" y="2283905"/>
                  </a:lnTo>
                  <a:lnTo>
                    <a:pt x="1056862" y="2307287"/>
                  </a:lnTo>
                  <a:lnTo>
                    <a:pt x="1012384" y="2331281"/>
                  </a:lnTo>
                  <a:lnTo>
                    <a:pt x="968291" y="2355881"/>
                  </a:lnTo>
                  <a:lnTo>
                    <a:pt x="924589" y="2381084"/>
                  </a:lnTo>
                  <a:lnTo>
                    <a:pt x="881283" y="2406885"/>
                  </a:lnTo>
                  <a:lnTo>
                    <a:pt x="838381" y="2433280"/>
                  </a:lnTo>
                  <a:lnTo>
                    <a:pt x="795887" y="2460264"/>
                  </a:lnTo>
                  <a:lnTo>
                    <a:pt x="753807" y="2487833"/>
                  </a:lnTo>
                  <a:lnTo>
                    <a:pt x="712149" y="2515982"/>
                  </a:lnTo>
                  <a:lnTo>
                    <a:pt x="670917" y="2544708"/>
                  </a:lnTo>
                  <a:lnTo>
                    <a:pt x="630118" y="2574005"/>
                  </a:lnTo>
                  <a:lnTo>
                    <a:pt x="589757" y="2603870"/>
                  </a:lnTo>
                  <a:lnTo>
                    <a:pt x="549841" y="2634297"/>
                  </a:lnTo>
                  <a:lnTo>
                    <a:pt x="510376" y="2665283"/>
                  </a:lnTo>
                  <a:lnTo>
                    <a:pt x="471368" y="2696824"/>
                  </a:lnTo>
                  <a:lnTo>
                    <a:pt x="432823" y="2728914"/>
                  </a:lnTo>
                  <a:lnTo>
                    <a:pt x="394746" y="2761550"/>
                  </a:lnTo>
                  <a:lnTo>
                    <a:pt x="357144" y="2794726"/>
                  </a:lnTo>
                  <a:lnTo>
                    <a:pt x="320023" y="2828439"/>
                  </a:lnTo>
                  <a:lnTo>
                    <a:pt x="283388" y="2862685"/>
                  </a:lnTo>
                  <a:lnTo>
                    <a:pt x="247247" y="2897458"/>
                  </a:lnTo>
                  <a:lnTo>
                    <a:pt x="211604" y="2932755"/>
                  </a:lnTo>
                  <a:lnTo>
                    <a:pt x="176465" y="2968571"/>
                  </a:lnTo>
                  <a:lnTo>
                    <a:pt x="141838" y="3004901"/>
                  </a:lnTo>
                  <a:lnTo>
                    <a:pt x="107727" y="3041742"/>
                  </a:lnTo>
                  <a:lnTo>
                    <a:pt x="74140" y="3079089"/>
                  </a:lnTo>
                  <a:lnTo>
                    <a:pt x="41080" y="3116937"/>
                  </a:lnTo>
                  <a:lnTo>
                    <a:pt x="8556" y="3155283"/>
                  </a:lnTo>
                  <a:lnTo>
                    <a:pt x="0" y="3189747"/>
                  </a:lnTo>
                  <a:lnTo>
                    <a:pt x="6681" y="3201128"/>
                  </a:lnTo>
                  <a:lnTo>
                    <a:pt x="22399" y="3205448"/>
                  </a:lnTo>
                  <a:lnTo>
                    <a:pt x="34851" y="3217824"/>
                  </a:lnTo>
                  <a:lnTo>
                    <a:pt x="49911" y="3219592"/>
                  </a:lnTo>
                  <a:lnTo>
                    <a:pt x="64994" y="3214288"/>
                  </a:lnTo>
                  <a:lnTo>
                    <a:pt x="77517" y="3205448"/>
                  </a:lnTo>
                  <a:lnTo>
                    <a:pt x="108780" y="3168025"/>
                  </a:lnTo>
                  <a:lnTo>
                    <a:pt x="140581" y="3131102"/>
                  </a:lnTo>
                  <a:lnTo>
                    <a:pt x="172913" y="3094681"/>
                  </a:lnTo>
                  <a:lnTo>
                    <a:pt x="205769" y="3058765"/>
                  </a:lnTo>
                  <a:lnTo>
                    <a:pt x="239141" y="3023357"/>
                  </a:lnTo>
                  <a:lnTo>
                    <a:pt x="273024" y="2988461"/>
                  </a:lnTo>
                  <a:lnTo>
                    <a:pt x="307410" y="2954078"/>
                  </a:lnTo>
                  <a:lnTo>
                    <a:pt x="342292" y="2920211"/>
                  </a:lnTo>
                  <a:lnTo>
                    <a:pt x="377663" y="2886864"/>
                  </a:lnTo>
                  <a:lnTo>
                    <a:pt x="413517" y="2854040"/>
                  </a:lnTo>
                  <a:lnTo>
                    <a:pt x="449846" y="2821741"/>
                  </a:lnTo>
                  <a:lnTo>
                    <a:pt x="486643" y="2789970"/>
                  </a:lnTo>
                  <a:lnTo>
                    <a:pt x="523902" y="2758730"/>
                  </a:lnTo>
                  <a:lnTo>
                    <a:pt x="561616" y="2728024"/>
                  </a:lnTo>
                  <a:lnTo>
                    <a:pt x="599777" y="2697855"/>
                  </a:lnTo>
                  <a:lnTo>
                    <a:pt x="638379" y="2668226"/>
                  </a:lnTo>
                  <a:lnTo>
                    <a:pt x="677415" y="2639139"/>
                  </a:lnTo>
                  <a:lnTo>
                    <a:pt x="716877" y="2610598"/>
                  </a:lnTo>
                  <a:lnTo>
                    <a:pt x="756760" y="2582605"/>
                  </a:lnTo>
                  <a:lnTo>
                    <a:pt x="797055" y="2555163"/>
                  </a:lnTo>
                  <a:lnTo>
                    <a:pt x="837757" y="2528275"/>
                  </a:lnTo>
                  <a:lnTo>
                    <a:pt x="878857" y="2501944"/>
                  </a:lnTo>
                  <a:lnTo>
                    <a:pt x="920350" y="2476173"/>
                  </a:lnTo>
                  <a:lnTo>
                    <a:pt x="962228" y="2450965"/>
                  </a:lnTo>
                  <a:lnTo>
                    <a:pt x="1004485" y="2426322"/>
                  </a:lnTo>
                  <a:lnTo>
                    <a:pt x="1047112" y="2402248"/>
                  </a:lnTo>
                  <a:lnTo>
                    <a:pt x="1090105" y="2378745"/>
                  </a:lnTo>
                  <a:lnTo>
                    <a:pt x="1133454" y="2355817"/>
                  </a:lnTo>
                  <a:lnTo>
                    <a:pt x="1177155" y="2333465"/>
                  </a:lnTo>
                  <a:lnTo>
                    <a:pt x="1221199" y="2311694"/>
                  </a:lnTo>
                  <a:lnTo>
                    <a:pt x="1265580" y="2290505"/>
                  </a:lnTo>
                  <a:lnTo>
                    <a:pt x="1310290" y="2269902"/>
                  </a:lnTo>
                  <a:lnTo>
                    <a:pt x="1355324" y="2249888"/>
                  </a:lnTo>
                  <a:lnTo>
                    <a:pt x="1400673" y="2230465"/>
                  </a:lnTo>
                  <a:lnTo>
                    <a:pt x="1446331" y="2211637"/>
                  </a:lnTo>
                  <a:lnTo>
                    <a:pt x="1492292" y="2193406"/>
                  </a:lnTo>
                  <a:lnTo>
                    <a:pt x="1538547" y="2175774"/>
                  </a:lnTo>
                  <a:lnTo>
                    <a:pt x="1585091" y="2158746"/>
                  </a:lnTo>
                  <a:lnTo>
                    <a:pt x="1631916" y="2142324"/>
                  </a:lnTo>
                  <a:lnTo>
                    <a:pt x="1679016" y="2126511"/>
                  </a:lnTo>
                  <a:lnTo>
                    <a:pt x="1726382" y="2111309"/>
                  </a:lnTo>
                  <a:lnTo>
                    <a:pt x="1774010" y="2096722"/>
                  </a:lnTo>
                  <a:lnTo>
                    <a:pt x="1821890" y="2082752"/>
                  </a:lnTo>
                  <a:lnTo>
                    <a:pt x="1870018" y="2069402"/>
                  </a:lnTo>
                  <a:lnTo>
                    <a:pt x="1918385" y="2056676"/>
                  </a:lnTo>
                  <a:lnTo>
                    <a:pt x="1966985" y="2044575"/>
                  </a:lnTo>
                  <a:lnTo>
                    <a:pt x="2015810" y="2033104"/>
                  </a:lnTo>
                  <a:lnTo>
                    <a:pt x="2064855" y="2022264"/>
                  </a:lnTo>
                  <a:lnTo>
                    <a:pt x="2114111" y="2012059"/>
                  </a:lnTo>
                  <a:lnTo>
                    <a:pt x="2163573" y="2002492"/>
                  </a:lnTo>
                  <a:lnTo>
                    <a:pt x="2213232" y="1993564"/>
                  </a:lnTo>
                  <a:lnTo>
                    <a:pt x="2263083" y="1985281"/>
                  </a:lnTo>
                  <a:lnTo>
                    <a:pt x="2313118" y="1977643"/>
                  </a:lnTo>
                  <a:lnTo>
                    <a:pt x="2363330" y="1970654"/>
                  </a:lnTo>
                  <a:lnTo>
                    <a:pt x="2413712" y="1964318"/>
                  </a:lnTo>
                  <a:lnTo>
                    <a:pt x="2464258" y="1958636"/>
                  </a:lnTo>
                  <a:lnTo>
                    <a:pt x="2514961" y="1953611"/>
                  </a:lnTo>
                  <a:lnTo>
                    <a:pt x="2565812" y="1949248"/>
                  </a:lnTo>
                  <a:lnTo>
                    <a:pt x="2616807" y="1945548"/>
                  </a:lnTo>
                  <a:lnTo>
                    <a:pt x="2667937" y="1942514"/>
                  </a:lnTo>
                  <a:lnTo>
                    <a:pt x="2719196" y="1940149"/>
                  </a:lnTo>
                  <a:lnTo>
                    <a:pt x="2770577" y="1938456"/>
                  </a:lnTo>
                  <a:lnTo>
                    <a:pt x="2822073" y="1937439"/>
                  </a:lnTo>
                  <a:lnTo>
                    <a:pt x="2873676" y="1937099"/>
                  </a:lnTo>
                  <a:lnTo>
                    <a:pt x="2925100" y="1937428"/>
                  </a:lnTo>
                  <a:lnTo>
                    <a:pt x="2976382" y="1938415"/>
                  </a:lnTo>
                  <a:lnTo>
                    <a:pt x="3027517" y="1940056"/>
                  </a:lnTo>
                  <a:lnTo>
                    <a:pt x="3078498" y="1942349"/>
                  </a:lnTo>
                  <a:lnTo>
                    <a:pt x="3129320" y="1945291"/>
                  </a:lnTo>
                  <a:lnTo>
                    <a:pt x="3179979" y="1948878"/>
                  </a:lnTo>
                  <a:lnTo>
                    <a:pt x="3230468" y="1953110"/>
                  </a:lnTo>
                  <a:lnTo>
                    <a:pt x="3280782" y="1957982"/>
                  </a:lnTo>
                  <a:lnTo>
                    <a:pt x="3330917" y="1963492"/>
                  </a:lnTo>
                  <a:lnTo>
                    <a:pt x="3380865" y="1969637"/>
                  </a:lnTo>
                  <a:lnTo>
                    <a:pt x="3430623" y="1976414"/>
                  </a:lnTo>
                  <a:lnTo>
                    <a:pt x="3480184" y="1983822"/>
                  </a:lnTo>
                  <a:lnTo>
                    <a:pt x="3529543" y="1991856"/>
                  </a:lnTo>
                  <a:lnTo>
                    <a:pt x="3578695" y="2000515"/>
                  </a:lnTo>
                  <a:lnTo>
                    <a:pt x="3627634" y="2009794"/>
                  </a:lnTo>
                  <a:lnTo>
                    <a:pt x="3676355" y="2019693"/>
                  </a:lnTo>
                  <a:lnTo>
                    <a:pt x="3724852" y="2030208"/>
                  </a:lnTo>
                  <a:lnTo>
                    <a:pt x="3773121" y="2041336"/>
                  </a:lnTo>
                  <a:lnTo>
                    <a:pt x="3821155" y="2053074"/>
                  </a:lnTo>
                  <a:lnTo>
                    <a:pt x="3868949" y="2065420"/>
                  </a:lnTo>
                  <a:lnTo>
                    <a:pt x="3916498" y="2078371"/>
                  </a:lnTo>
                  <a:lnTo>
                    <a:pt x="3963796" y="2091924"/>
                  </a:lnTo>
                  <a:lnTo>
                    <a:pt x="4010839" y="2106077"/>
                  </a:lnTo>
                  <a:lnTo>
                    <a:pt x="4057620" y="2120826"/>
                  </a:lnTo>
                  <a:lnTo>
                    <a:pt x="4104134" y="2136170"/>
                  </a:lnTo>
                  <a:lnTo>
                    <a:pt x="4150376" y="2152105"/>
                  </a:lnTo>
                  <a:lnTo>
                    <a:pt x="4196340" y="2168628"/>
                  </a:lnTo>
                  <a:lnTo>
                    <a:pt x="4242021" y="2185737"/>
                  </a:lnTo>
                  <a:lnTo>
                    <a:pt x="4287413" y="2203429"/>
                  </a:lnTo>
                  <a:lnTo>
                    <a:pt x="4332511" y="2221701"/>
                  </a:lnTo>
                  <a:lnTo>
                    <a:pt x="4377310" y="2240551"/>
                  </a:lnTo>
                  <a:lnTo>
                    <a:pt x="4421805" y="2259975"/>
                  </a:lnTo>
                  <a:lnTo>
                    <a:pt x="4465989" y="2279972"/>
                  </a:lnTo>
                  <a:lnTo>
                    <a:pt x="4509857" y="2300538"/>
                  </a:lnTo>
                  <a:lnTo>
                    <a:pt x="4553405" y="2321670"/>
                  </a:lnTo>
                  <a:lnTo>
                    <a:pt x="4596626" y="2343366"/>
                  </a:lnTo>
                  <a:lnTo>
                    <a:pt x="4639515" y="2365623"/>
                  </a:lnTo>
                  <a:lnTo>
                    <a:pt x="4682066" y="2388439"/>
                  </a:lnTo>
                  <a:lnTo>
                    <a:pt x="4724275" y="2411810"/>
                  </a:lnTo>
                  <a:lnTo>
                    <a:pt x="4766136" y="2435733"/>
                  </a:lnTo>
                  <a:lnTo>
                    <a:pt x="4807644" y="2460207"/>
                  </a:lnTo>
                  <a:lnTo>
                    <a:pt x="4848792" y="2485228"/>
                  </a:lnTo>
                  <a:lnTo>
                    <a:pt x="4889576" y="2510794"/>
                  </a:lnTo>
                  <a:lnTo>
                    <a:pt x="4929991" y="2536901"/>
                  </a:lnTo>
                  <a:lnTo>
                    <a:pt x="4970030" y="2563548"/>
                  </a:lnTo>
                  <a:lnTo>
                    <a:pt x="5009688" y="2590730"/>
                  </a:lnTo>
                  <a:lnTo>
                    <a:pt x="5048961" y="2618447"/>
                  </a:lnTo>
                  <a:lnTo>
                    <a:pt x="5087842" y="2646694"/>
                  </a:lnTo>
                  <a:lnTo>
                    <a:pt x="5126326" y="2675469"/>
                  </a:lnTo>
                  <a:lnTo>
                    <a:pt x="5164408" y="2704770"/>
                  </a:lnTo>
                  <a:lnTo>
                    <a:pt x="5202082" y="2734593"/>
                  </a:lnTo>
                  <a:lnTo>
                    <a:pt x="5239343" y="2764936"/>
                  </a:lnTo>
                  <a:lnTo>
                    <a:pt x="5276185" y="2795796"/>
                  </a:lnTo>
                  <a:lnTo>
                    <a:pt x="5312604" y="2827170"/>
                  </a:lnTo>
                  <a:lnTo>
                    <a:pt x="5348593" y="2859056"/>
                  </a:lnTo>
                  <a:lnTo>
                    <a:pt x="5384147" y="2891451"/>
                  </a:lnTo>
                  <a:lnTo>
                    <a:pt x="5419262" y="2924351"/>
                  </a:lnTo>
                  <a:lnTo>
                    <a:pt x="5453930" y="2957756"/>
                  </a:lnTo>
                  <a:lnTo>
                    <a:pt x="5488148" y="2991660"/>
                  </a:lnTo>
                  <a:lnTo>
                    <a:pt x="5521909" y="3026063"/>
                  </a:lnTo>
                  <a:lnTo>
                    <a:pt x="5555208" y="3060961"/>
                  </a:lnTo>
                  <a:lnTo>
                    <a:pt x="5588040" y="3096351"/>
                  </a:lnTo>
                  <a:lnTo>
                    <a:pt x="5620399" y="3132231"/>
                  </a:lnTo>
                  <a:lnTo>
                    <a:pt x="5652280" y="3168597"/>
                  </a:lnTo>
                  <a:lnTo>
                    <a:pt x="5683678" y="3205448"/>
                  </a:lnTo>
                  <a:lnTo>
                    <a:pt x="5686038" y="3212717"/>
                  </a:lnTo>
                  <a:lnTo>
                    <a:pt x="5692267" y="3216449"/>
                  </a:lnTo>
                  <a:lnTo>
                    <a:pt x="5701091" y="3217824"/>
                  </a:lnTo>
                  <a:lnTo>
                    <a:pt x="5711237" y="3218021"/>
                  </a:lnTo>
                  <a:lnTo>
                    <a:pt x="5713597" y="3217824"/>
                  </a:lnTo>
                  <a:lnTo>
                    <a:pt x="5719826" y="3216449"/>
                  </a:lnTo>
                  <a:lnTo>
                    <a:pt x="5728650" y="3212717"/>
                  </a:lnTo>
                  <a:lnTo>
                    <a:pt x="5738796" y="3205448"/>
                  </a:lnTo>
                  <a:lnTo>
                    <a:pt x="5746511" y="3201128"/>
                  </a:lnTo>
                  <a:lnTo>
                    <a:pt x="5749083" y="3189747"/>
                  </a:lnTo>
                  <a:lnTo>
                    <a:pt x="5746511" y="3173676"/>
                  </a:lnTo>
                  <a:lnTo>
                    <a:pt x="5738796" y="3155283"/>
                  </a:lnTo>
                  <a:lnTo>
                    <a:pt x="5706736" y="3116909"/>
                  </a:lnTo>
                  <a:lnTo>
                    <a:pt x="5674140" y="3079081"/>
                  </a:lnTo>
                  <a:lnTo>
                    <a:pt x="5641014" y="3041802"/>
                  </a:lnTo>
                  <a:lnTo>
                    <a:pt x="5607366" y="3005072"/>
                  </a:lnTo>
                  <a:lnTo>
                    <a:pt x="5573202" y="2968893"/>
                  </a:lnTo>
                  <a:lnTo>
                    <a:pt x="5538529" y="2933265"/>
                  </a:lnTo>
                  <a:lnTo>
                    <a:pt x="5503355" y="2898191"/>
                  </a:lnTo>
                  <a:lnTo>
                    <a:pt x="5467686" y="2863671"/>
                  </a:lnTo>
                  <a:lnTo>
                    <a:pt x="5431529" y="2829706"/>
                  </a:lnTo>
                  <a:lnTo>
                    <a:pt x="5394892" y="2796298"/>
                  </a:lnTo>
                  <a:lnTo>
                    <a:pt x="5357780" y="2763449"/>
                  </a:lnTo>
                  <a:lnTo>
                    <a:pt x="5320203" y="2731158"/>
                  </a:lnTo>
                  <a:lnTo>
                    <a:pt x="5282165" y="2699428"/>
                  </a:lnTo>
                  <a:lnTo>
                    <a:pt x="5243675" y="2668260"/>
                  </a:lnTo>
                  <a:lnTo>
                    <a:pt x="5204739" y="2637655"/>
                  </a:lnTo>
                  <a:lnTo>
                    <a:pt x="5165364" y="2607614"/>
                  </a:lnTo>
                  <a:lnTo>
                    <a:pt x="5125558" y="2578138"/>
                  </a:lnTo>
                  <a:lnTo>
                    <a:pt x="5085327" y="2549230"/>
                  </a:lnTo>
                  <a:lnTo>
                    <a:pt x="5044678" y="2520889"/>
                  </a:lnTo>
                  <a:lnTo>
                    <a:pt x="5003618" y="2493117"/>
                  </a:lnTo>
                  <a:lnTo>
                    <a:pt x="4962154" y="2465916"/>
                  </a:lnTo>
                  <a:lnTo>
                    <a:pt x="4920294" y="2439287"/>
                  </a:lnTo>
                  <a:lnTo>
                    <a:pt x="4878044" y="2413231"/>
                  </a:lnTo>
                  <a:lnTo>
                    <a:pt x="4835411" y="2387749"/>
                  </a:lnTo>
                  <a:lnTo>
                    <a:pt x="4792402" y="2362843"/>
                  </a:lnTo>
                  <a:lnTo>
                    <a:pt x="4749024" y="2338513"/>
                  </a:lnTo>
                  <a:lnTo>
                    <a:pt x="4705284" y="2314761"/>
                  </a:lnTo>
                  <a:lnTo>
                    <a:pt x="4661190" y="2291588"/>
                  </a:lnTo>
                  <a:lnTo>
                    <a:pt x="4616747" y="2268996"/>
                  </a:lnTo>
                  <a:lnTo>
                    <a:pt x="4571964" y="2246986"/>
                  </a:lnTo>
                  <a:lnTo>
                    <a:pt x="4526847" y="2225558"/>
                  </a:lnTo>
                  <a:lnTo>
                    <a:pt x="4481402" y="2204715"/>
                  </a:lnTo>
                  <a:lnTo>
                    <a:pt x="4435638" y="2184457"/>
                  </a:lnTo>
                  <a:lnTo>
                    <a:pt x="4389561" y="2164786"/>
                  </a:lnTo>
                  <a:lnTo>
                    <a:pt x="4343178" y="2145703"/>
                  </a:lnTo>
                  <a:lnTo>
                    <a:pt x="4296496" y="2127209"/>
                  </a:lnTo>
                  <a:lnTo>
                    <a:pt x="4249521" y="2109306"/>
                  </a:lnTo>
                  <a:lnTo>
                    <a:pt x="4202262" y="2091994"/>
                  </a:lnTo>
                  <a:lnTo>
                    <a:pt x="4154725" y="2075275"/>
                  </a:lnTo>
                  <a:lnTo>
                    <a:pt x="5187743" y="1171035"/>
                  </a:lnTo>
                  <a:lnTo>
                    <a:pt x="5195530" y="1154142"/>
                  </a:lnTo>
                  <a:lnTo>
                    <a:pt x="5198125" y="1139618"/>
                  </a:lnTo>
                  <a:lnTo>
                    <a:pt x="5195530" y="1125118"/>
                  </a:lnTo>
                  <a:lnTo>
                    <a:pt x="5187743" y="1108297"/>
                  </a:lnTo>
                  <a:lnTo>
                    <a:pt x="5169237" y="1101224"/>
                  </a:lnTo>
                  <a:lnTo>
                    <a:pt x="5153326" y="1098867"/>
                  </a:lnTo>
                  <a:lnTo>
                    <a:pt x="5137415" y="1101224"/>
                  </a:lnTo>
                  <a:lnTo>
                    <a:pt x="5118909" y="1108297"/>
                  </a:lnTo>
                  <a:lnTo>
                    <a:pt x="4072048" y="2050129"/>
                  </a:lnTo>
                  <a:lnTo>
                    <a:pt x="4025104" y="2034102"/>
                  </a:lnTo>
                  <a:lnTo>
                    <a:pt x="3977711" y="2018789"/>
                  </a:lnTo>
                  <a:lnTo>
                    <a:pt x="3929891" y="2004188"/>
                  </a:lnTo>
                  <a:lnTo>
                    <a:pt x="3881664" y="1990300"/>
                  </a:lnTo>
                  <a:lnTo>
                    <a:pt x="3833049" y="1977125"/>
                  </a:lnTo>
                  <a:lnTo>
                    <a:pt x="3784068" y="1964663"/>
                  </a:lnTo>
                  <a:lnTo>
                    <a:pt x="3734741" y="1952913"/>
                  </a:lnTo>
                  <a:lnTo>
                    <a:pt x="3685088" y="1941876"/>
                  </a:lnTo>
                  <a:lnTo>
                    <a:pt x="3635128" y="1931552"/>
                  </a:lnTo>
                  <a:lnTo>
                    <a:pt x="3584884" y="1921940"/>
                  </a:lnTo>
                  <a:lnTo>
                    <a:pt x="3534374" y="1913040"/>
                  </a:lnTo>
                  <a:lnTo>
                    <a:pt x="3483619" y="1904852"/>
                  </a:lnTo>
                  <a:lnTo>
                    <a:pt x="3432639" y="1897377"/>
                  </a:lnTo>
                  <a:lnTo>
                    <a:pt x="3381455" y="1890615"/>
                  </a:lnTo>
                  <a:lnTo>
                    <a:pt x="3330087" y="1884564"/>
                  </a:lnTo>
                  <a:lnTo>
                    <a:pt x="3278555" y="1879225"/>
                  </a:lnTo>
                  <a:lnTo>
                    <a:pt x="3226880" y="1874599"/>
                  </a:lnTo>
                  <a:lnTo>
                    <a:pt x="3175081" y="1870684"/>
                  </a:lnTo>
                  <a:lnTo>
                    <a:pt x="3123180" y="1867481"/>
                  </a:lnTo>
                  <a:lnTo>
                    <a:pt x="3071196" y="1864990"/>
                  </a:lnTo>
                  <a:lnTo>
                    <a:pt x="3019150" y="1863211"/>
                  </a:lnTo>
                  <a:lnTo>
                    <a:pt x="2967061" y="1862144"/>
                  </a:lnTo>
                  <a:lnTo>
                    <a:pt x="2914951" y="1861788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162D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38003" y="5442204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5" h="748664">
                  <a:moveTo>
                    <a:pt x="409194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2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4" y="748284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8" y="374142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32775" y="4331208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5" h="748664">
                  <a:moveTo>
                    <a:pt x="409194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1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4" y="748283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8" y="374141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26023" y="5341620"/>
              <a:ext cx="818515" cy="746760"/>
            </a:xfrm>
            <a:custGeom>
              <a:avLst/>
              <a:gdLst/>
              <a:ahLst/>
              <a:cxnLst/>
              <a:rect l="l" t="t" r="r" b="b"/>
              <a:pathLst>
                <a:path w="818514" h="746760">
                  <a:moveTo>
                    <a:pt x="409193" y="0"/>
                  </a:moveTo>
                  <a:lnTo>
                    <a:pt x="357877" y="2908"/>
                  </a:lnTo>
                  <a:lnTo>
                    <a:pt x="308459" y="11401"/>
                  </a:lnTo>
                  <a:lnTo>
                    <a:pt x="261324" y="25128"/>
                  </a:lnTo>
                  <a:lnTo>
                    <a:pt x="216855" y="43740"/>
                  </a:lnTo>
                  <a:lnTo>
                    <a:pt x="175438" y="66887"/>
                  </a:lnTo>
                  <a:lnTo>
                    <a:pt x="137455" y="94220"/>
                  </a:lnTo>
                  <a:lnTo>
                    <a:pt x="103291" y="125389"/>
                  </a:lnTo>
                  <a:lnTo>
                    <a:pt x="73329" y="160044"/>
                  </a:lnTo>
                  <a:lnTo>
                    <a:pt x="47955" y="197836"/>
                  </a:lnTo>
                  <a:lnTo>
                    <a:pt x="27550" y="238415"/>
                  </a:lnTo>
                  <a:lnTo>
                    <a:pt x="12500" y="281432"/>
                  </a:lnTo>
                  <a:lnTo>
                    <a:pt x="3189" y="326536"/>
                  </a:lnTo>
                  <a:lnTo>
                    <a:pt x="0" y="373379"/>
                  </a:lnTo>
                  <a:lnTo>
                    <a:pt x="3189" y="420223"/>
                  </a:lnTo>
                  <a:lnTo>
                    <a:pt x="12500" y="465327"/>
                  </a:lnTo>
                  <a:lnTo>
                    <a:pt x="27550" y="508344"/>
                  </a:lnTo>
                  <a:lnTo>
                    <a:pt x="47955" y="548923"/>
                  </a:lnTo>
                  <a:lnTo>
                    <a:pt x="73329" y="586715"/>
                  </a:lnTo>
                  <a:lnTo>
                    <a:pt x="103291" y="621370"/>
                  </a:lnTo>
                  <a:lnTo>
                    <a:pt x="137455" y="652539"/>
                  </a:lnTo>
                  <a:lnTo>
                    <a:pt x="175438" y="679872"/>
                  </a:lnTo>
                  <a:lnTo>
                    <a:pt x="216855" y="703019"/>
                  </a:lnTo>
                  <a:lnTo>
                    <a:pt x="261324" y="721631"/>
                  </a:lnTo>
                  <a:lnTo>
                    <a:pt x="308459" y="735358"/>
                  </a:lnTo>
                  <a:lnTo>
                    <a:pt x="357877" y="743851"/>
                  </a:lnTo>
                  <a:lnTo>
                    <a:pt x="409193" y="746759"/>
                  </a:lnTo>
                  <a:lnTo>
                    <a:pt x="460510" y="743851"/>
                  </a:lnTo>
                  <a:lnTo>
                    <a:pt x="509928" y="735358"/>
                  </a:lnTo>
                  <a:lnTo>
                    <a:pt x="557063" y="721631"/>
                  </a:lnTo>
                  <a:lnTo>
                    <a:pt x="601532" y="703019"/>
                  </a:lnTo>
                  <a:lnTo>
                    <a:pt x="642949" y="679872"/>
                  </a:lnTo>
                  <a:lnTo>
                    <a:pt x="680932" y="652539"/>
                  </a:lnTo>
                  <a:lnTo>
                    <a:pt x="715096" y="621370"/>
                  </a:lnTo>
                  <a:lnTo>
                    <a:pt x="745058" y="586715"/>
                  </a:lnTo>
                  <a:lnTo>
                    <a:pt x="770432" y="548923"/>
                  </a:lnTo>
                  <a:lnTo>
                    <a:pt x="790837" y="508344"/>
                  </a:lnTo>
                  <a:lnTo>
                    <a:pt x="805887" y="465327"/>
                  </a:lnTo>
                  <a:lnTo>
                    <a:pt x="815198" y="420223"/>
                  </a:lnTo>
                  <a:lnTo>
                    <a:pt x="818388" y="373379"/>
                  </a:lnTo>
                  <a:lnTo>
                    <a:pt x="815198" y="326536"/>
                  </a:lnTo>
                  <a:lnTo>
                    <a:pt x="805887" y="281432"/>
                  </a:lnTo>
                  <a:lnTo>
                    <a:pt x="790837" y="238415"/>
                  </a:lnTo>
                  <a:lnTo>
                    <a:pt x="770432" y="197836"/>
                  </a:lnTo>
                  <a:lnTo>
                    <a:pt x="745058" y="160044"/>
                  </a:lnTo>
                  <a:lnTo>
                    <a:pt x="715096" y="125389"/>
                  </a:lnTo>
                  <a:lnTo>
                    <a:pt x="680932" y="94220"/>
                  </a:lnTo>
                  <a:lnTo>
                    <a:pt x="642949" y="66887"/>
                  </a:lnTo>
                  <a:lnTo>
                    <a:pt x="601532" y="43740"/>
                  </a:lnTo>
                  <a:lnTo>
                    <a:pt x="557063" y="25128"/>
                  </a:lnTo>
                  <a:lnTo>
                    <a:pt x="509928" y="11401"/>
                  </a:lnTo>
                  <a:lnTo>
                    <a:pt x="460510" y="2908"/>
                  </a:lnTo>
                  <a:lnTo>
                    <a:pt x="40919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969757" y="4510786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3514" y="5520690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5875" y="5621273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2126" y="5304536"/>
            <a:ext cx="2507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Malicious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firmware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8535" y="3526282"/>
            <a:ext cx="26231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Malicious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404040"/>
                </a:solidFill>
                <a:latin typeface="Trebuchet MS"/>
                <a:cs typeface="Trebuchet MS"/>
              </a:rPr>
              <a:t>USB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cable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88014" y="5579491"/>
            <a:ext cx="2679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Malicious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flash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drive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5">
                <a:solidFill>
                  <a:srgbClr val="3E3E3E"/>
                </a:solidFill>
              </a:rPr>
              <a:t>USB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Flash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Drive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876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5710" y="1933193"/>
            <a:ext cx="122396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modified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device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visual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cues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signals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differentiates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drive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cable.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It: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48990" y="3056382"/>
            <a:ext cx="10314940" cy="1150620"/>
          </a:xfrm>
          <a:custGeom>
            <a:avLst/>
            <a:gdLst/>
            <a:ahLst/>
            <a:cxnLst/>
            <a:rect l="l" t="t" r="r" b="b"/>
            <a:pathLst>
              <a:path w="10314940" h="1150620">
                <a:moveTo>
                  <a:pt x="0" y="191769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2662" y="0"/>
                </a:lnTo>
                <a:lnTo>
                  <a:pt x="10166635" y="5064"/>
                </a:lnTo>
                <a:lnTo>
                  <a:pt x="10207000" y="19490"/>
                </a:lnTo>
                <a:lnTo>
                  <a:pt x="10242607" y="42127"/>
                </a:lnTo>
                <a:lnTo>
                  <a:pt x="10272304" y="71824"/>
                </a:lnTo>
                <a:lnTo>
                  <a:pt x="10294941" y="107431"/>
                </a:lnTo>
                <a:lnTo>
                  <a:pt x="10309367" y="147796"/>
                </a:lnTo>
                <a:lnTo>
                  <a:pt x="10314431" y="191769"/>
                </a:lnTo>
                <a:lnTo>
                  <a:pt x="10314431" y="958850"/>
                </a:lnTo>
                <a:lnTo>
                  <a:pt x="10309367" y="1002823"/>
                </a:lnTo>
                <a:lnTo>
                  <a:pt x="10294941" y="1043188"/>
                </a:lnTo>
                <a:lnTo>
                  <a:pt x="10272304" y="1078795"/>
                </a:lnTo>
                <a:lnTo>
                  <a:pt x="10242607" y="1108492"/>
                </a:lnTo>
                <a:lnTo>
                  <a:pt x="10207000" y="1131129"/>
                </a:lnTo>
                <a:lnTo>
                  <a:pt x="10166635" y="1145555"/>
                </a:lnTo>
                <a:lnTo>
                  <a:pt x="10122662" y="1150619"/>
                </a:lnTo>
                <a:lnTo>
                  <a:pt x="191770" y="1150619"/>
                </a:lnTo>
                <a:lnTo>
                  <a:pt x="147796" y="1145555"/>
                </a:lnTo>
                <a:lnTo>
                  <a:pt x="107431" y="1131129"/>
                </a:lnTo>
                <a:lnTo>
                  <a:pt x="71824" y="1108492"/>
                </a:lnTo>
                <a:lnTo>
                  <a:pt x="42127" y="1078795"/>
                </a:lnTo>
                <a:lnTo>
                  <a:pt x="19490" y="1043188"/>
                </a:lnTo>
                <a:lnTo>
                  <a:pt x="5064" y="1002823"/>
                </a:lnTo>
                <a:lnTo>
                  <a:pt x="0" y="958850"/>
                </a:lnTo>
                <a:lnTo>
                  <a:pt x="0" y="191769"/>
                </a:lnTo>
                <a:close/>
              </a:path>
            </a:pathLst>
          </a:custGeom>
          <a:ln w="28575">
            <a:solidFill>
              <a:srgbClr val="E9AE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81017" y="3438271"/>
            <a:ext cx="88474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Warns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risks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connecting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devices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unknown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origin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3750" y="6720078"/>
            <a:ext cx="10314940" cy="1150620"/>
          </a:xfrm>
          <a:custGeom>
            <a:avLst/>
            <a:gdLst/>
            <a:ahLst/>
            <a:cxnLst/>
            <a:rect l="l" t="t" r="r" b="b"/>
            <a:pathLst>
              <a:path w="10314940" h="1150620">
                <a:moveTo>
                  <a:pt x="0" y="191770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2662" y="0"/>
                </a:lnTo>
                <a:lnTo>
                  <a:pt x="10166635" y="5064"/>
                </a:lnTo>
                <a:lnTo>
                  <a:pt x="10207000" y="19490"/>
                </a:lnTo>
                <a:lnTo>
                  <a:pt x="10242607" y="42127"/>
                </a:lnTo>
                <a:lnTo>
                  <a:pt x="10272304" y="71824"/>
                </a:lnTo>
                <a:lnTo>
                  <a:pt x="10294941" y="107431"/>
                </a:lnTo>
                <a:lnTo>
                  <a:pt x="10309367" y="147796"/>
                </a:lnTo>
                <a:lnTo>
                  <a:pt x="10314432" y="191770"/>
                </a:lnTo>
                <a:lnTo>
                  <a:pt x="10314432" y="958850"/>
                </a:lnTo>
                <a:lnTo>
                  <a:pt x="10309367" y="1002823"/>
                </a:lnTo>
                <a:lnTo>
                  <a:pt x="10294941" y="1043188"/>
                </a:lnTo>
                <a:lnTo>
                  <a:pt x="10272304" y="1078795"/>
                </a:lnTo>
                <a:lnTo>
                  <a:pt x="10242607" y="1108492"/>
                </a:lnTo>
                <a:lnTo>
                  <a:pt x="10207000" y="1131129"/>
                </a:lnTo>
                <a:lnTo>
                  <a:pt x="10166635" y="1145555"/>
                </a:lnTo>
                <a:lnTo>
                  <a:pt x="10122662" y="1150620"/>
                </a:lnTo>
                <a:lnTo>
                  <a:pt x="191770" y="1150620"/>
                </a:lnTo>
                <a:lnTo>
                  <a:pt x="147796" y="1145555"/>
                </a:lnTo>
                <a:lnTo>
                  <a:pt x="107431" y="1131129"/>
                </a:lnTo>
                <a:lnTo>
                  <a:pt x="71824" y="1108492"/>
                </a:lnTo>
                <a:lnTo>
                  <a:pt x="42127" y="1078795"/>
                </a:lnTo>
                <a:lnTo>
                  <a:pt x="19490" y="1043188"/>
                </a:lnTo>
                <a:lnTo>
                  <a:pt x="5064" y="1002823"/>
                </a:lnTo>
                <a:lnTo>
                  <a:pt x="0" y="958850"/>
                </a:lnTo>
                <a:lnTo>
                  <a:pt x="0" y="191770"/>
                </a:lnTo>
                <a:close/>
              </a:path>
            </a:pathLst>
          </a:custGeom>
          <a:ln w="28575">
            <a:solidFill>
              <a:srgbClr val="E9AE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99305" y="7100443"/>
            <a:ext cx="8777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latin typeface="Trebuchet MS"/>
                <a:cs typeface="Trebuchet MS"/>
              </a:rPr>
              <a:t>Suggests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100">
                <a:latin typeface="Trebuchet MS"/>
                <a:cs typeface="Trebuchet MS"/>
              </a:rPr>
              <a:t>users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to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60">
                <a:latin typeface="Trebuchet MS"/>
                <a:cs typeface="Trebuchet MS"/>
              </a:rPr>
              <a:t>look</a:t>
            </a:r>
            <a:r>
              <a:rPr dirty="0" sz="2200" spc="-100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for</a:t>
            </a:r>
            <a:r>
              <a:rPr dirty="0" sz="2200" spc="-80">
                <a:latin typeface="Trebuchet MS"/>
                <a:cs typeface="Trebuchet MS"/>
              </a:rPr>
              <a:t> </a:t>
            </a:r>
            <a:r>
              <a:rPr dirty="0" sz="2200" spc="120">
                <a:latin typeface="Trebuchet MS"/>
                <a:cs typeface="Trebuchet MS"/>
              </a:rPr>
              <a:t>command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85">
                <a:latin typeface="Trebuchet MS"/>
                <a:cs typeface="Trebuchet MS"/>
              </a:rPr>
              <a:t>prompt</a:t>
            </a:r>
            <a:r>
              <a:rPr dirty="0" sz="2200" spc="-90">
                <a:latin typeface="Trebuchet MS"/>
                <a:cs typeface="Trebuchet MS"/>
              </a:rPr>
              <a:t> </a:t>
            </a:r>
            <a:r>
              <a:rPr dirty="0" sz="2200" spc="85">
                <a:latin typeface="Trebuchet MS"/>
                <a:cs typeface="Trebuchet MS"/>
              </a:rPr>
              <a:t>windows</a:t>
            </a:r>
            <a:r>
              <a:rPr dirty="0" sz="2200" spc="-55">
                <a:latin typeface="Trebuchet MS"/>
                <a:cs typeface="Trebuchet MS"/>
              </a:rPr>
              <a:t> </a:t>
            </a:r>
            <a:r>
              <a:rPr dirty="0" sz="2200" spc="90">
                <a:latin typeface="Trebuchet MS"/>
                <a:cs typeface="Trebuchet MS"/>
              </a:rPr>
              <a:t>or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85">
                <a:latin typeface="Trebuchet MS"/>
                <a:cs typeface="Trebuchet MS"/>
              </a:rPr>
              <a:t>processes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33750" y="4888229"/>
            <a:ext cx="10314940" cy="1150620"/>
          </a:xfrm>
          <a:custGeom>
            <a:avLst/>
            <a:gdLst/>
            <a:ahLst/>
            <a:cxnLst/>
            <a:rect l="l" t="t" r="r" b="b"/>
            <a:pathLst>
              <a:path w="10314940" h="1150620">
                <a:moveTo>
                  <a:pt x="0" y="191770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2662" y="0"/>
                </a:lnTo>
                <a:lnTo>
                  <a:pt x="10166635" y="5064"/>
                </a:lnTo>
                <a:lnTo>
                  <a:pt x="10207000" y="19490"/>
                </a:lnTo>
                <a:lnTo>
                  <a:pt x="10242607" y="42127"/>
                </a:lnTo>
                <a:lnTo>
                  <a:pt x="10272304" y="71824"/>
                </a:lnTo>
                <a:lnTo>
                  <a:pt x="10294941" y="107431"/>
                </a:lnTo>
                <a:lnTo>
                  <a:pt x="10309367" y="147796"/>
                </a:lnTo>
                <a:lnTo>
                  <a:pt x="10314432" y="191770"/>
                </a:lnTo>
                <a:lnTo>
                  <a:pt x="10314432" y="958850"/>
                </a:lnTo>
                <a:lnTo>
                  <a:pt x="10309367" y="1002823"/>
                </a:lnTo>
                <a:lnTo>
                  <a:pt x="10294941" y="1043188"/>
                </a:lnTo>
                <a:lnTo>
                  <a:pt x="10272304" y="1078795"/>
                </a:lnTo>
                <a:lnTo>
                  <a:pt x="10242607" y="1108492"/>
                </a:lnTo>
                <a:lnTo>
                  <a:pt x="10207000" y="1131129"/>
                </a:lnTo>
                <a:lnTo>
                  <a:pt x="10166635" y="1145555"/>
                </a:lnTo>
                <a:lnTo>
                  <a:pt x="10122662" y="1150620"/>
                </a:lnTo>
                <a:lnTo>
                  <a:pt x="191770" y="1150620"/>
                </a:lnTo>
                <a:lnTo>
                  <a:pt x="147796" y="1145555"/>
                </a:lnTo>
                <a:lnTo>
                  <a:pt x="107431" y="1131129"/>
                </a:lnTo>
                <a:lnTo>
                  <a:pt x="71824" y="1108492"/>
                </a:lnTo>
                <a:lnTo>
                  <a:pt x="42127" y="1078795"/>
                </a:lnTo>
                <a:lnTo>
                  <a:pt x="19490" y="1043188"/>
                </a:lnTo>
                <a:lnTo>
                  <a:pt x="5064" y="1002823"/>
                </a:lnTo>
                <a:lnTo>
                  <a:pt x="0" y="958850"/>
                </a:lnTo>
                <a:lnTo>
                  <a:pt x="0" y="191770"/>
                </a:lnTo>
                <a:close/>
              </a:path>
            </a:pathLst>
          </a:custGeom>
          <a:ln w="28575">
            <a:solidFill>
              <a:srgbClr val="E9AE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04335" y="5100954"/>
            <a:ext cx="956564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89629" marR="5080" indent="-3377565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latin typeface="Trebuchet MS"/>
                <a:cs typeface="Trebuchet MS"/>
              </a:rPr>
              <a:t>Suggests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100">
                <a:latin typeface="Trebuchet MS"/>
                <a:cs typeface="Trebuchet MS"/>
              </a:rPr>
              <a:t>users</a:t>
            </a:r>
            <a:r>
              <a:rPr dirty="0" sz="2200" spc="-70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to</a:t>
            </a:r>
            <a:r>
              <a:rPr dirty="0" sz="2200" spc="-90">
                <a:latin typeface="Trebuchet MS"/>
                <a:cs typeface="Trebuchet MS"/>
              </a:rPr>
              <a:t> </a:t>
            </a:r>
            <a:r>
              <a:rPr dirty="0" sz="2200" spc="10">
                <a:latin typeface="Trebuchet MS"/>
                <a:cs typeface="Trebuchet MS"/>
              </a:rPr>
              <a:t>take</a:t>
            </a:r>
            <a:r>
              <a:rPr dirty="0" sz="2200" spc="-90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a</a:t>
            </a:r>
            <a:r>
              <a:rPr dirty="0" sz="2200" spc="-95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close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60">
                <a:latin typeface="Trebuchet MS"/>
                <a:cs typeface="Trebuchet MS"/>
              </a:rPr>
              <a:t>look</a:t>
            </a:r>
            <a:r>
              <a:rPr dirty="0" sz="2200" spc="-105">
                <a:latin typeface="Trebuchet MS"/>
                <a:cs typeface="Trebuchet MS"/>
              </a:rPr>
              <a:t> </a:t>
            </a:r>
            <a:r>
              <a:rPr dirty="0" sz="2200" spc="-20">
                <a:latin typeface="Trebuchet MS"/>
                <a:cs typeface="Trebuchet MS"/>
              </a:rPr>
              <a:t>at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the</a:t>
            </a:r>
            <a:r>
              <a:rPr dirty="0" sz="2200" spc="-95">
                <a:latin typeface="Trebuchet MS"/>
                <a:cs typeface="Trebuchet MS"/>
              </a:rPr>
              <a:t> </a:t>
            </a:r>
            <a:r>
              <a:rPr dirty="0" sz="2200" spc="110">
                <a:latin typeface="Trebuchet MS"/>
                <a:cs typeface="Trebuchet MS"/>
              </a:rPr>
              <a:t>sandbox</a:t>
            </a:r>
            <a:r>
              <a:rPr dirty="0" sz="2200" spc="-75">
                <a:latin typeface="Trebuchet MS"/>
                <a:cs typeface="Trebuchet MS"/>
              </a:rPr>
              <a:t> </a:t>
            </a:r>
            <a:r>
              <a:rPr dirty="0" sz="2200" spc="45">
                <a:latin typeface="Trebuchet MS"/>
                <a:cs typeface="Trebuchet MS"/>
              </a:rPr>
              <a:t>laboratory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75">
                <a:latin typeface="Trebuchet MS"/>
                <a:cs typeface="Trebuchet MS"/>
              </a:rPr>
              <a:t>system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60">
                <a:latin typeface="Trebuchet MS"/>
                <a:cs typeface="Trebuchet MS"/>
              </a:rPr>
              <a:t>also </a:t>
            </a:r>
            <a:r>
              <a:rPr dirty="0" sz="2200" spc="-650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referred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105">
                <a:latin typeface="Trebuchet MS"/>
                <a:cs typeface="Trebuchet MS"/>
              </a:rPr>
              <a:t>as</a:t>
            </a:r>
            <a:r>
              <a:rPr dirty="0" sz="2200" spc="-80">
                <a:latin typeface="Trebuchet MS"/>
                <a:cs typeface="Trebuchet MS"/>
              </a:rPr>
              <a:t> </a:t>
            </a:r>
            <a:r>
              <a:rPr dirty="0" sz="2200" spc="90">
                <a:latin typeface="Trebuchet MS"/>
                <a:cs typeface="Trebuchet MS"/>
              </a:rPr>
              <a:t>sheep</a:t>
            </a:r>
            <a:r>
              <a:rPr dirty="0" sz="2200" spc="-80">
                <a:latin typeface="Trebuchet MS"/>
                <a:cs typeface="Trebuchet MS"/>
              </a:rPr>
              <a:t> </a:t>
            </a:r>
            <a:r>
              <a:rPr dirty="0" sz="2200" spc="55">
                <a:latin typeface="Trebuchet MS"/>
                <a:cs typeface="Trebuchet MS"/>
              </a:rPr>
              <a:t>dip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5479" y="3055620"/>
            <a:ext cx="1228344" cy="12298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1951" y="4870703"/>
            <a:ext cx="1167384" cy="11673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0051" y="6688835"/>
            <a:ext cx="1167384" cy="1167383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876" y="760476"/>
            <a:ext cx="6839711" cy="36575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64029" y="3466338"/>
            <a:ext cx="6160135" cy="3287395"/>
          </a:xfrm>
          <a:custGeom>
            <a:avLst/>
            <a:gdLst/>
            <a:ahLst/>
            <a:cxnLst/>
            <a:rect l="l" t="t" r="r" b="b"/>
            <a:pathLst>
              <a:path w="6160134" h="3287395">
                <a:moveTo>
                  <a:pt x="0" y="547877"/>
                </a:moveTo>
                <a:lnTo>
                  <a:pt x="2010" y="500597"/>
                </a:lnTo>
                <a:lnTo>
                  <a:pt x="7932" y="454434"/>
                </a:lnTo>
                <a:lnTo>
                  <a:pt x="17602" y="409554"/>
                </a:lnTo>
                <a:lnTo>
                  <a:pt x="30855" y="366121"/>
                </a:lnTo>
                <a:lnTo>
                  <a:pt x="47526" y="324300"/>
                </a:lnTo>
                <a:lnTo>
                  <a:pt x="67452" y="284254"/>
                </a:lnTo>
                <a:lnTo>
                  <a:pt x="90468" y="246148"/>
                </a:lnTo>
                <a:lnTo>
                  <a:pt x="116409" y="210146"/>
                </a:lnTo>
                <a:lnTo>
                  <a:pt x="145112" y="176413"/>
                </a:lnTo>
                <a:lnTo>
                  <a:pt x="176413" y="145112"/>
                </a:lnTo>
                <a:lnTo>
                  <a:pt x="210146" y="116409"/>
                </a:lnTo>
                <a:lnTo>
                  <a:pt x="246148" y="90468"/>
                </a:lnTo>
                <a:lnTo>
                  <a:pt x="284254" y="67452"/>
                </a:lnTo>
                <a:lnTo>
                  <a:pt x="324300" y="47526"/>
                </a:lnTo>
                <a:lnTo>
                  <a:pt x="366121" y="30855"/>
                </a:lnTo>
                <a:lnTo>
                  <a:pt x="409554" y="17602"/>
                </a:lnTo>
                <a:lnTo>
                  <a:pt x="454434" y="7932"/>
                </a:lnTo>
                <a:lnTo>
                  <a:pt x="500597" y="2010"/>
                </a:lnTo>
                <a:lnTo>
                  <a:pt x="547877" y="0"/>
                </a:lnTo>
                <a:lnTo>
                  <a:pt x="5612130" y="0"/>
                </a:lnTo>
                <a:lnTo>
                  <a:pt x="5659410" y="2010"/>
                </a:lnTo>
                <a:lnTo>
                  <a:pt x="5705573" y="7932"/>
                </a:lnTo>
                <a:lnTo>
                  <a:pt x="5750453" y="17602"/>
                </a:lnTo>
                <a:lnTo>
                  <a:pt x="5793886" y="30855"/>
                </a:lnTo>
                <a:lnTo>
                  <a:pt x="5835707" y="47526"/>
                </a:lnTo>
                <a:lnTo>
                  <a:pt x="5875753" y="67452"/>
                </a:lnTo>
                <a:lnTo>
                  <a:pt x="5913859" y="90468"/>
                </a:lnTo>
                <a:lnTo>
                  <a:pt x="5949861" y="116409"/>
                </a:lnTo>
                <a:lnTo>
                  <a:pt x="5983594" y="145112"/>
                </a:lnTo>
                <a:lnTo>
                  <a:pt x="6014895" y="176413"/>
                </a:lnTo>
                <a:lnTo>
                  <a:pt x="6043598" y="210146"/>
                </a:lnTo>
                <a:lnTo>
                  <a:pt x="6069539" y="246148"/>
                </a:lnTo>
                <a:lnTo>
                  <a:pt x="6092555" y="284254"/>
                </a:lnTo>
                <a:lnTo>
                  <a:pt x="6112481" y="324300"/>
                </a:lnTo>
                <a:lnTo>
                  <a:pt x="6129152" y="366121"/>
                </a:lnTo>
                <a:lnTo>
                  <a:pt x="6142405" y="409554"/>
                </a:lnTo>
                <a:lnTo>
                  <a:pt x="6152075" y="454434"/>
                </a:lnTo>
                <a:lnTo>
                  <a:pt x="6157997" y="500597"/>
                </a:lnTo>
                <a:lnTo>
                  <a:pt x="6160008" y="547877"/>
                </a:lnTo>
                <a:lnTo>
                  <a:pt x="6160008" y="2739390"/>
                </a:lnTo>
                <a:lnTo>
                  <a:pt x="6157997" y="2786670"/>
                </a:lnTo>
                <a:lnTo>
                  <a:pt x="6152075" y="2832833"/>
                </a:lnTo>
                <a:lnTo>
                  <a:pt x="6142405" y="2877713"/>
                </a:lnTo>
                <a:lnTo>
                  <a:pt x="6129152" y="2921146"/>
                </a:lnTo>
                <a:lnTo>
                  <a:pt x="6112481" y="2962967"/>
                </a:lnTo>
                <a:lnTo>
                  <a:pt x="6092555" y="3003013"/>
                </a:lnTo>
                <a:lnTo>
                  <a:pt x="6069539" y="3041119"/>
                </a:lnTo>
                <a:lnTo>
                  <a:pt x="6043598" y="3077121"/>
                </a:lnTo>
                <a:lnTo>
                  <a:pt x="6014895" y="3110854"/>
                </a:lnTo>
                <a:lnTo>
                  <a:pt x="5983594" y="3142155"/>
                </a:lnTo>
                <a:lnTo>
                  <a:pt x="5949861" y="3170858"/>
                </a:lnTo>
                <a:lnTo>
                  <a:pt x="5913859" y="3196799"/>
                </a:lnTo>
                <a:lnTo>
                  <a:pt x="5875753" y="3219815"/>
                </a:lnTo>
                <a:lnTo>
                  <a:pt x="5835707" y="3239741"/>
                </a:lnTo>
                <a:lnTo>
                  <a:pt x="5793886" y="3256412"/>
                </a:lnTo>
                <a:lnTo>
                  <a:pt x="5750453" y="3269665"/>
                </a:lnTo>
                <a:lnTo>
                  <a:pt x="5705573" y="3279335"/>
                </a:lnTo>
                <a:lnTo>
                  <a:pt x="5659410" y="3285257"/>
                </a:lnTo>
                <a:lnTo>
                  <a:pt x="5612130" y="3287268"/>
                </a:lnTo>
                <a:lnTo>
                  <a:pt x="547877" y="3287268"/>
                </a:lnTo>
                <a:lnTo>
                  <a:pt x="500597" y="3285257"/>
                </a:lnTo>
                <a:lnTo>
                  <a:pt x="454434" y="3279335"/>
                </a:lnTo>
                <a:lnTo>
                  <a:pt x="409554" y="3269665"/>
                </a:lnTo>
                <a:lnTo>
                  <a:pt x="366121" y="3256412"/>
                </a:lnTo>
                <a:lnTo>
                  <a:pt x="324300" y="3239741"/>
                </a:lnTo>
                <a:lnTo>
                  <a:pt x="284254" y="3219815"/>
                </a:lnTo>
                <a:lnTo>
                  <a:pt x="246148" y="3196799"/>
                </a:lnTo>
                <a:lnTo>
                  <a:pt x="210146" y="3170858"/>
                </a:lnTo>
                <a:lnTo>
                  <a:pt x="176413" y="3142155"/>
                </a:lnTo>
                <a:lnTo>
                  <a:pt x="145112" y="3110854"/>
                </a:lnTo>
                <a:lnTo>
                  <a:pt x="116409" y="3077121"/>
                </a:lnTo>
                <a:lnTo>
                  <a:pt x="90468" y="3041119"/>
                </a:lnTo>
                <a:lnTo>
                  <a:pt x="67452" y="3003013"/>
                </a:lnTo>
                <a:lnTo>
                  <a:pt x="47526" y="2962967"/>
                </a:lnTo>
                <a:lnTo>
                  <a:pt x="30855" y="2921146"/>
                </a:lnTo>
                <a:lnTo>
                  <a:pt x="17602" y="2877713"/>
                </a:lnTo>
                <a:lnTo>
                  <a:pt x="7932" y="2832833"/>
                </a:lnTo>
                <a:lnTo>
                  <a:pt x="2010" y="2786670"/>
                </a:lnTo>
                <a:lnTo>
                  <a:pt x="0" y="2739390"/>
                </a:lnTo>
                <a:lnTo>
                  <a:pt x="0" y="54787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08986" y="4866538"/>
            <a:ext cx="511619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1130" marR="5080" indent="-139065">
              <a:lnSpc>
                <a:spcPct val="114100"/>
              </a:lnSpc>
              <a:spcBef>
                <a:spcPts val="100"/>
              </a:spcBef>
            </a:pPr>
            <a:r>
              <a:rPr dirty="0" sz="2200" spc="140">
                <a:solidFill>
                  <a:srgbClr val="3E3E3E"/>
                </a:solidFill>
                <a:latin typeface="Trebuchet MS"/>
                <a:cs typeface="Trebuchet MS"/>
              </a:rPr>
              <a:t>BadUSB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technique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conceptually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infecting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60">
                <a:solidFill>
                  <a:srgbClr val="3E3E3E"/>
                </a:solidFill>
                <a:latin typeface="Trebuchet MS"/>
                <a:cs typeface="Trebuchet MS"/>
              </a:rPr>
              <a:t>USB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device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virus.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6435" y="301447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1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1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96232" y="3311398"/>
            <a:ext cx="10687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2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200" spc="1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00" spc="155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22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00" spc="17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8857" y="3484626"/>
            <a:ext cx="6160135" cy="3282950"/>
          </a:xfrm>
          <a:custGeom>
            <a:avLst/>
            <a:gdLst/>
            <a:ahLst/>
            <a:cxnLst/>
            <a:rect l="l" t="t" r="r" b="b"/>
            <a:pathLst>
              <a:path w="6160134" h="3282950">
                <a:moveTo>
                  <a:pt x="0" y="547115"/>
                </a:moveTo>
                <a:lnTo>
                  <a:pt x="2008" y="499913"/>
                </a:lnTo>
                <a:lnTo>
                  <a:pt x="7924" y="453824"/>
                </a:lnTo>
                <a:lnTo>
                  <a:pt x="17583" y="409014"/>
                </a:lnTo>
                <a:lnTo>
                  <a:pt x="30821" y="365646"/>
                </a:lnTo>
                <a:lnTo>
                  <a:pt x="47473" y="323886"/>
                </a:lnTo>
                <a:lnTo>
                  <a:pt x="67376" y="283897"/>
                </a:lnTo>
                <a:lnTo>
                  <a:pt x="90364" y="245844"/>
                </a:lnTo>
                <a:lnTo>
                  <a:pt x="116274" y="209890"/>
                </a:lnTo>
                <a:lnTo>
                  <a:pt x="144941" y="176202"/>
                </a:lnTo>
                <a:lnTo>
                  <a:pt x="176202" y="144941"/>
                </a:lnTo>
                <a:lnTo>
                  <a:pt x="209890" y="116274"/>
                </a:lnTo>
                <a:lnTo>
                  <a:pt x="245844" y="90364"/>
                </a:lnTo>
                <a:lnTo>
                  <a:pt x="283897" y="67376"/>
                </a:lnTo>
                <a:lnTo>
                  <a:pt x="323886" y="47473"/>
                </a:lnTo>
                <a:lnTo>
                  <a:pt x="365646" y="30821"/>
                </a:lnTo>
                <a:lnTo>
                  <a:pt x="409014" y="17583"/>
                </a:lnTo>
                <a:lnTo>
                  <a:pt x="453824" y="7924"/>
                </a:lnTo>
                <a:lnTo>
                  <a:pt x="499913" y="2008"/>
                </a:lnTo>
                <a:lnTo>
                  <a:pt x="547116" y="0"/>
                </a:lnTo>
                <a:lnTo>
                  <a:pt x="5612892" y="0"/>
                </a:lnTo>
                <a:lnTo>
                  <a:pt x="5660094" y="2008"/>
                </a:lnTo>
                <a:lnTo>
                  <a:pt x="5706183" y="7924"/>
                </a:lnTo>
                <a:lnTo>
                  <a:pt x="5750993" y="17583"/>
                </a:lnTo>
                <a:lnTo>
                  <a:pt x="5794361" y="30821"/>
                </a:lnTo>
                <a:lnTo>
                  <a:pt x="5836121" y="47473"/>
                </a:lnTo>
                <a:lnTo>
                  <a:pt x="5876110" y="67376"/>
                </a:lnTo>
                <a:lnTo>
                  <a:pt x="5914163" y="90364"/>
                </a:lnTo>
                <a:lnTo>
                  <a:pt x="5950117" y="116274"/>
                </a:lnTo>
                <a:lnTo>
                  <a:pt x="5983805" y="144941"/>
                </a:lnTo>
                <a:lnTo>
                  <a:pt x="6015066" y="176202"/>
                </a:lnTo>
                <a:lnTo>
                  <a:pt x="6043733" y="209890"/>
                </a:lnTo>
                <a:lnTo>
                  <a:pt x="6069643" y="245844"/>
                </a:lnTo>
                <a:lnTo>
                  <a:pt x="6092631" y="283897"/>
                </a:lnTo>
                <a:lnTo>
                  <a:pt x="6112534" y="323886"/>
                </a:lnTo>
                <a:lnTo>
                  <a:pt x="6129186" y="365646"/>
                </a:lnTo>
                <a:lnTo>
                  <a:pt x="6142424" y="409014"/>
                </a:lnTo>
                <a:lnTo>
                  <a:pt x="6152083" y="453824"/>
                </a:lnTo>
                <a:lnTo>
                  <a:pt x="6157999" y="499913"/>
                </a:lnTo>
                <a:lnTo>
                  <a:pt x="6160008" y="547115"/>
                </a:lnTo>
                <a:lnTo>
                  <a:pt x="6160008" y="2735580"/>
                </a:lnTo>
                <a:lnTo>
                  <a:pt x="6157999" y="2782782"/>
                </a:lnTo>
                <a:lnTo>
                  <a:pt x="6152083" y="2828871"/>
                </a:lnTo>
                <a:lnTo>
                  <a:pt x="6142424" y="2873681"/>
                </a:lnTo>
                <a:lnTo>
                  <a:pt x="6129186" y="2917049"/>
                </a:lnTo>
                <a:lnTo>
                  <a:pt x="6112534" y="2958809"/>
                </a:lnTo>
                <a:lnTo>
                  <a:pt x="6092631" y="2998798"/>
                </a:lnTo>
                <a:lnTo>
                  <a:pt x="6069643" y="3036851"/>
                </a:lnTo>
                <a:lnTo>
                  <a:pt x="6043733" y="3072805"/>
                </a:lnTo>
                <a:lnTo>
                  <a:pt x="6015066" y="3106493"/>
                </a:lnTo>
                <a:lnTo>
                  <a:pt x="5983805" y="3137754"/>
                </a:lnTo>
                <a:lnTo>
                  <a:pt x="5950117" y="3166421"/>
                </a:lnTo>
                <a:lnTo>
                  <a:pt x="5914163" y="3192331"/>
                </a:lnTo>
                <a:lnTo>
                  <a:pt x="5876110" y="3215319"/>
                </a:lnTo>
                <a:lnTo>
                  <a:pt x="5836121" y="3235222"/>
                </a:lnTo>
                <a:lnTo>
                  <a:pt x="5794361" y="3251874"/>
                </a:lnTo>
                <a:lnTo>
                  <a:pt x="5750993" y="3265112"/>
                </a:lnTo>
                <a:lnTo>
                  <a:pt x="5706183" y="3274771"/>
                </a:lnTo>
                <a:lnTo>
                  <a:pt x="5660094" y="3280687"/>
                </a:lnTo>
                <a:lnTo>
                  <a:pt x="5612892" y="3282696"/>
                </a:lnTo>
                <a:lnTo>
                  <a:pt x="547116" y="3282696"/>
                </a:lnTo>
                <a:lnTo>
                  <a:pt x="499913" y="3280687"/>
                </a:lnTo>
                <a:lnTo>
                  <a:pt x="453824" y="3274771"/>
                </a:lnTo>
                <a:lnTo>
                  <a:pt x="409014" y="3265112"/>
                </a:lnTo>
                <a:lnTo>
                  <a:pt x="365646" y="3251874"/>
                </a:lnTo>
                <a:lnTo>
                  <a:pt x="323886" y="3235222"/>
                </a:lnTo>
                <a:lnTo>
                  <a:pt x="283897" y="3215319"/>
                </a:lnTo>
                <a:lnTo>
                  <a:pt x="245844" y="3192331"/>
                </a:lnTo>
                <a:lnTo>
                  <a:pt x="209890" y="3166421"/>
                </a:lnTo>
                <a:lnTo>
                  <a:pt x="176202" y="3137754"/>
                </a:lnTo>
                <a:lnTo>
                  <a:pt x="144941" y="3106493"/>
                </a:lnTo>
                <a:lnTo>
                  <a:pt x="116274" y="3072805"/>
                </a:lnTo>
                <a:lnTo>
                  <a:pt x="90364" y="3036851"/>
                </a:lnTo>
                <a:lnTo>
                  <a:pt x="67376" y="2998798"/>
                </a:lnTo>
                <a:lnTo>
                  <a:pt x="47473" y="2958809"/>
                </a:lnTo>
                <a:lnTo>
                  <a:pt x="30821" y="2917049"/>
                </a:lnTo>
                <a:lnTo>
                  <a:pt x="17583" y="2873681"/>
                </a:lnTo>
                <a:lnTo>
                  <a:pt x="7924" y="2828871"/>
                </a:lnTo>
                <a:lnTo>
                  <a:pt x="2008" y="2782782"/>
                </a:lnTo>
                <a:lnTo>
                  <a:pt x="0" y="2735580"/>
                </a:lnTo>
                <a:lnTo>
                  <a:pt x="0" y="547115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268206" y="4691532"/>
            <a:ext cx="458724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905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Cybersecurity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Sheep-Dipping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technique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keep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networks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malware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free.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62516" y="2967227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5" y="820420"/>
                </a:lnTo>
                <a:lnTo>
                  <a:pt x="4410455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775317" y="3263900"/>
            <a:ext cx="37877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Cybersecurity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Sheep-Dipping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4686" y="1933193"/>
            <a:ext cx="118598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0">
                <a:solidFill>
                  <a:srgbClr val="3E3E3E"/>
                </a:solidFill>
                <a:latin typeface="Trebuchet MS"/>
                <a:cs typeface="Trebuchet MS"/>
              </a:rPr>
              <a:t>BadUSB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Cybersecurity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Sheep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Dipping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techniques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drive.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5">
                <a:solidFill>
                  <a:srgbClr val="3E3E3E"/>
                </a:solidFill>
              </a:rPr>
              <a:t>USB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Flash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Drive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6" y="306451"/>
            <a:ext cx="53092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>
                <a:solidFill>
                  <a:srgbClr val="3E3E3E"/>
                </a:solidFill>
              </a:rPr>
              <a:t>Third-Party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Risk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8179" y="760476"/>
            <a:ext cx="738073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30702" y="2721101"/>
            <a:ext cx="10316210" cy="1150620"/>
          </a:xfrm>
          <a:custGeom>
            <a:avLst/>
            <a:gdLst/>
            <a:ahLst/>
            <a:cxnLst/>
            <a:rect l="l" t="t" r="r" b="b"/>
            <a:pathLst>
              <a:path w="10316210" h="1150620">
                <a:moveTo>
                  <a:pt x="0" y="191770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4186" y="0"/>
                </a:lnTo>
                <a:lnTo>
                  <a:pt x="10168159" y="5064"/>
                </a:lnTo>
                <a:lnTo>
                  <a:pt x="10208524" y="19490"/>
                </a:lnTo>
                <a:lnTo>
                  <a:pt x="10244131" y="42127"/>
                </a:lnTo>
                <a:lnTo>
                  <a:pt x="10273828" y="71824"/>
                </a:lnTo>
                <a:lnTo>
                  <a:pt x="10296465" y="107431"/>
                </a:lnTo>
                <a:lnTo>
                  <a:pt x="10310891" y="147796"/>
                </a:lnTo>
                <a:lnTo>
                  <a:pt x="10315956" y="191770"/>
                </a:lnTo>
                <a:lnTo>
                  <a:pt x="10315956" y="958850"/>
                </a:lnTo>
                <a:lnTo>
                  <a:pt x="10310891" y="1002823"/>
                </a:lnTo>
                <a:lnTo>
                  <a:pt x="10296465" y="1043188"/>
                </a:lnTo>
                <a:lnTo>
                  <a:pt x="10273828" y="1078795"/>
                </a:lnTo>
                <a:lnTo>
                  <a:pt x="10244131" y="1108492"/>
                </a:lnTo>
                <a:lnTo>
                  <a:pt x="10208524" y="1131129"/>
                </a:lnTo>
                <a:lnTo>
                  <a:pt x="10168159" y="1145555"/>
                </a:lnTo>
                <a:lnTo>
                  <a:pt x="10124186" y="1150620"/>
                </a:lnTo>
                <a:lnTo>
                  <a:pt x="191770" y="1150620"/>
                </a:lnTo>
                <a:lnTo>
                  <a:pt x="147796" y="1145555"/>
                </a:lnTo>
                <a:lnTo>
                  <a:pt x="107431" y="1131129"/>
                </a:lnTo>
                <a:lnTo>
                  <a:pt x="71824" y="1108492"/>
                </a:lnTo>
                <a:lnTo>
                  <a:pt x="42127" y="1078795"/>
                </a:lnTo>
                <a:lnTo>
                  <a:pt x="19490" y="1043188"/>
                </a:lnTo>
                <a:lnTo>
                  <a:pt x="5064" y="1002823"/>
                </a:lnTo>
                <a:lnTo>
                  <a:pt x="0" y="958850"/>
                </a:lnTo>
                <a:lnTo>
                  <a:pt x="0" y="19177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30702" y="4129278"/>
            <a:ext cx="10316210" cy="1150620"/>
          </a:xfrm>
          <a:custGeom>
            <a:avLst/>
            <a:gdLst/>
            <a:ahLst/>
            <a:cxnLst/>
            <a:rect l="l" t="t" r="r" b="b"/>
            <a:pathLst>
              <a:path w="10316210" h="1150620">
                <a:moveTo>
                  <a:pt x="0" y="191770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4186" y="0"/>
                </a:lnTo>
                <a:lnTo>
                  <a:pt x="10168159" y="5064"/>
                </a:lnTo>
                <a:lnTo>
                  <a:pt x="10208524" y="19490"/>
                </a:lnTo>
                <a:lnTo>
                  <a:pt x="10244131" y="42127"/>
                </a:lnTo>
                <a:lnTo>
                  <a:pt x="10273828" y="71824"/>
                </a:lnTo>
                <a:lnTo>
                  <a:pt x="10296465" y="107431"/>
                </a:lnTo>
                <a:lnTo>
                  <a:pt x="10310891" y="147796"/>
                </a:lnTo>
                <a:lnTo>
                  <a:pt x="10315956" y="191770"/>
                </a:lnTo>
                <a:lnTo>
                  <a:pt x="10315956" y="958850"/>
                </a:lnTo>
                <a:lnTo>
                  <a:pt x="10310891" y="1002823"/>
                </a:lnTo>
                <a:lnTo>
                  <a:pt x="10296465" y="1043188"/>
                </a:lnTo>
                <a:lnTo>
                  <a:pt x="10273828" y="1078795"/>
                </a:lnTo>
                <a:lnTo>
                  <a:pt x="10244131" y="1108492"/>
                </a:lnTo>
                <a:lnTo>
                  <a:pt x="10208524" y="1131129"/>
                </a:lnTo>
                <a:lnTo>
                  <a:pt x="10168159" y="1145555"/>
                </a:lnTo>
                <a:lnTo>
                  <a:pt x="10124186" y="1150620"/>
                </a:lnTo>
                <a:lnTo>
                  <a:pt x="191770" y="1150620"/>
                </a:lnTo>
                <a:lnTo>
                  <a:pt x="147796" y="1145555"/>
                </a:lnTo>
                <a:lnTo>
                  <a:pt x="107431" y="1131129"/>
                </a:lnTo>
                <a:lnTo>
                  <a:pt x="71824" y="1108492"/>
                </a:lnTo>
                <a:lnTo>
                  <a:pt x="42127" y="1078795"/>
                </a:lnTo>
                <a:lnTo>
                  <a:pt x="19490" y="1043188"/>
                </a:lnTo>
                <a:lnTo>
                  <a:pt x="5064" y="1002823"/>
                </a:lnTo>
                <a:lnTo>
                  <a:pt x="0" y="958850"/>
                </a:lnTo>
                <a:lnTo>
                  <a:pt x="0" y="19177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0702" y="5592317"/>
            <a:ext cx="10316210" cy="1150620"/>
          </a:xfrm>
          <a:custGeom>
            <a:avLst/>
            <a:gdLst/>
            <a:ahLst/>
            <a:cxnLst/>
            <a:rect l="l" t="t" r="r" b="b"/>
            <a:pathLst>
              <a:path w="10316210" h="1150620">
                <a:moveTo>
                  <a:pt x="0" y="191770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4186" y="0"/>
                </a:lnTo>
                <a:lnTo>
                  <a:pt x="10168159" y="5064"/>
                </a:lnTo>
                <a:lnTo>
                  <a:pt x="10208524" y="19490"/>
                </a:lnTo>
                <a:lnTo>
                  <a:pt x="10244131" y="42127"/>
                </a:lnTo>
                <a:lnTo>
                  <a:pt x="10273828" y="71824"/>
                </a:lnTo>
                <a:lnTo>
                  <a:pt x="10296465" y="107431"/>
                </a:lnTo>
                <a:lnTo>
                  <a:pt x="10310891" y="147796"/>
                </a:lnTo>
                <a:lnTo>
                  <a:pt x="10315956" y="191770"/>
                </a:lnTo>
                <a:lnTo>
                  <a:pt x="10315956" y="958850"/>
                </a:lnTo>
                <a:lnTo>
                  <a:pt x="10310891" y="1002823"/>
                </a:lnTo>
                <a:lnTo>
                  <a:pt x="10296465" y="1043188"/>
                </a:lnTo>
                <a:lnTo>
                  <a:pt x="10273828" y="1078795"/>
                </a:lnTo>
                <a:lnTo>
                  <a:pt x="10244131" y="1108492"/>
                </a:lnTo>
                <a:lnTo>
                  <a:pt x="10208524" y="1131129"/>
                </a:lnTo>
                <a:lnTo>
                  <a:pt x="10168159" y="1145555"/>
                </a:lnTo>
                <a:lnTo>
                  <a:pt x="10124186" y="1150620"/>
                </a:lnTo>
                <a:lnTo>
                  <a:pt x="191770" y="1150620"/>
                </a:lnTo>
                <a:lnTo>
                  <a:pt x="147796" y="1145555"/>
                </a:lnTo>
                <a:lnTo>
                  <a:pt x="107431" y="1131129"/>
                </a:lnTo>
                <a:lnTo>
                  <a:pt x="71824" y="1108492"/>
                </a:lnTo>
                <a:lnTo>
                  <a:pt x="42127" y="1078795"/>
                </a:lnTo>
                <a:lnTo>
                  <a:pt x="19490" y="1043188"/>
                </a:lnTo>
                <a:lnTo>
                  <a:pt x="5064" y="1002823"/>
                </a:lnTo>
                <a:lnTo>
                  <a:pt x="0" y="958850"/>
                </a:lnTo>
                <a:lnTo>
                  <a:pt x="0" y="19177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30702" y="7053833"/>
            <a:ext cx="10316210" cy="1150620"/>
          </a:xfrm>
          <a:custGeom>
            <a:avLst/>
            <a:gdLst/>
            <a:ahLst/>
            <a:cxnLst/>
            <a:rect l="l" t="t" r="r" b="b"/>
            <a:pathLst>
              <a:path w="10316210" h="1150620">
                <a:moveTo>
                  <a:pt x="0" y="191770"/>
                </a:moveTo>
                <a:lnTo>
                  <a:pt x="5064" y="147796"/>
                </a:lnTo>
                <a:lnTo>
                  <a:pt x="19490" y="107431"/>
                </a:lnTo>
                <a:lnTo>
                  <a:pt x="42127" y="71824"/>
                </a:lnTo>
                <a:lnTo>
                  <a:pt x="71824" y="42127"/>
                </a:lnTo>
                <a:lnTo>
                  <a:pt x="107431" y="19490"/>
                </a:lnTo>
                <a:lnTo>
                  <a:pt x="147796" y="5064"/>
                </a:lnTo>
                <a:lnTo>
                  <a:pt x="191770" y="0"/>
                </a:lnTo>
                <a:lnTo>
                  <a:pt x="10124186" y="0"/>
                </a:lnTo>
                <a:lnTo>
                  <a:pt x="10168159" y="5064"/>
                </a:lnTo>
                <a:lnTo>
                  <a:pt x="10208524" y="19490"/>
                </a:lnTo>
                <a:lnTo>
                  <a:pt x="10244131" y="42127"/>
                </a:lnTo>
                <a:lnTo>
                  <a:pt x="10273828" y="71824"/>
                </a:lnTo>
                <a:lnTo>
                  <a:pt x="10296465" y="107431"/>
                </a:lnTo>
                <a:lnTo>
                  <a:pt x="10310891" y="147796"/>
                </a:lnTo>
                <a:lnTo>
                  <a:pt x="10315956" y="191770"/>
                </a:lnTo>
                <a:lnTo>
                  <a:pt x="10315956" y="958837"/>
                </a:lnTo>
                <a:lnTo>
                  <a:pt x="10310891" y="1002811"/>
                </a:lnTo>
                <a:lnTo>
                  <a:pt x="10296465" y="1043178"/>
                </a:lnTo>
                <a:lnTo>
                  <a:pt x="10273828" y="1078787"/>
                </a:lnTo>
                <a:lnTo>
                  <a:pt x="10244131" y="1108487"/>
                </a:lnTo>
                <a:lnTo>
                  <a:pt x="10208524" y="1131126"/>
                </a:lnTo>
                <a:lnTo>
                  <a:pt x="10168159" y="1145554"/>
                </a:lnTo>
                <a:lnTo>
                  <a:pt x="10124186" y="1150620"/>
                </a:lnTo>
                <a:lnTo>
                  <a:pt x="191770" y="1150620"/>
                </a:lnTo>
                <a:lnTo>
                  <a:pt x="147796" y="1145554"/>
                </a:lnTo>
                <a:lnTo>
                  <a:pt x="107431" y="1131126"/>
                </a:lnTo>
                <a:lnTo>
                  <a:pt x="71824" y="1108487"/>
                </a:lnTo>
                <a:lnTo>
                  <a:pt x="42127" y="1078787"/>
                </a:lnTo>
                <a:lnTo>
                  <a:pt x="19490" y="1043178"/>
                </a:lnTo>
                <a:lnTo>
                  <a:pt x="5064" y="1002811"/>
                </a:lnTo>
                <a:lnTo>
                  <a:pt x="0" y="958837"/>
                </a:lnTo>
                <a:lnTo>
                  <a:pt x="0" y="19177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00321" y="7436357"/>
            <a:ext cx="87737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Third-party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considers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implication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second-hand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equipment.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4435" y="2688335"/>
            <a:ext cx="1184148" cy="11826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8716" y="4099559"/>
            <a:ext cx="1168908" cy="11704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4332" y="5532120"/>
            <a:ext cx="1219200" cy="12100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4332" y="7021068"/>
            <a:ext cx="1182624" cy="1182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606546" y="1933193"/>
            <a:ext cx="9762490" cy="458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Third-party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risk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includes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considerations: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Trebuchet MS"/>
              <a:cs typeface="Trebuchet MS"/>
            </a:endParaRPr>
          </a:p>
          <a:p>
            <a:pPr algn="ctr" marL="12700" marR="5080">
              <a:lnSpc>
                <a:spcPct val="114100"/>
              </a:lnSpc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Supply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chain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end-to-end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supplying,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manufacturing,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distributing,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finally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releasing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goods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customer.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950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Anyone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time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modify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computer's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endParaRPr sz="2200">
              <a:latin typeface="Trebuchet MS"/>
              <a:cs typeface="Trebuchet MS"/>
            </a:endParaRPr>
          </a:p>
          <a:p>
            <a:pPr algn="ctr" marL="635">
              <a:lnSpc>
                <a:spcPct val="100000"/>
              </a:lnSpc>
              <a:spcBef>
                <a:spcPts val="375"/>
              </a:spcBef>
            </a:pP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backdoor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access.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380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Companies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depend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governments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trustworthiness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market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suppliers.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4555" y="306451"/>
            <a:ext cx="5327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Vendors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20">
                <a:solidFill>
                  <a:srgbClr val="3E3E3E"/>
                </a:solidFill>
              </a:rPr>
              <a:t>vs.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Business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Partners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4255" y="760476"/>
            <a:ext cx="770382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92401" y="3935729"/>
            <a:ext cx="6160135" cy="2707005"/>
          </a:xfrm>
          <a:custGeom>
            <a:avLst/>
            <a:gdLst/>
            <a:ahLst/>
            <a:cxnLst/>
            <a:rect l="l" t="t" r="r" b="b"/>
            <a:pathLst>
              <a:path w="6160134" h="2707004">
                <a:moveTo>
                  <a:pt x="0" y="451104"/>
                </a:moveTo>
                <a:lnTo>
                  <a:pt x="2646" y="401944"/>
                </a:lnTo>
                <a:lnTo>
                  <a:pt x="10402" y="354320"/>
                </a:lnTo>
                <a:lnTo>
                  <a:pt x="22994" y="308506"/>
                </a:lnTo>
                <a:lnTo>
                  <a:pt x="40145" y="264776"/>
                </a:lnTo>
                <a:lnTo>
                  <a:pt x="61580" y="223407"/>
                </a:lnTo>
                <a:lnTo>
                  <a:pt x="87026" y="184672"/>
                </a:lnTo>
                <a:lnTo>
                  <a:pt x="116206" y="148847"/>
                </a:lnTo>
                <a:lnTo>
                  <a:pt x="148847" y="116206"/>
                </a:lnTo>
                <a:lnTo>
                  <a:pt x="184672" y="87026"/>
                </a:lnTo>
                <a:lnTo>
                  <a:pt x="223407" y="61580"/>
                </a:lnTo>
                <a:lnTo>
                  <a:pt x="264776" y="40145"/>
                </a:lnTo>
                <a:lnTo>
                  <a:pt x="308506" y="22994"/>
                </a:lnTo>
                <a:lnTo>
                  <a:pt x="354320" y="10402"/>
                </a:lnTo>
                <a:lnTo>
                  <a:pt x="401944" y="2646"/>
                </a:lnTo>
                <a:lnTo>
                  <a:pt x="451104" y="0"/>
                </a:lnTo>
                <a:lnTo>
                  <a:pt x="5708904" y="0"/>
                </a:lnTo>
                <a:lnTo>
                  <a:pt x="5758063" y="2646"/>
                </a:lnTo>
                <a:lnTo>
                  <a:pt x="5805687" y="10402"/>
                </a:lnTo>
                <a:lnTo>
                  <a:pt x="5851501" y="22994"/>
                </a:lnTo>
                <a:lnTo>
                  <a:pt x="5895231" y="40145"/>
                </a:lnTo>
                <a:lnTo>
                  <a:pt x="5936600" y="61580"/>
                </a:lnTo>
                <a:lnTo>
                  <a:pt x="5975335" y="87026"/>
                </a:lnTo>
                <a:lnTo>
                  <a:pt x="6011160" y="116206"/>
                </a:lnTo>
                <a:lnTo>
                  <a:pt x="6043801" y="148847"/>
                </a:lnTo>
                <a:lnTo>
                  <a:pt x="6072981" y="184672"/>
                </a:lnTo>
                <a:lnTo>
                  <a:pt x="6098427" y="223407"/>
                </a:lnTo>
                <a:lnTo>
                  <a:pt x="6119862" y="264776"/>
                </a:lnTo>
                <a:lnTo>
                  <a:pt x="6137013" y="308506"/>
                </a:lnTo>
                <a:lnTo>
                  <a:pt x="6149605" y="354320"/>
                </a:lnTo>
                <a:lnTo>
                  <a:pt x="6157361" y="401944"/>
                </a:lnTo>
                <a:lnTo>
                  <a:pt x="6160008" y="451104"/>
                </a:lnTo>
                <a:lnTo>
                  <a:pt x="6160008" y="2255520"/>
                </a:lnTo>
                <a:lnTo>
                  <a:pt x="6157361" y="2304679"/>
                </a:lnTo>
                <a:lnTo>
                  <a:pt x="6149605" y="2352303"/>
                </a:lnTo>
                <a:lnTo>
                  <a:pt x="6137013" y="2398117"/>
                </a:lnTo>
                <a:lnTo>
                  <a:pt x="6119862" y="2441847"/>
                </a:lnTo>
                <a:lnTo>
                  <a:pt x="6098427" y="2483216"/>
                </a:lnTo>
                <a:lnTo>
                  <a:pt x="6072981" y="2521951"/>
                </a:lnTo>
                <a:lnTo>
                  <a:pt x="6043801" y="2557776"/>
                </a:lnTo>
                <a:lnTo>
                  <a:pt x="6011160" y="2590417"/>
                </a:lnTo>
                <a:lnTo>
                  <a:pt x="5975335" y="2619597"/>
                </a:lnTo>
                <a:lnTo>
                  <a:pt x="5936600" y="2645043"/>
                </a:lnTo>
                <a:lnTo>
                  <a:pt x="5895231" y="2666478"/>
                </a:lnTo>
                <a:lnTo>
                  <a:pt x="5851501" y="2683629"/>
                </a:lnTo>
                <a:lnTo>
                  <a:pt x="5805687" y="2696221"/>
                </a:lnTo>
                <a:lnTo>
                  <a:pt x="5758063" y="2703977"/>
                </a:lnTo>
                <a:lnTo>
                  <a:pt x="5708904" y="2706624"/>
                </a:lnTo>
                <a:lnTo>
                  <a:pt x="451104" y="2706624"/>
                </a:lnTo>
                <a:lnTo>
                  <a:pt x="401944" y="2703977"/>
                </a:lnTo>
                <a:lnTo>
                  <a:pt x="354320" y="2696221"/>
                </a:lnTo>
                <a:lnTo>
                  <a:pt x="308506" y="2683629"/>
                </a:lnTo>
                <a:lnTo>
                  <a:pt x="264776" y="2666478"/>
                </a:lnTo>
                <a:lnTo>
                  <a:pt x="223407" y="2645043"/>
                </a:lnTo>
                <a:lnTo>
                  <a:pt x="184672" y="2619597"/>
                </a:lnTo>
                <a:lnTo>
                  <a:pt x="148847" y="2590417"/>
                </a:lnTo>
                <a:lnTo>
                  <a:pt x="116206" y="2557776"/>
                </a:lnTo>
                <a:lnTo>
                  <a:pt x="87026" y="2521951"/>
                </a:lnTo>
                <a:lnTo>
                  <a:pt x="61580" y="2483216"/>
                </a:lnTo>
                <a:lnTo>
                  <a:pt x="40145" y="2441847"/>
                </a:lnTo>
                <a:lnTo>
                  <a:pt x="22994" y="2398117"/>
                </a:lnTo>
                <a:lnTo>
                  <a:pt x="10402" y="2352303"/>
                </a:lnTo>
                <a:lnTo>
                  <a:pt x="2646" y="2304679"/>
                </a:lnTo>
                <a:lnTo>
                  <a:pt x="0" y="2255520"/>
                </a:lnTo>
                <a:lnTo>
                  <a:pt x="0" y="45110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94357" y="4663211"/>
            <a:ext cx="540258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4100"/>
              </a:lnSpc>
              <a:spcBef>
                <a:spcPts val="100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Refers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supplier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commodity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goods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level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customization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support.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54807" y="3483864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306315" y="3780485"/>
            <a:ext cx="11061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Ven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20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94014" y="3934205"/>
            <a:ext cx="6160135" cy="2707005"/>
          </a:xfrm>
          <a:custGeom>
            <a:avLst/>
            <a:gdLst/>
            <a:ahLst/>
            <a:cxnLst/>
            <a:rect l="l" t="t" r="r" b="b"/>
            <a:pathLst>
              <a:path w="6160134" h="2707004">
                <a:moveTo>
                  <a:pt x="0" y="451104"/>
                </a:moveTo>
                <a:lnTo>
                  <a:pt x="2646" y="401944"/>
                </a:lnTo>
                <a:lnTo>
                  <a:pt x="10402" y="354320"/>
                </a:lnTo>
                <a:lnTo>
                  <a:pt x="22994" y="308506"/>
                </a:lnTo>
                <a:lnTo>
                  <a:pt x="40145" y="264776"/>
                </a:lnTo>
                <a:lnTo>
                  <a:pt x="61580" y="223407"/>
                </a:lnTo>
                <a:lnTo>
                  <a:pt x="87026" y="184672"/>
                </a:lnTo>
                <a:lnTo>
                  <a:pt x="116206" y="148847"/>
                </a:lnTo>
                <a:lnTo>
                  <a:pt x="148847" y="116206"/>
                </a:lnTo>
                <a:lnTo>
                  <a:pt x="184672" y="87026"/>
                </a:lnTo>
                <a:lnTo>
                  <a:pt x="223407" y="61580"/>
                </a:lnTo>
                <a:lnTo>
                  <a:pt x="264776" y="40145"/>
                </a:lnTo>
                <a:lnTo>
                  <a:pt x="308506" y="22994"/>
                </a:lnTo>
                <a:lnTo>
                  <a:pt x="354320" y="10402"/>
                </a:lnTo>
                <a:lnTo>
                  <a:pt x="401944" y="2646"/>
                </a:lnTo>
                <a:lnTo>
                  <a:pt x="451103" y="0"/>
                </a:lnTo>
                <a:lnTo>
                  <a:pt x="5708903" y="0"/>
                </a:lnTo>
                <a:lnTo>
                  <a:pt x="5758063" y="2646"/>
                </a:lnTo>
                <a:lnTo>
                  <a:pt x="5805687" y="10402"/>
                </a:lnTo>
                <a:lnTo>
                  <a:pt x="5851501" y="22994"/>
                </a:lnTo>
                <a:lnTo>
                  <a:pt x="5895231" y="40145"/>
                </a:lnTo>
                <a:lnTo>
                  <a:pt x="5936600" y="61580"/>
                </a:lnTo>
                <a:lnTo>
                  <a:pt x="5975335" y="87026"/>
                </a:lnTo>
                <a:lnTo>
                  <a:pt x="6011160" y="116206"/>
                </a:lnTo>
                <a:lnTo>
                  <a:pt x="6043801" y="148847"/>
                </a:lnTo>
                <a:lnTo>
                  <a:pt x="6072981" y="184672"/>
                </a:lnTo>
                <a:lnTo>
                  <a:pt x="6098427" y="223407"/>
                </a:lnTo>
                <a:lnTo>
                  <a:pt x="6119862" y="264776"/>
                </a:lnTo>
                <a:lnTo>
                  <a:pt x="6137013" y="308506"/>
                </a:lnTo>
                <a:lnTo>
                  <a:pt x="6149605" y="354320"/>
                </a:lnTo>
                <a:lnTo>
                  <a:pt x="6157361" y="401944"/>
                </a:lnTo>
                <a:lnTo>
                  <a:pt x="6160007" y="451104"/>
                </a:lnTo>
                <a:lnTo>
                  <a:pt x="6160007" y="2255520"/>
                </a:lnTo>
                <a:lnTo>
                  <a:pt x="6157361" y="2304679"/>
                </a:lnTo>
                <a:lnTo>
                  <a:pt x="6149605" y="2352303"/>
                </a:lnTo>
                <a:lnTo>
                  <a:pt x="6137013" y="2398117"/>
                </a:lnTo>
                <a:lnTo>
                  <a:pt x="6119862" y="2441847"/>
                </a:lnTo>
                <a:lnTo>
                  <a:pt x="6098427" y="2483216"/>
                </a:lnTo>
                <a:lnTo>
                  <a:pt x="6072981" y="2521951"/>
                </a:lnTo>
                <a:lnTo>
                  <a:pt x="6043801" y="2557776"/>
                </a:lnTo>
                <a:lnTo>
                  <a:pt x="6011160" y="2590417"/>
                </a:lnTo>
                <a:lnTo>
                  <a:pt x="5975335" y="2619597"/>
                </a:lnTo>
                <a:lnTo>
                  <a:pt x="5936600" y="2645043"/>
                </a:lnTo>
                <a:lnTo>
                  <a:pt x="5895231" y="2666478"/>
                </a:lnTo>
                <a:lnTo>
                  <a:pt x="5851501" y="2683629"/>
                </a:lnTo>
                <a:lnTo>
                  <a:pt x="5805687" y="2696221"/>
                </a:lnTo>
                <a:lnTo>
                  <a:pt x="5758063" y="2703977"/>
                </a:lnTo>
                <a:lnTo>
                  <a:pt x="5708903" y="2706624"/>
                </a:lnTo>
                <a:lnTo>
                  <a:pt x="451103" y="2706624"/>
                </a:lnTo>
                <a:lnTo>
                  <a:pt x="401944" y="2703977"/>
                </a:lnTo>
                <a:lnTo>
                  <a:pt x="354320" y="2696221"/>
                </a:lnTo>
                <a:lnTo>
                  <a:pt x="308506" y="2683629"/>
                </a:lnTo>
                <a:lnTo>
                  <a:pt x="264776" y="2666478"/>
                </a:lnTo>
                <a:lnTo>
                  <a:pt x="223407" y="2645043"/>
                </a:lnTo>
                <a:lnTo>
                  <a:pt x="184672" y="2619597"/>
                </a:lnTo>
                <a:lnTo>
                  <a:pt x="148847" y="2590417"/>
                </a:lnTo>
                <a:lnTo>
                  <a:pt x="116206" y="2557776"/>
                </a:lnTo>
                <a:lnTo>
                  <a:pt x="87026" y="2521951"/>
                </a:lnTo>
                <a:lnTo>
                  <a:pt x="61580" y="2483216"/>
                </a:lnTo>
                <a:lnTo>
                  <a:pt x="40145" y="2441847"/>
                </a:lnTo>
                <a:lnTo>
                  <a:pt x="22994" y="2398117"/>
                </a:lnTo>
                <a:lnTo>
                  <a:pt x="10402" y="2352303"/>
                </a:lnTo>
                <a:lnTo>
                  <a:pt x="2646" y="2304679"/>
                </a:lnTo>
                <a:lnTo>
                  <a:pt x="0" y="2255520"/>
                </a:lnTo>
                <a:lnTo>
                  <a:pt x="0" y="451104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22766" y="4662068"/>
            <a:ext cx="5349240" cy="1554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13999"/>
              </a:lnSpc>
              <a:spcBef>
                <a:spcPts val="10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closer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relationship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two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companies share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aligned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goals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marketing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opportunities,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work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partners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79280" y="3412235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19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504423" y="3709161"/>
            <a:ext cx="2361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Partners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3901" y="1933193"/>
            <a:ext cx="56451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supplier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relationships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773" y="306451"/>
            <a:ext cx="84474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End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35">
                <a:solidFill>
                  <a:srgbClr val="3E3E3E"/>
                </a:solidFill>
              </a:rPr>
              <a:t>Life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Lack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Vendor</a:t>
            </a:r>
            <a:r>
              <a:rPr dirty="0" spc="-9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Support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8820" y="1933193"/>
            <a:ext cx="107340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EOL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Life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phase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manufacturer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discontinues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selling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product.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760476"/>
            <a:ext cx="1173632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66506" y="3049714"/>
            <a:ext cx="12409805" cy="993775"/>
            <a:chOff x="1766506" y="3049714"/>
            <a:chExt cx="12409805" cy="993775"/>
          </a:xfrm>
        </p:grpSpPr>
        <p:sp>
          <p:nvSpPr>
            <p:cNvPr id="6" name="object 6"/>
            <p:cNvSpPr/>
            <p:nvPr/>
          </p:nvSpPr>
          <p:spPr>
            <a:xfrm>
              <a:off x="1780794" y="3064001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12220194" y="0"/>
                  </a:moveTo>
                  <a:lnTo>
                    <a:pt x="160781" y="0"/>
                  </a:ln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2"/>
                  </a:lnTo>
                  <a:lnTo>
                    <a:pt x="0" y="803910"/>
                  </a:lnTo>
                  <a:lnTo>
                    <a:pt x="8199" y="854720"/>
                  </a:lnTo>
                  <a:lnTo>
                    <a:pt x="31028" y="898855"/>
                  </a:lnTo>
                  <a:lnTo>
                    <a:pt x="65836" y="933663"/>
                  </a:lnTo>
                  <a:lnTo>
                    <a:pt x="109971" y="956492"/>
                  </a:lnTo>
                  <a:lnTo>
                    <a:pt x="160781" y="964692"/>
                  </a:lnTo>
                  <a:lnTo>
                    <a:pt x="12220194" y="964692"/>
                  </a:lnTo>
                  <a:lnTo>
                    <a:pt x="12271004" y="956492"/>
                  </a:lnTo>
                  <a:lnTo>
                    <a:pt x="12315139" y="933663"/>
                  </a:lnTo>
                  <a:lnTo>
                    <a:pt x="12349947" y="898855"/>
                  </a:lnTo>
                  <a:lnTo>
                    <a:pt x="12372776" y="854720"/>
                  </a:lnTo>
                  <a:lnTo>
                    <a:pt x="12380975" y="803910"/>
                  </a:lnTo>
                  <a:lnTo>
                    <a:pt x="12380975" y="160782"/>
                  </a:lnTo>
                  <a:lnTo>
                    <a:pt x="12372776" y="109971"/>
                  </a:lnTo>
                  <a:lnTo>
                    <a:pt x="12349947" y="65836"/>
                  </a:lnTo>
                  <a:lnTo>
                    <a:pt x="12315139" y="31028"/>
                  </a:lnTo>
                  <a:lnTo>
                    <a:pt x="12271004" y="8199"/>
                  </a:lnTo>
                  <a:lnTo>
                    <a:pt x="122201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80794" y="3064001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0" y="160782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12220194" y="0"/>
                  </a:lnTo>
                  <a:lnTo>
                    <a:pt x="12271004" y="8199"/>
                  </a:lnTo>
                  <a:lnTo>
                    <a:pt x="12315139" y="31028"/>
                  </a:lnTo>
                  <a:lnTo>
                    <a:pt x="12349947" y="65836"/>
                  </a:lnTo>
                  <a:lnTo>
                    <a:pt x="12372776" y="109971"/>
                  </a:lnTo>
                  <a:lnTo>
                    <a:pt x="12380975" y="160782"/>
                  </a:lnTo>
                  <a:lnTo>
                    <a:pt x="12380975" y="803910"/>
                  </a:lnTo>
                  <a:lnTo>
                    <a:pt x="12372776" y="854720"/>
                  </a:lnTo>
                  <a:lnTo>
                    <a:pt x="12349947" y="898855"/>
                  </a:lnTo>
                  <a:lnTo>
                    <a:pt x="12315139" y="933663"/>
                  </a:lnTo>
                  <a:lnTo>
                    <a:pt x="12271004" y="956492"/>
                  </a:lnTo>
                  <a:lnTo>
                    <a:pt x="12220194" y="964692"/>
                  </a:lnTo>
                  <a:lnTo>
                    <a:pt x="160781" y="964692"/>
                  </a:lnTo>
                  <a:lnTo>
                    <a:pt x="109971" y="956492"/>
                  </a:lnTo>
                  <a:lnTo>
                    <a:pt x="65836" y="933663"/>
                  </a:lnTo>
                  <a:lnTo>
                    <a:pt x="31028" y="898855"/>
                  </a:lnTo>
                  <a:lnTo>
                    <a:pt x="8199" y="854720"/>
                  </a:lnTo>
                  <a:lnTo>
                    <a:pt x="0" y="803910"/>
                  </a:lnTo>
                  <a:lnTo>
                    <a:pt x="0" y="160782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974594" y="3352546"/>
            <a:ext cx="99917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EOL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phase,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limited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support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spares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updates.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66506" y="4390834"/>
            <a:ext cx="12409805" cy="993775"/>
            <a:chOff x="1766506" y="4390834"/>
            <a:chExt cx="12409805" cy="993775"/>
          </a:xfrm>
        </p:grpSpPr>
        <p:sp>
          <p:nvSpPr>
            <p:cNvPr id="10" name="object 10"/>
            <p:cNvSpPr/>
            <p:nvPr/>
          </p:nvSpPr>
          <p:spPr>
            <a:xfrm>
              <a:off x="1780794" y="4405121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12220194" y="0"/>
                  </a:moveTo>
                  <a:lnTo>
                    <a:pt x="160781" y="0"/>
                  </a:ln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1"/>
                  </a:lnTo>
                  <a:lnTo>
                    <a:pt x="0" y="803910"/>
                  </a:lnTo>
                  <a:lnTo>
                    <a:pt x="8199" y="854720"/>
                  </a:lnTo>
                  <a:lnTo>
                    <a:pt x="31028" y="898855"/>
                  </a:lnTo>
                  <a:lnTo>
                    <a:pt x="65836" y="933663"/>
                  </a:lnTo>
                  <a:lnTo>
                    <a:pt x="109971" y="956492"/>
                  </a:lnTo>
                  <a:lnTo>
                    <a:pt x="160781" y="964691"/>
                  </a:lnTo>
                  <a:lnTo>
                    <a:pt x="12220194" y="964691"/>
                  </a:lnTo>
                  <a:lnTo>
                    <a:pt x="12271004" y="956492"/>
                  </a:lnTo>
                  <a:lnTo>
                    <a:pt x="12315139" y="933663"/>
                  </a:lnTo>
                  <a:lnTo>
                    <a:pt x="12349947" y="898855"/>
                  </a:lnTo>
                  <a:lnTo>
                    <a:pt x="12372776" y="854720"/>
                  </a:lnTo>
                  <a:lnTo>
                    <a:pt x="12380975" y="803910"/>
                  </a:lnTo>
                  <a:lnTo>
                    <a:pt x="12380975" y="160781"/>
                  </a:lnTo>
                  <a:lnTo>
                    <a:pt x="12372776" y="109971"/>
                  </a:lnTo>
                  <a:lnTo>
                    <a:pt x="12349947" y="65836"/>
                  </a:lnTo>
                  <a:lnTo>
                    <a:pt x="12315139" y="31028"/>
                  </a:lnTo>
                  <a:lnTo>
                    <a:pt x="12271004" y="8199"/>
                  </a:lnTo>
                  <a:lnTo>
                    <a:pt x="122201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80794" y="4405121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0" y="160781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12220194" y="0"/>
                  </a:lnTo>
                  <a:lnTo>
                    <a:pt x="12271004" y="8199"/>
                  </a:lnTo>
                  <a:lnTo>
                    <a:pt x="12315139" y="31028"/>
                  </a:lnTo>
                  <a:lnTo>
                    <a:pt x="12349947" y="65836"/>
                  </a:lnTo>
                  <a:lnTo>
                    <a:pt x="12372776" y="109971"/>
                  </a:lnTo>
                  <a:lnTo>
                    <a:pt x="12380975" y="160781"/>
                  </a:lnTo>
                  <a:lnTo>
                    <a:pt x="12380975" y="803910"/>
                  </a:lnTo>
                  <a:lnTo>
                    <a:pt x="12372776" y="854720"/>
                  </a:lnTo>
                  <a:lnTo>
                    <a:pt x="12349947" y="898855"/>
                  </a:lnTo>
                  <a:lnTo>
                    <a:pt x="12315139" y="933663"/>
                  </a:lnTo>
                  <a:lnTo>
                    <a:pt x="12271004" y="956492"/>
                  </a:lnTo>
                  <a:lnTo>
                    <a:pt x="12220194" y="964691"/>
                  </a:lnTo>
                  <a:lnTo>
                    <a:pt x="160781" y="964691"/>
                  </a:lnTo>
                  <a:lnTo>
                    <a:pt x="109971" y="956492"/>
                  </a:lnTo>
                  <a:lnTo>
                    <a:pt x="65836" y="933663"/>
                  </a:lnTo>
                  <a:lnTo>
                    <a:pt x="31028" y="898855"/>
                  </a:lnTo>
                  <a:lnTo>
                    <a:pt x="8199" y="854720"/>
                  </a:lnTo>
                  <a:lnTo>
                    <a:pt x="0" y="803910"/>
                  </a:lnTo>
                  <a:lnTo>
                    <a:pt x="0" y="160781"/>
                  </a:lnTo>
                  <a:close/>
                </a:path>
              </a:pathLst>
            </a:custGeom>
            <a:ln w="28574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927475" y="4693666"/>
            <a:ext cx="808418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EOL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phase,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product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longer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sold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customers.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66506" y="5756338"/>
            <a:ext cx="12409805" cy="993775"/>
            <a:chOff x="1766506" y="5756338"/>
            <a:chExt cx="12409805" cy="993775"/>
          </a:xfrm>
        </p:grpSpPr>
        <p:sp>
          <p:nvSpPr>
            <p:cNvPr id="14" name="object 14"/>
            <p:cNvSpPr/>
            <p:nvPr/>
          </p:nvSpPr>
          <p:spPr>
            <a:xfrm>
              <a:off x="1780794" y="5770626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12220194" y="0"/>
                  </a:moveTo>
                  <a:lnTo>
                    <a:pt x="160781" y="0"/>
                  </a:ln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1"/>
                  </a:lnTo>
                  <a:lnTo>
                    <a:pt x="0" y="803910"/>
                  </a:lnTo>
                  <a:lnTo>
                    <a:pt x="8199" y="854720"/>
                  </a:lnTo>
                  <a:lnTo>
                    <a:pt x="31028" y="898855"/>
                  </a:lnTo>
                  <a:lnTo>
                    <a:pt x="65836" y="933663"/>
                  </a:lnTo>
                  <a:lnTo>
                    <a:pt x="109971" y="956492"/>
                  </a:lnTo>
                  <a:lnTo>
                    <a:pt x="160781" y="964692"/>
                  </a:lnTo>
                  <a:lnTo>
                    <a:pt x="12220194" y="964692"/>
                  </a:lnTo>
                  <a:lnTo>
                    <a:pt x="12271004" y="956492"/>
                  </a:lnTo>
                  <a:lnTo>
                    <a:pt x="12315139" y="933663"/>
                  </a:lnTo>
                  <a:lnTo>
                    <a:pt x="12349947" y="898855"/>
                  </a:lnTo>
                  <a:lnTo>
                    <a:pt x="12372776" y="854720"/>
                  </a:lnTo>
                  <a:lnTo>
                    <a:pt x="12380975" y="803910"/>
                  </a:lnTo>
                  <a:lnTo>
                    <a:pt x="12380975" y="160781"/>
                  </a:lnTo>
                  <a:lnTo>
                    <a:pt x="12372776" y="109971"/>
                  </a:lnTo>
                  <a:lnTo>
                    <a:pt x="12349947" y="65836"/>
                  </a:lnTo>
                  <a:lnTo>
                    <a:pt x="12315139" y="31028"/>
                  </a:lnTo>
                  <a:lnTo>
                    <a:pt x="12271004" y="8199"/>
                  </a:lnTo>
                  <a:lnTo>
                    <a:pt x="122201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80794" y="5770626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0" y="160781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12220194" y="0"/>
                  </a:lnTo>
                  <a:lnTo>
                    <a:pt x="12271004" y="8199"/>
                  </a:lnTo>
                  <a:lnTo>
                    <a:pt x="12315139" y="31028"/>
                  </a:lnTo>
                  <a:lnTo>
                    <a:pt x="12349947" y="65836"/>
                  </a:lnTo>
                  <a:lnTo>
                    <a:pt x="12372776" y="109971"/>
                  </a:lnTo>
                  <a:lnTo>
                    <a:pt x="12380975" y="160781"/>
                  </a:lnTo>
                  <a:lnTo>
                    <a:pt x="12380975" y="803910"/>
                  </a:lnTo>
                  <a:lnTo>
                    <a:pt x="12372776" y="854720"/>
                  </a:lnTo>
                  <a:lnTo>
                    <a:pt x="12349947" y="898855"/>
                  </a:lnTo>
                  <a:lnTo>
                    <a:pt x="12315139" y="933663"/>
                  </a:lnTo>
                  <a:lnTo>
                    <a:pt x="12271004" y="956492"/>
                  </a:lnTo>
                  <a:lnTo>
                    <a:pt x="12220194" y="964692"/>
                  </a:lnTo>
                  <a:lnTo>
                    <a:pt x="160781" y="964692"/>
                  </a:lnTo>
                  <a:lnTo>
                    <a:pt x="109971" y="956492"/>
                  </a:lnTo>
                  <a:lnTo>
                    <a:pt x="65836" y="933663"/>
                  </a:lnTo>
                  <a:lnTo>
                    <a:pt x="31028" y="898855"/>
                  </a:lnTo>
                  <a:lnTo>
                    <a:pt x="8199" y="854720"/>
                  </a:lnTo>
                  <a:lnTo>
                    <a:pt x="0" y="803910"/>
                  </a:lnTo>
                  <a:lnTo>
                    <a:pt x="0" y="160781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156205" y="6059170"/>
            <a:ext cx="116255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Life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(EOSL)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supported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developers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vendors.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66506" y="7121842"/>
            <a:ext cx="12409805" cy="993775"/>
            <a:chOff x="1766506" y="7121842"/>
            <a:chExt cx="12409805" cy="993775"/>
          </a:xfrm>
        </p:grpSpPr>
        <p:sp>
          <p:nvSpPr>
            <p:cNvPr id="18" name="object 18"/>
            <p:cNvSpPr/>
            <p:nvPr/>
          </p:nvSpPr>
          <p:spPr>
            <a:xfrm>
              <a:off x="1780794" y="7136130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12220194" y="0"/>
                  </a:moveTo>
                  <a:lnTo>
                    <a:pt x="160781" y="0"/>
                  </a:ln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2"/>
                  </a:lnTo>
                  <a:lnTo>
                    <a:pt x="0" y="803897"/>
                  </a:lnTo>
                  <a:lnTo>
                    <a:pt x="5744" y="846645"/>
                  </a:lnTo>
                  <a:lnTo>
                    <a:pt x="21956" y="885056"/>
                  </a:lnTo>
                  <a:lnTo>
                    <a:pt x="47101" y="917598"/>
                  </a:lnTo>
                  <a:lnTo>
                    <a:pt x="79643" y="942740"/>
                  </a:lnTo>
                  <a:lnTo>
                    <a:pt x="118048" y="958948"/>
                  </a:lnTo>
                  <a:lnTo>
                    <a:pt x="160781" y="964692"/>
                  </a:lnTo>
                  <a:lnTo>
                    <a:pt x="12220194" y="964692"/>
                  </a:lnTo>
                  <a:lnTo>
                    <a:pt x="12262927" y="958948"/>
                  </a:lnTo>
                  <a:lnTo>
                    <a:pt x="12301332" y="942740"/>
                  </a:lnTo>
                  <a:lnTo>
                    <a:pt x="12333874" y="917598"/>
                  </a:lnTo>
                  <a:lnTo>
                    <a:pt x="12359019" y="885056"/>
                  </a:lnTo>
                  <a:lnTo>
                    <a:pt x="12375231" y="846645"/>
                  </a:lnTo>
                  <a:lnTo>
                    <a:pt x="12380975" y="803897"/>
                  </a:lnTo>
                  <a:lnTo>
                    <a:pt x="12380975" y="160782"/>
                  </a:lnTo>
                  <a:lnTo>
                    <a:pt x="12372776" y="109971"/>
                  </a:lnTo>
                  <a:lnTo>
                    <a:pt x="12349947" y="65836"/>
                  </a:lnTo>
                  <a:lnTo>
                    <a:pt x="12315139" y="31028"/>
                  </a:lnTo>
                  <a:lnTo>
                    <a:pt x="12271004" y="8199"/>
                  </a:lnTo>
                  <a:lnTo>
                    <a:pt x="122201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80794" y="7136130"/>
              <a:ext cx="12381230" cy="965200"/>
            </a:xfrm>
            <a:custGeom>
              <a:avLst/>
              <a:gdLst/>
              <a:ahLst/>
              <a:cxnLst/>
              <a:rect l="l" t="t" r="r" b="b"/>
              <a:pathLst>
                <a:path w="12381230" h="965200">
                  <a:moveTo>
                    <a:pt x="0" y="160782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12220194" y="0"/>
                  </a:lnTo>
                  <a:lnTo>
                    <a:pt x="12271004" y="8199"/>
                  </a:lnTo>
                  <a:lnTo>
                    <a:pt x="12315139" y="31028"/>
                  </a:lnTo>
                  <a:lnTo>
                    <a:pt x="12349947" y="65836"/>
                  </a:lnTo>
                  <a:lnTo>
                    <a:pt x="12372776" y="109971"/>
                  </a:lnTo>
                  <a:lnTo>
                    <a:pt x="12380975" y="160782"/>
                  </a:lnTo>
                  <a:lnTo>
                    <a:pt x="12380975" y="803897"/>
                  </a:lnTo>
                  <a:lnTo>
                    <a:pt x="12375231" y="846645"/>
                  </a:lnTo>
                  <a:lnTo>
                    <a:pt x="12359019" y="885056"/>
                  </a:lnTo>
                  <a:lnTo>
                    <a:pt x="12333874" y="917598"/>
                  </a:lnTo>
                  <a:lnTo>
                    <a:pt x="12301332" y="942740"/>
                  </a:lnTo>
                  <a:lnTo>
                    <a:pt x="12262927" y="958948"/>
                  </a:lnTo>
                  <a:lnTo>
                    <a:pt x="12220194" y="964692"/>
                  </a:lnTo>
                  <a:lnTo>
                    <a:pt x="160781" y="964692"/>
                  </a:lnTo>
                  <a:lnTo>
                    <a:pt x="118048" y="958948"/>
                  </a:lnTo>
                  <a:lnTo>
                    <a:pt x="79643" y="942740"/>
                  </a:lnTo>
                  <a:lnTo>
                    <a:pt x="47101" y="917598"/>
                  </a:lnTo>
                  <a:lnTo>
                    <a:pt x="21956" y="885056"/>
                  </a:lnTo>
                  <a:lnTo>
                    <a:pt x="5744" y="846645"/>
                  </a:lnTo>
                  <a:lnTo>
                    <a:pt x="0" y="803897"/>
                  </a:lnTo>
                  <a:lnTo>
                    <a:pt x="0" y="160782"/>
                  </a:lnTo>
                  <a:close/>
                </a:path>
              </a:pathLst>
            </a:custGeom>
            <a:ln w="28574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745994" y="7424673"/>
            <a:ext cx="104444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EOL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lacks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updated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peripheral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devices.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4082" y="4258436"/>
            <a:ext cx="4787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latin typeface="Arial"/>
                <a:cs typeface="Arial"/>
              </a:rPr>
              <a:t>Domain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3: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35">
                <a:latin typeface="Arial"/>
                <a:cs typeface="Arial"/>
              </a:rPr>
              <a:t>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3008" y="306451"/>
            <a:ext cx="4187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Resolving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Issues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IPv6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28569" y="1930145"/>
            <a:ext cx="101961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resolve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arise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default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ahoma"/>
                <a:cs typeface="Tahoma"/>
              </a:rPr>
              <a:t>IPv6,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can: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4521" y="2834157"/>
            <a:ext cx="511492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00" spc="160">
                <a:solidFill>
                  <a:srgbClr val="3E3E3E"/>
                </a:solidFill>
                <a:latin typeface="Tahoma"/>
                <a:cs typeface="Tahoma"/>
              </a:rPr>
              <a:t>Map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IPv6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space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appropriate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zones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9351" y="5373751"/>
            <a:ext cx="36677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IPv6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firewall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rules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7604" y="3845052"/>
            <a:ext cx="3394075" cy="3394075"/>
          </a:xfrm>
          <a:custGeom>
            <a:avLst/>
            <a:gdLst/>
            <a:ahLst/>
            <a:cxnLst/>
            <a:rect l="l" t="t" r="r" b="b"/>
            <a:pathLst>
              <a:path w="3394075" h="3394075">
                <a:moveTo>
                  <a:pt x="1696973" y="0"/>
                </a:moveTo>
                <a:lnTo>
                  <a:pt x="1648656" y="674"/>
                </a:lnTo>
                <a:lnTo>
                  <a:pt x="1600673" y="2686"/>
                </a:lnTo>
                <a:lnTo>
                  <a:pt x="1553042" y="6017"/>
                </a:lnTo>
                <a:lnTo>
                  <a:pt x="1505782" y="10649"/>
                </a:lnTo>
                <a:lnTo>
                  <a:pt x="1458910" y="16564"/>
                </a:lnTo>
                <a:lnTo>
                  <a:pt x="1412444" y="23745"/>
                </a:lnTo>
                <a:lnTo>
                  <a:pt x="1366403" y="32174"/>
                </a:lnTo>
                <a:lnTo>
                  <a:pt x="1320803" y="41832"/>
                </a:lnTo>
                <a:lnTo>
                  <a:pt x="1275663" y="52703"/>
                </a:lnTo>
                <a:lnTo>
                  <a:pt x="1231001" y="64767"/>
                </a:lnTo>
                <a:lnTo>
                  <a:pt x="1186835" y="78007"/>
                </a:lnTo>
                <a:lnTo>
                  <a:pt x="1143182" y="92405"/>
                </a:lnTo>
                <a:lnTo>
                  <a:pt x="1100061" y="107943"/>
                </a:lnTo>
                <a:lnTo>
                  <a:pt x="1057489" y="124604"/>
                </a:lnTo>
                <a:lnTo>
                  <a:pt x="1015485" y="142369"/>
                </a:lnTo>
                <a:lnTo>
                  <a:pt x="974065" y="161220"/>
                </a:lnTo>
                <a:lnTo>
                  <a:pt x="933249" y="181141"/>
                </a:lnTo>
                <a:lnTo>
                  <a:pt x="893054" y="202111"/>
                </a:lnTo>
                <a:lnTo>
                  <a:pt x="853498" y="224115"/>
                </a:lnTo>
                <a:lnTo>
                  <a:pt x="814598" y="247133"/>
                </a:lnTo>
                <a:lnTo>
                  <a:pt x="776373" y="271149"/>
                </a:lnTo>
                <a:lnTo>
                  <a:pt x="738841" y="296143"/>
                </a:lnTo>
                <a:lnTo>
                  <a:pt x="702020" y="322099"/>
                </a:lnTo>
                <a:lnTo>
                  <a:pt x="665927" y="348997"/>
                </a:lnTo>
                <a:lnTo>
                  <a:pt x="630580" y="376822"/>
                </a:lnTo>
                <a:lnTo>
                  <a:pt x="595997" y="405553"/>
                </a:lnTo>
                <a:lnTo>
                  <a:pt x="562197" y="435175"/>
                </a:lnTo>
                <a:lnTo>
                  <a:pt x="529196" y="465667"/>
                </a:lnTo>
                <a:lnTo>
                  <a:pt x="497014" y="497014"/>
                </a:lnTo>
                <a:lnTo>
                  <a:pt x="465667" y="529196"/>
                </a:lnTo>
                <a:lnTo>
                  <a:pt x="435175" y="562197"/>
                </a:lnTo>
                <a:lnTo>
                  <a:pt x="405553" y="595997"/>
                </a:lnTo>
                <a:lnTo>
                  <a:pt x="376822" y="630580"/>
                </a:lnTo>
                <a:lnTo>
                  <a:pt x="348997" y="665927"/>
                </a:lnTo>
                <a:lnTo>
                  <a:pt x="322099" y="702020"/>
                </a:lnTo>
                <a:lnTo>
                  <a:pt x="296143" y="738841"/>
                </a:lnTo>
                <a:lnTo>
                  <a:pt x="271149" y="776373"/>
                </a:lnTo>
                <a:lnTo>
                  <a:pt x="247133" y="814598"/>
                </a:lnTo>
                <a:lnTo>
                  <a:pt x="224115" y="853498"/>
                </a:lnTo>
                <a:lnTo>
                  <a:pt x="202111" y="893054"/>
                </a:lnTo>
                <a:lnTo>
                  <a:pt x="181141" y="933249"/>
                </a:lnTo>
                <a:lnTo>
                  <a:pt x="161220" y="974065"/>
                </a:lnTo>
                <a:lnTo>
                  <a:pt x="142369" y="1015485"/>
                </a:lnTo>
                <a:lnTo>
                  <a:pt x="124604" y="1057489"/>
                </a:lnTo>
                <a:lnTo>
                  <a:pt x="107943" y="1100061"/>
                </a:lnTo>
                <a:lnTo>
                  <a:pt x="92405" y="1143182"/>
                </a:lnTo>
                <a:lnTo>
                  <a:pt x="78007" y="1186835"/>
                </a:lnTo>
                <a:lnTo>
                  <a:pt x="64767" y="1231001"/>
                </a:lnTo>
                <a:lnTo>
                  <a:pt x="52703" y="1275663"/>
                </a:lnTo>
                <a:lnTo>
                  <a:pt x="41832" y="1320803"/>
                </a:lnTo>
                <a:lnTo>
                  <a:pt x="32174" y="1366403"/>
                </a:lnTo>
                <a:lnTo>
                  <a:pt x="23745" y="1412444"/>
                </a:lnTo>
                <a:lnTo>
                  <a:pt x="16564" y="1458910"/>
                </a:lnTo>
                <a:lnTo>
                  <a:pt x="10649" y="1505782"/>
                </a:lnTo>
                <a:lnTo>
                  <a:pt x="6017" y="1553042"/>
                </a:lnTo>
                <a:lnTo>
                  <a:pt x="2686" y="1600673"/>
                </a:lnTo>
                <a:lnTo>
                  <a:pt x="674" y="1648656"/>
                </a:lnTo>
                <a:lnTo>
                  <a:pt x="0" y="1696974"/>
                </a:lnTo>
                <a:lnTo>
                  <a:pt x="674" y="1745291"/>
                </a:lnTo>
                <a:lnTo>
                  <a:pt x="2686" y="1793274"/>
                </a:lnTo>
                <a:lnTo>
                  <a:pt x="6017" y="1840905"/>
                </a:lnTo>
                <a:lnTo>
                  <a:pt x="10649" y="1888165"/>
                </a:lnTo>
                <a:lnTo>
                  <a:pt x="16564" y="1935037"/>
                </a:lnTo>
                <a:lnTo>
                  <a:pt x="23745" y="1981503"/>
                </a:lnTo>
                <a:lnTo>
                  <a:pt x="32174" y="2027544"/>
                </a:lnTo>
                <a:lnTo>
                  <a:pt x="41832" y="2073144"/>
                </a:lnTo>
                <a:lnTo>
                  <a:pt x="52703" y="2118284"/>
                </a:lnTo>
                <a:lnTo>
                  <a:pt x="64767" y="2162946"/>
                </a:lnTo>
                <a:lnTo>
                  <a:pt x="78007" y="2207112"/>
                </a:lnTo>
                <a:lnTo>
                  <a:pt x="92405" y="2250765"/>
                </a:lnTo>
                <a:lnTo>
                  <a:pt x="107943" y="2293886"/>
                </a:lnTo>
                <a:lnTo>
                  <a:pt x="124604" y="2336458"/>
                </a:lnTo>
                <a:lnTo>
                  <a:pt x="142369" y="2378462"/>
                </a:lnTo>
                <a:lnTo>
                  <a:pt x="161220" y="2419882"/>
                </a:lnTo>
                <a:lnTo>
                  <a:pt x="181141" y="2460698"/>
                </a:lnTo>
                <a:lnTo>
                  <a:pt x="202111" y="2500893"/>
                </a:lnTo>
                <a:lnTo>
                  <a:pt x="224115" y="2540449"/>
                </a:lnTo>
                <a:lnTo>
                  <a:pt x="247133" y="2579349"/>
                </a:lnTo>
                <a:lnTo>
                  <a:pt x="271149" y="2617574"/>
                </a:lnTo>
                <a:lnTo>
                  <a:pt x="296143" y="2655106"/>
                </a:lnTo>
                <a:lnTo>
                  <a:pt x="322099" y="2691927"/>
                </a:lnTo>
                <a:lnTo>
                  <a:pt x="348997" y="2728020"/>
                </a:lnTo>
                <a:lnTo>
                  <a:pt x="376822" y="2763367"/>
                </a:lnTo>
                <a:lnTo>
                  <a:pt x="405553" y="2797950"/>
                </a:lnTo>
                <a:lnTo>
                  <a:pt x="435175" y="2831750"/>
                </a:lnTo>
                <a:lnTo>
                  <a:pt x="465667" y="2864751"/>
                </a:lnTo>
                <a:lnTo>
                  <a:pt x="497014" y="2896933"/>
                </a:lnTo>
                <a:lnTo>
                  <a:pt x="529196" y="2928280"/>
                </a:lnTo>
                <a:lnTo>
                  <a:pt x="562197" y="2958772"/>
                </a:lnTo>
                <a:lnTo>
                  <a:pt x="595997" y="2988394"/>
                </a:lnTo>
                <a:lnTo>
                  <a:pt x="630580" y="3017125"/>
                </a:lnTo>
                <a:lnTo>
                  <a:pt x="665927" y="3044950"/>
                </a:lnTo>
                <a:lnTo>
                  <a:pt x="702020" y="3071848"/>
                </a:lnTo>
                <a:lnTo>
                  <a:pt x="738841" y="3097804"/>
                </a:lnTo>
                <a:lnTo>
                  <a:pt x="776373" y="3122798"/>
                </a:lnTo>
                <a:lnTo>
                  <a:pt x="814598" y="3146814"/>
                </a:lnTo>
                <a:lnTo>
                  <a:pt x="853498" y="3169832"/>
                </a:lnTo>
                <a:lnTo>
                  <a:pt x="893054" y="3191836"/>
                </a:lnTo>
                <a:lnTo>
                  <a:pt x="933249" y="3212806"/>
                </a:lnTo>
                <a:lnTo>
                  <a:pt x="974065" y="3232727"/>
                </a:lnTo>
                <a:lnTo>
                  <a:pt x="1015485" y="3251578"/>
                </a:lnTo>
                <a:lnTo>
                  <a:pt x="1057489" y="3269343"/>
                </a:lnTo>
                <a:lnTo>
                  <a:pt x="1100061" y="3286004"/>
                </a:lnTo>
                <a:lnTo>
                  <a:pt x="1143182" y="3301542"/>
                </a:lnTo>
                <a:lnTo>
                  <a:pt x="1186835" y="3315940"/>
                </a:lnTo>
                <a:lnTo>
                  <a:pt x="1231001" y="3329180"/>
                </a:lnTo>
                <a:lnTo>
                  <a:pt x="1275663" y="3341244"/>
                </a:lnTo>
                <a:lnTo>
                  <a:pt x="1320803" y="3352115"/>
                </a:lnTo>
                <a:lnTo>
                  <a:pt x="1366403" y="3361773"/>
                </a:lnTo>
                <a:lnTo>
                  <a:pt x="1412444" y="3370202"/>
                </a:lnTo>
                <a:lnTo>
                  <a:pt x="1458910" y="3377383"/>
                </a:lnTo>
                <a:lnTo>
                  <a:pt x="1505782" y="3383298"/>
                </a:lnTo>
                <a:lnTo>
                  <a:pt x="1553042" y="3387930"/>
                </a:lnTo>
                <a:lnTo>
                  <a:pt x="1600673" y="3391261"/>
                </a:lnTo>
                <a:lnTo>
                  <a:pt x="1648656" y="3393273"/>
                </a:lnTo>
                <a:lnTo>
                  <a:pt x="1696973" y="3393948"/>
                </a:lnTo>
                <a:lnTo>
                  <a:pt x="1745291" y="3393273"/>
                </a:lnTo>
                <a:lnTo>
                  <a:pt x="1793274" y="3391261"/>
                </a:lnTo>
                <a:lnTo>
                  <a:pt x="1840905" y="3387930"/>
                </a:lnTo>
                <a:lnTo>
                  <a:pt x="1888165" y="3383298"/>
                </a:lnTo>
                <a:lnTo>
                  <a:pt x="1935037" y="3377383"/>
                </a:lnTo>
                <a:lnTo>
                  <a:pt x="1981503" y="3370202"/>
                </a:lnTo>
                <a:lnTo>
                  <a:pt x="2027544" y="3361773"/>
                </a:lnTo>
                <a:lnTo>
                  <a:pt x="2073144" y="3352115"/>
                </a:lnTo>
                <a:lnTo>
                  <a:pt x="2118284" y="3341244"/>
                </a:lnTo>
                <a:lnTo>
                  <a:pt x="2162946" y="3329180"/>
                </a:lnTo>
                <a:lnTo>
                  <a:pt x="2207112" y="3315940"/>
                </a:lnTo>
                <a:lnTo>
                  <a:pt x="2250765" y="3301542"/>
                </a:lnTo>
                <a:lnTo>
                  <a:pt x="2293886" y="3286004"/>
                </a:lnTo>
                <a:lnTo>
                  <a:pt x="2336458" y="3269343"/>
                </a:lnTo>
                <a:lnTo>
                  <a:pt x="2378462" y="3251578"/>
                </a:lnTo>
                <a:lnTo>
                  <a:pt x="2419882" y="3232727"/>
                </a:lnTo>
                <a:lnTo>
                  <a:pt x="2460698" y="3212806"/>
                </a:lnTo>
                <a:lnTo>
                  <a:pt x="2500893" y="3191836"/>
                </a:lnTo>
                <a:lnTo>
                  <a:pt x="2540449" y="3169832"/>
                </a:lnTo>
                <a:lnTo>
                  <a:pt x="2579349" y="3146814"/>
                </a:lnTo>
                <a:lnTo>
                  <a:pt x="2617574" y="3122798"/>
                </a:lnTo>
                <a:lnTo>
                  <a:pt x="2655106" y="3097804"/>
                </a:lnTo>
                <a:lnTo>
                  <a:pt x="2691927" y="3071848"/>
                </a:lnTo>
                <a:lnTo>
                  <a:pt x="2728020" y="3044950"/>
                </a:lnTo>
                <a:lnTo>
                  <a:pt x="2763367" y="3017125"/>
                </a:lnTo>
                <a:lnTo>
                  <a:pt x="2797950" y="2988394"/>
                </a:lnTo>
                <a:lnTo>
                  <a:pt x="2831750" y="2958772"/>
                </a:lnTo>
                <a:lnTo>
                  <a:pt x="2864751" y="2928280"/>
                </a:lnTo>
                <a:lnTo>
                  <a:pt x="2896933" y="2896933"/>
                </a:lnTo>
                <a:lnTo>
                  <a:pt x="2928280" y="2864751"/>
                </a:lnTo>
                <a:lnTo>
                  <a:pt x="2958772" y="2831750"/>
                </a:lnTo>
                <a:lnTo>
                  <a:pt x="2988394" y="2797950"/>
                </a:lnTo>
                <a:lnTo>
                  <a:pt x="3017125" y="2763367"/>
                </a:lnTo>
                <a:lnTo>
                  <a:pt x="3044950" y="2728020"/>
                </a:lnTo>
                <a:lnTo>
                  <a:pt x="3071848" y="2691927"/>
                </a:lnTo>
                <a:lnTo>
                  <a:pt x="3097804" y="2655106"/>
                </a:lnTo>
                <a:lnTo>
                  <a:pt x="3122798" y="2617574"/>
                </a:lnTo>
                <a:lnTo>
                  <a:pt x="3146814" y="2579349"/>
                </a:lnTo>
                <a:lnTo>
                  <a:pt x="3169832" y="2540449"/>
                </a:lnTo>
                <a:lnTo>
                  <a:pt x="3191836" y="2500893"/>
                </a:lnTo>
                <a:lnTo>
                  <a:pt x="3212806" y="2460698"/>
                </a:lnTo>
                <a:lnTo>
                  <a:pt x="3232727" y="2419882"/>
                </a:lnTo>
                <a:lnTo>
                  <a:pt x="3251578" y="2378462"/>
                </a:lnTo>
                <a:lnTo>
                  <a:pt x="3269343" y="2336458"/>
                </a:lnTo>
                <a:lnTo>
                  <a:pt x="3286004" y="2293886"/>
                </a:lnTo>
                <a:lnTo>
                  <a:pt x="3301542" y="2250765"/>
                </a:lnTo>
                <a:lnTo>
                  <a:pt x="3315940" y="2207112"/>
                </a:lnTo>
                <a:lnTo>
                  <a:pt x="3329180" y="2162946"/>
                </a:lnTo>
                <a:lnTo>
                  <a:pt x="3341244" y="2118284"/>
                </a:lnTo>
                <a:lnTo>
                  <a:pt x="3352115" y="2073144"/>
                </a:lnTo>
                <a:lnTo>
                  <a:pt x="3361773" y="2027544"/>
                </a:lnTo>
                <a:lnTo>
                  <a:pt x="3370202" y="1981503"/>
                </a:lnTo>
                <a:lnTo>
                  <a:pt x="3377383" y="1935037"/>
                </a:lnTo>
                <a:lnTo>
                  <a:pt x="3383298" y="1888165"/>
                </a:lnTo>
                <a:lnTo>
                  <a:pt x="3387930" y="1840905"/>
                </a:lnTo>
                <a:lnTo>
                  <a:pt x="3391261" y="1793274"/>
                </a:lnTo>
                <a:lnTo>
                  <a:pt x="3393273" y="1745291"/>
                </a:lnTo>
                <a:lnTo>
                  <a:pt x="3393948" y="1696974"/>
                </a:lnTo>
                <a:lnTo>
                  <a:pt x="3393273" y="1648656"/>
                </a:lnTo>
                <a:lnTo>
                  <a:pt x="3391261" y="1600673"/>
                </a:lnTo>
                <a:lnTo>
                  <a:pt x="3387930" y="1553042"/>
                </a:lnTo>
                <a:lnTo>
                  <a:pt x="3383298" y="1505782"/>
                </a:lnTo>
                <a:lnTo>
                  <a:pt x="3377383" y="1458910"/>
                </a:lnTo>
                <a:lnTo>
                  <a:pt x="3370202" y="1412444"/>
                </a:lnTo>
                <a:lnTo>
                  <a:pt x="3361773" y="1366403"/>
                </a:lnTo>
                <a:lnTo>
                  <a:pt x="3352115" y="1320803"/>
                </a:lnTo>
                <a:lnTo>
                  <a:pt x="3341244" y="1275663"/>
                </a:lnTo>
                <a:lnTo>
                  <a:pt x="3329180" y="1231001"/>
                </a:lnTo>
                <a:lnTo>
                  <a:pt x="3315940" y="1186835"/>
                </a:lnTo>
                <a:lnTo>
                  <a:pt x="3301542" y="1143182"/>
                </a:lnTo>
                <a:lnTo>
                  <a:pt x="3286004" y="1100061"/>
                </a:lnTo>
                <a:lnTo>
                  <a:pt x="3269343" y="1057489"/>
                </a:lnTo>
                <a:lnTo>
                  <a:pt x="3251578" y="1015485"/>
                </a:lnTo>
                <a:lnTo>
                  <a:pt x="3232727" y="974065"/>
                </a:lnTo>
                <a:lnTo>
                  <a:pt x="3212806" y="933249"/>
                </a:lnTo>
                <a:lnTo>
                  <a:pt x="3191836" y="893054"/>
                </a:lnTo>
                <a:lnTo>
                  <a:pt x="3169832" y="853498"/>
                </a:lnTo>
                <a:lnTo>
                  <a:pt x="3146814" y="814598"/>
                </a:lnTo>
                <a:lnTo>
                  <a:pt x="3122798" y="776373"/>
                </a:lnTo>
                <a:lnTo>
                  <a:pt x="3097804" y="738841"/>
                </a:lnTo>
                <a:lnTo>
                  <a:pt x="3071848" y="702020"/>
                </a:lnTo>
                <a:lnTo>
                  <a:pt x="3044950" y="665927"/>
                </a:lnTo>
                <a:lnTo>
                  <a:pt x="3017125" y="630580"/>
                </a:lnTo>
                <a:lnTo>
                  <a:pt x="2988394" y="595997"/>
                </a:lnTo>
                <a:lnTo>
                  <a:pt x="2958772" y="562197"/>
                </a:lnTo>
                <a:lnTo>
                  <a:pt x="2928280" y="529196"/>
                </a:lnTo>
                <a:lnTo>
                  <a:pt x="2896933" y="497014"/>
                </a:lnTo>
                <a:lnTo>
                  <a:pt x="2864751" y="465667"/>
                </a:lnTo>
                <a:lnTo>
                  <a:pt x="2831750" y="435175"/>
                </a:lnTo>
                <a:lnTo>
                  <a:pt x="2797950" y="405553"/>
                </a:lnTo>
                <a:lnTo>
                  <a:pt x="2763367" y="376822"/>
                </a:lnTo>
                <a:lnTo>
                  <a:pt x="2728020" y="348997"/>
                </a:lnTo>
                <a:lnTo>
                  <a:pt x="2691927" y="322099"/>
                </a:lnTo>
                <a:lnTo>
                  <a:pt x="2655106" y="296143"/>
                </a:lnTo>
                <a:lnTo>
                  <a:pt x="2617574" y="271149"/>
                </a:lnTo>
                <a:lnTo>
                  <a:pt x="2579349" y="247133"/>
                </a:lnTo>
                <a:lnTo>
                  <a:pt x="2540449" y="224115"/>
                </a:lnTo>
                <a:lnTo>
                  <a:pt x="2500893" y="202111"/>
                </a:lnTo>
                <a:lnTo>
                  <a:pt x="2460698" y="181141"/>
                </a:lnTo>
                <a:lnTo>
                  <a:pt x="2419882" y="161220"/>
                </a:lnTo>
                <a:lnTo>
                  <a:pt x="2378462" y="142369"/>
                </a:lnTo>
                <a:lnTo>
                  <a:pt x="2336458" y="124604"/>
                </a:lnTo>
                <a:lnTo>
                  <a:pt x="2293886" y="107943"/>
                </a:lnTo>
                <a:lnTo>
                  <a:pt x="2250765" y="92405"/>
                </a:lnTo>
                <a:lnTo>
                  <a:pt x="2207112" y="78007"/>
                </a:lnTo>
                <a:lnTo>
                  <a:pt x="2162946" y="64767"/>
                </a:lnTo>
                <a:lnTo>
                  <a:pt x="2118284" y="52703"/>
                </a:lnTo>
                <a:lnTo>
                  <a:pt x="2073144" y="41832"/>
                </a:lnTo>
                <a:lnTo>
                  <a:pt x="2027544" y="32174"/>
                </a:lnTo>
                <a:lnTo>
                  <a:pt x="1981503" y="23745"/>
                </a:lnTo>
                <a:lnTo>
                  <a:pt x="1935037" y="16564"/>
                </a:lnTo>
                <a:lnTo>
                  <a:pt x="1888165" y="10649"/>
                </a:lnTo>
                <a:lnTo>
                  <a:pt x="1840905" y="6017"/>
                </a:lnTo>
                <a:lnTo>
                  <a:pt x="1793274" y="2686"/>
                </a:lnTo>
                <a:lnTo>
                  <a:pt x="1745291" y="674"/>
                </a:lnTo>
                <a:lnTo>
                  <a:pt x="1696973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00290" y="6727596"/>
            <a:ext cx="4813300" cy="1534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IPv6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filtering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policies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mirror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equivalent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IPv4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94364" y="2897745"/>
            <a:ext cx="2066289" cy="5260340"/>
            <a:chOff x="5394364" y="2897745"/>
            <a:chExt cx="2066289" cy="5260340"/>
          </a:xfrm>
        </p:grpSpPr>
        <p:sp>
          <p:nvSpPr>
            <p:cNvPr id="10" name="object 10"/>
            <p:cNvSpPr/>
            <p:nvPr/>
          </p:nvSpPr>
          <p:spPr>
            <a:xfrm>
              <a:off x="5394364" y="2897745"/>
              <a:ext cx="2066289" cy="5260340"/>
            </a:xfrm>
            <a:custGeom>
              <a:avLst/>
              <a:gdLst/>
              <a:ahLst/>
              <a:cxnLst/>
              <a:rect l="l" t="t" r="r" b="b"/>
              <a:pathLst>
                <a:path w="2066290" h="5260340">
                  <a:moveTo>
                    <a:pt x="198228" y="113551"/>
                  </a:moveTo>
                  <a:lnTo>
                    <a:pt x="182967" y="113551"/>
                  </a:lnTo>
                  <a:lnTo>
                    <a:pt x="196683" y="118123"/>
                  </a:lnTo>
                  <a:lnTo>
                    <a:pt x="198228" y="113551"/>
                  </a:lnTo>
                  <a:close/>
                </a:path>
                <a:path w="2066290" h="5260340">
                  <a:moveTo>
                    <a:pt x="113144" y="52714"/>
                  </a:moveTo>
                  <a:lnTo>
                    <a:pt x="111720" y="72022"/>
                  </a:lnTo>
                  <a:lnTo>
                    <a:pt x="102897" y="89358"/>
                  </a:lnTo>
                  <a:lnTo>
                    <a:pt x="118197" y="93612"/>
                  </a:lnTo>
                  <a:lnTo>
                    <a:pt x="183348" y="113678"/>
                  </a:lnTo>
                  <a:lnTo>
                    <a:pt x="182967" y="113551"/>
                  </a:lnTo>
                  <a:lnTo>
                    <a:pt x="198228" y="113551"/>
                  </a:lnTo>
                  <a:lnTo>
                    <a:pt x="208875" y="82055"/>
                  </a:lnTo>
                  <a:lnTo>
                    <a:pt x="194778" y="77356"/>
                  </a:lnTo>
                  <a:lnTo>
                    <a:pt x="128611" y="57036"/>
                  </a:lnTo>
                  <a:lnTo>
                    <a:pt x="113144" y="52714"/>
                  </a:lnTo>
                  <a:close/>
                </a:path>
                <a:path w="2066290" h="5260340">
                  <a:moveTo>
                    <a:pt x="49420" y="0"/>
                  </a:moveTo>
                  <a:lnTo>
                    <a:pt x="28614" y="6919"/>
                  </a:lnTo>
                  <a:lnTo>
                    <a:pt x="11928" y="21149"/>
                  </a:lnTo>
                  <a:lnTo>
                    <a:pt x="1611" y="41415"/>
                  </a:lnTo>
                  <a:lnTo>
                    <a:pt x="0" y="64017"/>
                  </a:lnTo>
                  <a:lnTo>
                    <a:pt x="6913" y="84786"/>
                  </a:lnTo>
                  <a:lnTo>
                    <a:pt x="21113" y="101459"/>
                  </a:lnTo>
                  <a:lnTo>
                    <a:pt x="41362" y="111773"/>
                  </a:lnTo>
                  <a:lnTo>
                    <a:pt x="63964" y="113438"/>
                  </a:lnTo>
                  <a:lnTo>
                    <a:pt x="84732" y="106519"/>
                  </a:lnTo>
                  <a:lnTo>
                    <a:pt x="101405" y="92289"/>
                  </a:lnTo>
                  <a:lnTo>
                    <a:pt x="102897" y="89358"/>
                  </a:lnTo>
                  <a:lnTo>
                    <a:pt x="51522" y="75070"/>
                  </a:lnTo>
                  <a:lnTo>
                    <a:pt x="61809" y="38367"/>
                  </a:lnTo>
                  <a:lnTo>
                    <a:pt x="109712" y="38367"/>
                  </a:lnTo>
                  <a:lnTo>
                    <a:pt x="106481" y="28652"/>
                  </a:lnTo>
                  <a:lnTo>
                    <a:pt x="92289" y="11979"/>
                  </a:lnTo>
                  <a:lnTo>
                    <a:pt x="72096" y="1664"/>
                  </a:lnTo>
                  <a:lnTo>
                    <a:pt x="49420" y="0"/>
                  </a:lnTo>
                  <a:close/>
                </a:path>
                <a:path w="2066290" h="5260340">
                  <a:moveTo>
                    <a:pt x="117689" y="93485"/>
                  </a:moveTo>
                  <a:lnTo>
                    <a:pt x="118102" y="93612"/>
                  </a:lnTo>
                  <a:lnTo>
                    <a:pt x="117689" y="93485"/>
                  </a:lnTo>
                  <a:close/>
                </a:path>
                <a:path w="2066290" h="5260340">
                  <a:moveTo>
                    <a:pt x="61809" y="38367"/>
                  </a:moveTo>
                  <a:lnTo>
                    <a:pt x="51522" y="75070"/>
                  </a:lnTo>
                  <a:lnTo>
                    <a:pt x="102897" y="89358"/>
                  </a:lnTo>
                  <a:lnTo>
                    <a:pt x="111720" y="72022"/>
                  </a:lnTo>
                  <a:lnTo>
                    <a:pt x="113144" y="52714"/>
                  </a:lnTo>
                  <a:lnTo>
                    <a:pt x="61809" y="38367"/>
                  </a:lnTo>
                  <a:close/>
                </a:path>
                <a:path w="2066290" h="5260340">
                  <a:moveTo>
                    <a:pt x="109712" y="38367"/>
                  </a:moveTo>
                  <a:lnTo>
                    <a:pt x="61809" y="38367"/>
                  </a:lnTo>
                  <a:lnTo>
                    <a:pt x="113144" y="52714"/>
                  </a:lnTo>
                  <a:lnTo>
                    <a:pt x="113387" y="49420"/>
                  </a:lnTo>
                  <a:lnTo>
                    <a:pt x="109712" y="38367"/>
                  </a:lnTo>
                  <a:close/>
                </a:path>
                <a:path w="2066290" h="5260340">
                  <a:moveTo>
                    <a:pt x="445595" y="208674"/>
                  </a:moveTo>
                  <a:lnTo>
                    <a:pt x="434935" y="208674"/>
                  </a:lnTo>
                  <a:lnTo>
                    <a:pt x="435824" y="209055"/>
                  </a:lnTo>
                  <a:lnTo>
                    <a:pt x="443698" y="212738"/>
                  </a:lnTo>
                  <a:lnTo>
                    <a:pt x="445595" y="208674"/>
                  </a:lnTo>
                  <a:close/>
                </a:path>
                <a:path w="2066290" h="5260340">
                  <a:moveTo>
                    <a:pt x="435276" y="208832"/>
                  </a:moveTo>
                  <a:lnTo>
                    <a:pt x="435756" y="209055"/>
                  </a:lnTo>
                  <a:lnTo>
                    <a:pt x="435276" y="208832"/>
                  </a:lnTo>
                  <a:close/>
                </a:path>
                <a:path w="2066290" h="5260340">
                  <a:moveTo>
                    <a:pt x="411792" y="158128"/>
                  </a:moveTo>
                  <a:lnTo>
                    <a:pt x="310602" y="158128"/>
                  </a:lnTo>
                  <a:lnTo>
                    <a:pt x="311237" y="158382"/>
                  </a:lnTo>
                  <a:lnTo>
                    <a:pt x="435276" y="208832"/>
                  </a:lnTo>
                  <a:lnTo>
                    <a:pt x="434935" y="208674"/>
                  </a:lnTo>
                  <a:lnTo>
                    <a:pt x="445595" y="208674"/>
                  </a:lnTo>
                  <a:lnTo>
                    <a:pt x="459827" y="178194"/>
                  </a:lnTo>
                  <a:lnTo>
                    <a:pt x="450556" y="173876"/>
                  </a:lnTo>
                  <a:lnTo>
                    <a:pt x="411792" y="158128"/>
                  </a:lnTo>
                  <a:close/>
                </a:path>
                <a:path w="2066290" h="5260340">
                  <a:moveTo>
                    <a:pt x="311151" y="158352"/>
                  </a:moveTo>
                  <a:close/>
                </a:path>
                <a:path w="2066290" h="5260340">
                  <a:moveTo>
                    <a:pt x="317079" y="120028"/>
                  </a:moveTo>
                  <a:lnTo>
                    <a:pt x="304125" y="155842"/>
                  </a:lnTo>
                  <a:lnTo>
                    <a:pt x="311151" y="158352"/>
                  </a:lnTo>
                  <a:lnTo>
                    <a:pt x="310602" y="158128"/>
                  </a:lnTo>
                  <a:lnTo>
                    <a:pt x="411792" y="158128"/>
                  </a:lnTo>
                  <a:lnTo>
                    <a:pt x="324572" y="122695"/>
                  </a:lnTo>
                  <a:lnTo>
                    <a:pt x="317079" y="120028"/>
                  </a:lnTo>
                  <a:close/>
                </a:path>
                <a:path w="2066290" h="5260340">
                  <a:moveTo>
                    <a:pt x="555458" y="264935"/>
                  </a:moveTo>
                  <a:lnTo>
                    <a:pt x="672933" y="327165"/>
                  </a:lnTo>
                  <a:lnTo>
                    <a:pt x="680172" y="331483"/>
                  </a:lnTo>
                  <a:lnTo>
                    <a:pt x="699730" y="298717"/>
                  </a:lnTo>
                  <a:lnTo>
                    <a:pt x="691221" y="293764"/>
                  </a:lnTo>
                  <a:lnTo>
                    <a:pt x="637550" y="265316"/>
                  </a:lnTo>
                  <a:lnTo>
                    <a:pt x="556347" y="265316"/>
                  </a:lnTo>
                  <a:lnTo>
                    <a:pt x="555458" y="264935"/>
                  </a:lnTo>
                  <a:close/>
                </a:path>
                <a:path w="2066290" h="5260340">
                  <a:moveTo>
                    <a:pt x="672171" y="326784"/>
                  </a:moveTo>
                  <a:lnTo>
                    <a:pt x="672820" y="327165"/>
                  </a:lnTo>
                  <a:lnTo>
                    <a:pt x="672171" y="326784"/>
                  </a:lnTo>
                  <a:close/>
                </a:path>
                <a:path w="2066290" h="5260340">
                  <a:moveTo>
                    <a:pt x="563332" y="226581"/>
                  </a:moveTo>
                  <a:lnTo>
                    <a:pt x="547203" y="261125"/>
                  </a:lnTo>
                  <a:lnTo>
                    <a:pt x="556347" y="265316"/>
                  </a:lnTo>
                  <a:lnTo>
                    <a:pt x="637550" y="265316"/>
                  </a:lnTo>
                  <a:lnTo>
                    <a:pt x="572857" y="231026"/>
                  </a:lnTo>
                  <a:lnTo>
                    <a:pt x="563332" y="226581"/>
                  </a:lnTo>
                  <a:close/>
                </a:path>
                <a:path w="2066290" h="5260340">
                  <a:moveTo>
                    <a:pt x="909226" y="465849"/>
                  </a:moveTo>
                  <a:lnTo>
                    <a:pt x="893532" y="465849"/>
                  </a:lnTo>
                  <a:lnTo>
                    <a:pt x="894421" y="466484"/>
                  </a:lnTo>
                  <a:lnTo>
                    <a:pt x="903692" y="473342"/>
                  </a:lnTo>
                  <a:lnTo>
                    <a:pt x="909226" y="465849"/>
                  </a:lnTo>
                  <a:close/>
                </a:path>
                <a:path w="2066290" h="5260340">
                  <a:moveTo>
                    <a:pt x="894137" y="466296"/>
                  </a:moveTo>
                  <a:lnTo>
                    <a:pt x="894393" y="466484"/>
                  </a:lnTo>
                  <a:lnTo>
                    <a:pt x="894137" y="466296"/>
                  </a:lnTo>
                  <a:close/>
                </a:path>
                <a:path w="2066290" h="5260340">
                  <a:moveTo>
                    <a:pt x="853792" y="393713"/>
                  </a:moveTo>
                  <a:lnTo>
                    <a:pt x="784947" y="393713"/>
                  </a:lnTo>
                  <a:lnTo>
                    <a:pt x="894137" y="466296"/>
                  </a:lnTo>
                  <a:lnTo>
                    <a:pt x="893532" y="465849"/>
                  </a:lnTo>
                  <a:lnTo>
                    <a:pt x="909226" y="465849"/>
                  </a:lnTo>
                  <a:lnTo>
                    <a:pt x="926298" y="442735"/>
                  </a:lnTo>
                  <a:lnTo>
                    <a:pt x="915884" y="434988"/>
                  </a:lnTo>
                  <a:lnTo>
                    <a:pt x="853792" y="393713"/>
                  </a:lnTo>
                  <a:close/>
                </a:path>
                <a:path w="2066290" h="5260340">
                  <a:moveTo>
                    <a:pt x="797901" y="357264"/>
                  </a:moveTo>
                  <a:lnTo>
                    <a:pt x="778470" y="389903"/>
                  </a:lnTo>
                  <a:lnTo>
                    <a:pt x="785709" y="394221"/>
                  </a:lnTo>
                  <a:lnTo>
                    <a:pt x="784947" y="393713"/>
                  </a:lnTo>
                  <a:lnTo>
                    <a:pt x="853792" y="393713"/>
                  </a:lnTo>
                  <a:lnTo>
                    <a:pt x="805648" y="361709"/>
                  </a:lnTo>
                  <a:lnTo>
                    <a:pt x="797901" y="357264"/>
                  </a:lnTo>
                  <a:close/>
                </a:path>
                <a:path w="2066290" h="5260340">
                  <a:moveTo>
                    <a:pt x="1122834" y="624726"/>
                  </a:moveTo>
                  <a:lnTo>
                    <a:pt x="1098256" y="624726"/>
                  </a:lnTo>
                  <a:lnTo>
                    <a:pt x="1099018" y="625361"/>
                  </a:lnTo>
                  <a:lnTo>
                    <a:pt x="1111845" y="636918"/>
                  </a:lnTo>
                  <a:lnTo>
                    <a:pt x="1122834" y="624726"/>
                  </a:lnTo>
                  <a:close/>
                </a:path>
                <a:path w="2066290" h="5260340">
                  <a:moveTo>
                    <a:pt x="1098416" y="624870"/>
                  </a:moveTo>
                  <a:lnTo>
                    <a:pt x="1098964" y="625361"/>
                  </a:lnTo>
                  <a:lnTo>
                    <a:pt x="1098416" y="624870"/>
                  </a:lnTo>
                  <a:close/>
                </a:path>
                <a:path w="2066290" h="5260340">
                  <a:moveTo>
                    <a:pt x="1058309" y="542938"/>
                  </a:moveTo>
                  <a:lnTo>
                    <a:pt x="998053" y="542938"/>
                  </a:lnTo>
                  <a:lnTo>
                    <a:pt x="1098416" y="624870"/>
                  </a:lnTo>
                  <a:lnTo>
                    <a:pt x="1098256" y="624726"/>
                  </a:lnTo>
                  <a:lnTo>
                    <a:pt x="1122834" y="624726"/>
                  </a:lnTo>
                  <a:lnTo>
                    <a:pt x="1137372" y="608597"/>
                  </a:lnTo>
                  <a:lnTo>
                    <a:pt x="1123402" y="596151"/>
                  </a:lnTo>
                  <a:lnTo>
                    <a:pt x="1058309" y="542938"/>
                  </a:lnTo>
                  <a:close/>
                </a:path>
                <a:path w="2066290" h="5260340">
                  <a:moveTo>
                    <a:pt x="1018246" y="510553"/>
                  </a:moveTo>
                  <a:lnTo>
                    <a:pt x="995640" y="541160"/>
                  </a:lnTo>
                  <a:lnTo>
                    <a:pt x="998815" y="543573"/>
                  </a:lnTo>
                  <a:lnTo>
                    <a:pt x="998053" y="542938"/>
                  </a:lnTo>
                  <a:lnTo>
                    <a:pt x="1058309" y="542938"/>
                  </a:lnTo>
                  <a:lnTo>
                    <a:pt x="1021802" y="513093"/>
                  </a:lnTo>
                  <a:lnTo>
                    <a:pt x="1018246" y="510553"/>
                  </a:lnTo>
                  <a:close/>
                </a:path>
                <a:path w="2066290" h="5260340">
                  <a:moveTo>
                    <a:pt x="1323338" y="801510"/>
                  </a:moveTo>
                  <a:lnTo>
                    <a:pt x="1285200" y="801510"/>
                  </a:lnTo>
                  <a:lnTo>
                    <a:pt x="1285835" y="802145"/>
                  </a:lnTo>
                  <a:lnTo>
                    <a:pt x="1302599" y="820560"/>
                  </a:lnTo>
                  <a:lnTo>
                    <a:pt x="1323338" y="801510"/>
                  </a:lnTo>
                  <a:close/>
                </a:path>
                <a:path w="2066290" h="5260340">
                  <a:moveTo>
                    <a:pt x="1285252" y="801567"/>
                  </a:moveTo>
                  <a:lnTo>
                    <a:pt x="1285780" y="802145"/>
                  </a:lnTo>
                  <a:lnTo>
                    <a:pt x="1285252" y="801567"/>
                  </a:lnTo>
                  <a:close/>
                </a:path>
                <a:path w="2066290" h="5260340">
                  <a:moveTo>
                    <a:pt x="1222843" y="685940"/>
                  </a:moveTo>
                  <a:lnTo>
                    <a:pt x="1195919" y="712991"/>
                  </a:lnTo>
                  <a:lnTo>
                    <a:pt x="1285252" y="801567"/>
                  </a:lnTo>
                  <a:lnTo>
                    <a:pt x="1323338" y="801510"/>
                  </a:lnTo>
                  <a:lnTo>
                    <a:pt x="1330666" y="794779"/>
                  </a:lnTo>
                  <a:lnTo>
                    <a:pt x="1313013" y="775475"/>
                  </a:lnTo>
                  <a:lnTo>
                    <a:pt x="1222843" y="685940"/>
                  </a:lnTo>
                  <a:close/>
                </a:path>
                <a:path w="2066290" h="5260340">
                  <a:moveTo>
                    <a:pt x="1408009" y="880250"/>
                  </a:moveTo>
                  <a:lnTo>
                    <a:pt x="1378672" y="904634"/>
                  </a:lnTo>
                  <a:lnTo>
                    <a:pt x="1453983" y="995312"/>
                  </a:lnTo>
                  <a:lnTo>
                    <a:pt x="1474049" y="1022109"/>
                  </a:lnTo>
                  <a:lnTo>
                    <a:pt x="1504529" y="999249"/>
                  </a:lnTo>
                  <a:lnTo>
                    <a:pt x="1483574" y="971309"/>
                  </a:lnTo>
                  <a:lnTo>
                    <a:pt x="1408009" y="880250"/>
                  </a:lnTo>
                  <a:close/>
                </a:path>
                <a:path w="2066290" h="5260340">
                  <a:moveTo>
                    <a:pt x="1453348" y="994550"/>
                  </a:moveTo>
                  <a:lnTo>
                    <a:pt x="1453920" y="995312"/>
                  </a:lnTo>
                  <a:lnTo>
                    <a:pt x="1453348" y="994550"/>
                  </a:lnTo>
                  <a:close/>
                </a:path>
                <a:path w="2066290" h="5260340">
                  <a:moveTo>
                    <a:pt x="1646674" y="1202322"/>
                  </a:moveTo>
                  <a:lnTo>
                    <a:pt x="1601938" y="1202322"/>
                  </a:lnTo>
                  <a:lnTo>
                    <a:pt x="1602446" y="1203084"/>
                  </a:lnTo>
                  <a:lnTo>
                    <a:pt x="1624925" y="1239787"/>
                  </a:lnTo>
                  <a:lnTo>
                    <a:pt x="1657437" y="1219848"/>
                  </a:lnTo>
                  <a:lnTo>
                    <a:pt x="1646674" y="1202322"/>
                  </a:lnTo>
                  <a:close/>
                </a:path>
                <a:path w="2066290" h="5260340">
                  <a:moveTo>
                    <a:pt x="1602025" y="1202465"/>
                  </a:moveTo>
                  <a:lnTo>
                    <a:pt x="1602405" y="1203084"/>
                  </a:lnTo>
                  <a:lnTo>
                    <a:pt x="1602025" y="1202465"/>
                  </a:lnTo>
                  <a:close/>
                </a:path>
                <a:path w="2066290" h="5260340">
                  <a:moveTo>
                    <a:pt x="1572982" y="1091959"/>
                  </a:moveTo>
                  <a:lnTo>
                    <a:pt x="1541486" y="1113295"/>
                  </a:lnTo>
                  <a:lnTo>
                    <a:pt x="1602025" y="1202465"/>
                  </a:lnTo>
                  <a:lnTo>
                    <a:pt x="1601938" y="1202322"/>
                  </a:lnTo>
                  <a:lnTo>
                    <a:pt x="1646674" y="1202322"/>
                  </a:lnTo>
                  <a:lnTo>
                    <a:pt x="1634196" y="1182002"/>
                  </a:lnTo>
                  <a:lnTo>
                    <a:pt x="1572982" y="1091959"/>
                  </a:lnTo>
                  <a:close/>
                </a:path>
                <a:path w="2066290" h="5260340">
                  <a:moveTo>
                    <a:pt x="1772383" y="1423048"/>
                  </a:moveTo>
                  <a:lnTo>
                    <a:pt x="1729954" y="1423048"/>
                  </a:lnTo>
                  <a:lnTo>
                    <a:pt x="1730335" y="1423810"/>
                  </a:lnTo>
                  <a:lnTo>
                    <a:pt x="1753449" y="1471181"/>
                  </a:lnTo>
                  <a:lnTo>
                    <a:pt x="1787739" y="1454417"/>
                  </a:lnTo>
                  <a:lnTo>
                    <a:pt x="1772383" y="1423048"/>
                  </a:lnTo>
                  <a:close/>
                </a:path>
                <a:path w="2066290" h="5260340">
                  <a:moveTo>
                    <a:pt x="1730252" y="1423660"/>
                  </a:moveTo>
                  <a:lnTo>
                    <a:pt x="1730326" y="1423810"/>
                  </a:lnTo>
                  <a:lnTo>
                    <a:pt x="1730252" y="1423660"/>
                  </a:lnTo>
                  <a:close/>
                </a:path>
                <a:path w="2066290" h="5260340">
                  <a:moveTo>
                    <a:pt x="1716238" y="1318908"/>
                  </a:moveTo>
                  <a:lnTo>
                    <a:pt x="1682837" y="1337196"/>
                  </a:lnTo>
                  <a:lnTo>
                    <a:pt x="1730252" y="1423660"/>
                  </a:lnTo>
                  <a:lnTo>
                    <a:pt x="1729954" y="1423048"/>
                  </a:lnTo>
                  <a:lnTo>
                    <a:pt x="1772383" y="1423048"/>
                  </a:lnTo>
                  <a:lnTo>
                    <a:pt x="1763990" y="1405903"/>
                  </a:lnTo>
                  <a:lnTo>
                    <a:pt x="1716238" y="1318908"/>
                  </a:lnTo>
                  <a:close/>
                </a:path>
                <a:path w="2066290" h="5260340">
                  <a:moveTo>
                    <a:pt x="1836507" y="1558811"/>
                  </a:moveTo>
                  <a:lnTo>
                    <a:pt x="1801455" y="1573924"/>
                  </a:lnTo>
                  <a:lnTo>
                    <a:pt x="1836888" y="1656093"/>
                  </a:lnTo>
                  <a:lnTo>
                    <a:pt x="1858478" y="1714132"/>
                  </a:lnTo>
                  <a:lnTo>
                    <a:pt x="1894165" y="1700797"/>
                  </a:lnTo>
                  <a:lnTo>
                    <a:pt x="1872067" y="1641488"/>
                  </a:lnTo>
                  <a:lnTo>
                    <a:pt x="1836507" y="1558811"/>
                  </a:lnTo>
                  <a:close/>
                </a:path>
                <a:path w="2066290" h="5260340">
                  <a:moveTo>
                    <a:pt x="1836507" y="1655331"/>
                  </a:moveTo>
                  <a:lnTo>
                    <a:pt x="1836792" y="1656093"/>
                  </a:lnTo>
                  <a:lnTo>
                    <a:pt x="1836507" y="1655331"/>
                  </a:lnTo>
                  <a:close/>
                </a:path>
                <a:path w="2066290" h="5260340">
                  <a:moveTo>
                    <a:pt x="1932392" y="1809509"/>
                  </a:moveTo>
                  <a:lnTo>
                    <a:pt x="1896070" y="1821066"/>
                  </a:lnTo>
                  <a:lnTo>
                    <a:pt x="1920708" y="1898028"/>
                  </a:lnTo>
                  <a:lnTo>
                    <a:pt x="1938996" y="1966354"/>
                  </a:lnTo>
                  <a:lnTo>
                    <a:pt x="1975826" y="1956448"/>
                  </a:lnTo>
                  <a:lnTo>
                    <a:pt x="1957157" y="1886852"/>
                  </a:lnTo>
                  <a:lnTo>
                    <a:pt x="1932392" y="1809509"/>
                  </a:lnTo>
                  <a:close/>
                </a:path>
                <a:path w="2066290" h="5260340">
                  <a:moveTo>
                    <a:pt x="1920454" y="1897266"/>
                  </a:moveTo>
                  <a:lnTo>
                    <a:pt x="1920658" y="1898028"/>
                  </a:lnTo>
                  <a:lnTo>
                    <a:pt x="1920454" y="1897266"/>
                  </a:lnTo>
                  <a:close/>
                </a:path>
                <a:path w="2066290" h="5260340">
                  <a:moveTo>
                    <a:pt x="2003512" y="2068081"/>
                  </a:moveTo>
                  <a:lnTo>
                    <a:pt x="1966428" y="2076590"/>
                  </a:lnTo>
                  <a:lnTo>
                    <a:pt x="1968333" y="2084718"/>
                  </a:lnTo>
                  <a:lnTo>
                    <a:pt x="1981160" y="2147964"/>
                  </a:lnTo>
                  <a:lnTo>
                    <a:pt x="1992590" y="2211464"/>
                  </a:lnTo>
                  <a:lnTo>
                    <a:pt x="1994622" y="2224926"/>
                  </a:lnTo>
                  <a:lnTo>
                    <a:pt x="2032214" y="2219084"/>
                  </a:lnTo>
                  <a:lnTo>
                    <a:pt x="2030055" y="2204987"/>
                  </a:lnTo>
                  <a:lnTo>
                    <a:pt x="2018498" y="2140471"/>
                  </a:lnTo>
                  <a:lnTo>
                    <a:pt x="2005417" y="2076463"/>
                  </a:lnTo>
                  <a:lnTo>
                    <a:pt x="2003512" y="2068081"/>
                  </a:lnTo>
                  <a:close/>
                </a:path>
                <a:path w="2066290" h="5260340">
                  <a:moveTo>
                    <a:pt x="1992463" y="2210956"/>
                  </a:moveTo>
                  <a:lnTo>
                    <a:pt x="1992541" y="2211464"/>
                  </a:lnTo>
                  <a:lnTo>
                    <a:pt x="1992463" y="2210956"/>
                  </a:lnTo>
                  <a:close/>
                </a:path>
                <a:path w="2066290" h="5260340">
                  <a:moveTo>
                    <a:pt x="1981033" y="2147456"/>
                  </a:moveTo>
                  <a:lnTo>
                    <a:pt x="1981125" y="2147964"/>
                  </a:lnTo>
                  <a:lnTo>
                    <a:pt x="1981033" y="2147456"/>
                  </a:lnTo>
                  <a:close/>
                </a:path>
                <a:path w="2066290" h="5260340">
                  <a:moveTo>
                    <a:pt x="1968206" y="2084337"/>
                  </a:moveTo>
                  <a:lnTo>
                    <a:pt x="1968283" y="2084718"/>
                  </a:lnTo>
                  <a:lnTo>
                    <a:pt x="1968206" y="2084337"/>
                  </a:lnTo>
                  <a:close/>
                </a:path>
                <a:path w="2066290" h="5260340">
                  <a:moveTo>
                    <a:pt x="2060528" y="2469020"/>
                  </a:moveTo>
                  <a:lnTo>
                    <a:pt x="2022435" y="2469020"/>
                  </a:lnTo>
                  <a:lnTo>
                    <a:pt x="2023451" y="2488070"/>
                  </a:lnTo>
                  <a:lnTo>
                    <a:pt x="2061424" y="2486038"/>
                  </a:lnTo>
                  <a:lnTo>
                    <a:pt x="2060528" y="2469020"/>
                  </a:lnTo>
                  <a:close/>
                </a:path>
                <a:path w="2066290" h="5260340">
                  <a:moveTo>
                    <a:pt x="2048899" y="2339353"/>
                  </a:moveTo>
                  <a:lnTo>
                    <a:pt x="2010624" y="2339353"/>
                  </a:lnTo>
                  <a:lnTo>
                    <a:pt x="2017355" y="2404504"/>
                  </a:lnTo>
                  <a:lnTo>
                    <a:pt x="2022435" y="2469401"/>
                  </a:lnTo>
                  <a:lnTo>
                    <a:pt x="2022435" y="2469020"/>
                  </a:lnTo>
                  <a:lnTo>
                    <a:pt x="2060528" y="2469020"/>
                  </a:lnTo>
                  <a:lnTo>
                    <a:pt x="2060408" y="2466734"/>
                  </a:lnTo>
                  <a:lnTo>
                    <a:pt x="2055201" y="2400821"/>
                  </a:lnTo>
                  <a:lnTo>
                    <a:pt x="2048899" y="2339353"/>
                  </a:lnTo>
                  <a:close/>
                </a:path>
                <a:path w="2066290" h="5260340">
                  <a:moveTo>
                    <a:pt x="2017228" y="2403996"/>
                  </a:moveTo>
                  <a:lnTo>
                    <a:pt x="2017268" y="2404504"/>
                  </a:lnTo>
                  <a:lnTo>
                    <a:pt x="2017228" y="2403996"/>
                  </a:lnTo>
                  <a:close/>
                </a:path>
                <a:path w="2066290" h="5260340">
                  <a:moveTo>
                    <a:pt x="2048089" y="2332749"/>
                  </a:moveTo>
                  <a:lnTo>
                    <a:pt x="2010370" y="2337702"/>
                  </a:lnTo>
                  <a:lnTo>
                    <a:pt x="2010624" y="2339861"/>
                  </a:lnTo>
                  <a:lnTo>
                    <a:pt x="2010624" y="2339353"/>
                  </a:lnTo>
                  <a:lnTo>
                    <a:pt x="2048899" y="2339353"/>
                  </a:lnTo>
                  <a:lnTo>
                    <a:pt x="2048470" y="2335162"/>
                  </a:lnTo>
                  <a:lnTo>
                    <a:pt x="2048089" y="2332749"/>
                  </a:lnTo>
                  <a:close/>
                </a:path>
                <a:path w="2066290" h="5260340">
                  <a:moveTo>
                    <a:pt x="2066120" y="2665362"/>
                  </a:moveTo>
                  <a:lnTo>
                    <a:pt x="2028150" y="2665362"/>
                  </a:lnTo>
                  <a:lnTo>
                    <a:pt x="2026753" y="2731783"/>
                  </a:lnTo>
                  <a:lnTo>
                    <a:pt x="2026681" y="2732799"/>
                  </a:lnTo>
                  <a:lnTo>
                    <a:pt x="2025737" y="2752738"/>
                  </a:lnTo>
                  <a:lnTo>
                    <a:pt x="2063837" y="2754389"/>
                  </a:lnTo>
                  <a:lnTo>
                    <a:pt x="2064853" y="2732799"/>
                  </a:lnTo>
                  <a:lnTo>
                    <a:pt x="2066123" y="2665997"/>
                  </a:lnTo>
                  <a:lnTo>
                    <a:pt x="2066120" y="2665362"/>
                  </a:lnTo>
                  <a:close/>
                </a:path>
                <a:path w="2066290" h="5260340">
                  <a:moveTo>
                    <a:pt x="2026753" y="2731275"/>
                  </a:moveTo>
                  <a:lnTo>
                    <a:pt x="2026729" y="2731783"/>
                  </a:lnTo>
                  <a:lnTo>
                    <a:pt x="2026753" y="2731275"/>
                  </a:lnTo>
                  <a:close/>
                </a:path>
                <a:path w="2066290" h="5260340">
                  <a:moveTo>
                    <a:pt x="2065869" y="2601100"/>
                  </a:moveTo>
                  <a:lnTo>
                    <a:pt x="2027769" y="2601227"/>
                  </a:lnTo>
                  <a:lnTo>
                    <a:pt x="2028023" y="2665870"/>
                  </a:lnTo>
                  <a:lnTo>
                    <a:pt x="2028150" y="2665362"/>
                  </a:lnTo>
                  <a:lnTo>
                    <a:pt x="2066120" y="2665362"/>
                  </a:lnTo>
                  <a:lnTo>
                    <a:pt x="2065869" y="2601100"/>
                  </a:lnTo>
                  <a:close/>
                </a:path>
                <a:path w="2066290" h="5260340">
                  <a:moveTo>
                    <a:pt x="2018879" y="2865895"/>
                  </a:moveTo>
                  <a:lnTo>
                    <a:pt x="2012656" y="2930538"/>
                  </a:lnTo>
                  <a:lnTo>
                    <a:pt x="2004528" y="2996959"/>
                  </a:lnTo>
                  <a:lnTo>
                    <a:pt x="2001734" y="3016263"/>
                  </a:lnTo>
                  <a:lnTo>
                    <a:pt x="2039326" y="3021851"/>
                  </a:lnTo>
                  <a:lnTo>
                    <a:pt x="2042247" y="3001785"/>
                  </a:lnTo>
                  <a:lnTo>
                    <a:pt x="2050502" y="2934348"/>
                  </a:lnTo>
                  <a:lnTo>
                    <a:pt x="2056725" y="2869451"/>
                  </a:lnTo>
                  <a:lnTo>
                    <a:pt x="2018879" y="2865895"/>
                  </a:lnTo>
                  <a:close/>
                </a:path>
                <a:path w="2066290" h="5260340">
                  <a:moveTo>
                    <a:pt x="2004528" y="2996451"/>
                  </a:moveTo>
                  <a:lnTo>
                    <a:pt x="2004456" y="2996959"/>
                  </a:lnTo>
                  <a:lnTo>
                    <a:pt x="2004528" y="2996451"/>
                  </a:lnTo>
                  <a:close/>
                </a:path>
                <a:path w="2066290" h="5260340">
                  <a:moveTo>
                    <a:pt x="2012656" y="2930030"/>
                  </a:moveTo>
                  <a:lnTo>
                    <a:pt x="2012594" y="2930538"/>
                  </a:lnTo>
                  <a:lnTo>
                    <a:pt x="2012656" y="2930030"/>
                  </a:lnTo>
                  <a:close/>
                </a:path>
                <a:path w="2066290" h="5260340">
                  <a:moveTo>
                    <a:pt x="1994144" y="3262770"/>
                  </a:moveTo>
                  <a:lnTo>
                    <a:pt x="1954998" y="3262770"/>
                  </a:lnTo>
                  <a:lnTo>
                    <a:pt x="1951696" y="3276105"/>
                  </a:lnTo>
                  <a:lnTo>
                    <a:pt x="1988653" y="3285503"/>
                  </a:lnTo>
                  <a:lnTo>
                    <a:pt x="1992082" y="3271914"/>
                  </a:lnTo>
                  <a:lnTo>
                    <a:pt x="1994144" y="3262770"/>
                  </a:lnTo>
                  <a:close/>
                </a:path>
                <a:path w="2066290" h="5260340">
                  <a:moveTo>
                    <a:pt x="2008926" y="3196222"/>
                  </a:moveTo>
                  <a:lnTo>
                    <a:pt x="1970111" y="3196222"/>
                  </a:lnTo>
                  <a:lnTo>
                    <a:pt x="1954871" y="3263278"/>
                  </a:lnTo>
                  <a:lnTo>
                    <a:pt x="1954998" y="3262770"/>
                  </a:lnTo>
                  <a:lnTo>
                    <a:pt x="1994144" y="3262770"/>
                  </a:lnTo>
                  <a:lnTo>
                    <a:pt x="2007322" y="3204350"/>
                  </a:lnTo>
                  <a:lnTo>
                    <a:pt x="2008926" y="3196222"/>
                  </a:lnTo>
                  <a:close/>
                </a:path>
                <a:path w="2066290" h="5260340">
                  <a:moveTo>
                    <a:pt x="1988605" y="3129547"/>
                  </a:moveTo>
                  <a:lnTo>
                    <a:pt x="1983319" y="3129547"/>
                  </a:lnTo>
                  <a:lnTo>
                    <a:pt x="1969984" y="3196730"/>
                  </a:lnTo>
                  <a:lnTo>
                    <a:pt x="1970111" y="3196222"/>
                  </a:lnTo>
                  <a:lnTo>
                    <a:pt x="2008926" y="3196222"/>
                  </a:lnTo>
                  <a:lnTo>
                    <a:pt x="2020657" y="3136786"/>
                  </a:lnTo>
                  <a:lnTo>
                    <a:pt x="2021038" y="3135135"/>
                  </a:lnTo>
                  <a:lnTo>
                    <a:pt x="1988605" y="3129547"/>
                  </a:lnTo>
                  <a:close/>
                </a:path>
                <a:path w="2066290" h="5260340">
                  <a:moveTo>
                    <a:pt x="1983446" y="3128658"/>
                  </a:moveTo>
                  <a:lnTo>
                    <a:pt x="1983192" y="3130055"/>
                  </a:lnTo>
                  <a:lnTo>
                    <a:pt x="1983319" y="3129547"/>
                  </a:lnTo>
                  <a:lnTo>
                    <a:pt x="1988605" y="3129547"/>
                  </a:lnTo>
                  <a:lnTo>
                    <a:pt x="1983446" y="3128658"/>
                  </a:lnTo>
                  <a:close/>
                </a:path>
                <a:path w="2066290" h="5260340">
                  <a:moveTo>
                    <a:pt x="1953388" y="3415424"/>
                  </a:moveTo>
                  <a:lnTo>
                    <a:pt x="1913850" y="3415424"/>
                  </a:lnTo>
                  <a:lnTo>
                    <a:pt x="1886418" y="3500895"/>
                  </a:lnTo>
                  <a:lnTo>
                    <a:pt x="1876004" y="3529851"/>
                  </a:lnTo>
                  <a:lnTo>
                    <a:pt x="1911945" y="3542678"/>
                  </a:lnTo>
                  <a:lnTo>
                    <a:pt x="1922613" y="3512833"/>
                  </a:lnTo>
                  <a:lnTo>
                    <a:pt x="1950172" y="3426727"/>
                  </a:lnTo>
                  <a:lnTo>
                    <a:pt x="1953388" y="3415424"/>
                  </a:lnTo>
                  <a:close/>
                </a:path>
                <a:path w="2066290" h="5260340">
                  <a:moveTo>
                    <a:pt x="1886545" y="3500260"/>
                  </a:moveTo>
                  <a:lnTo>
                    <a:pt x="1886319" y="3500895"/>
                  </a:lnTo>
                  <a:lnTo>
                    <a:pt x="1886545" y="3500260"/>
                  </a:lnTo>
                  <a:close/>
                </a:path>
                <a:path w="2066290" h="5260340">
                  <a:moveTo>
                    <a:pt x="1922105" y="3385960"/>
                  </a:moveTo>
                  <a:lnTo>
                    <a:pt x="1913596" y="3416059"/>
                  </a:lnTo>
                  <a:lnTo>
                    <a:pt x="1913850" y="3415424"/>
                  </a:lnTo>
                  <a:lnTo>
                    <a:pt x="1953388" y="3415424"/>
                  </a:lnTo>
                  <a:lnTo>
                    <a:pt x="1958808" y="3396374"/>
                  </a:lnTo>
                  <a:lnTo>
                    <a:pt x="1922105" y="3385960"/>
                  </a:lnTo>
                  <a:close/>
                </a:path>
                <a:path w="2066290" h="5260340">
                  <a:moveTo>
                    <a:pt x="1865185" y="3665995"/>
                  </a:moveTo>
                  <a:lnTo>
                    <a:pt x="1824188" y="3665995"/>
                  </a:lnTo>
                  <a:lnTo>
                    <a:pt x="1823934" y="3666630"/>
                  </a:lnTo>
                  <a:lnTo>
                    <a:pt x="1788882" y="3747402"/>
                  </a:lnTo>
                  <a:lnTo>
                    <a:pt x="1775801" y="3774834"/>
                  </a:lnTo>
                  <a:lnTo>
                    <a:pt x="1810218" y="3791217"/>
                  </a:lnTo>
                  <a:lnTo>
                    <a:pt x="1823680" y="3762896"/>
                  </a:lnTo>
                  <a:lnTo>
                    <a:pt x="1859240" y="3680981"/>
                  </a:lnTo>
                  <a:lnTo>
                    <a:pt x="1865185" y="3665995"/>
                  </a:lnTo>
                  <a:close/>
                </a:path>
                <a:path w="2066290" h="5260340">
                  <a:moveTo>
                    <a:pt x="1789136" y="3746767"/>
                  </a:moveTo>
                  <a:lnTo>
                    <a:pt x="1788834" y="3747402"/>
                  </a:lnTo>
                  <a:lnTo>
                    <a:pt x="1789136" y="3746767"/>
                  </a:lnTo>
                  <a:close/>
                </a:path>
                <a:path w="2066290" h="5260340">
                  <a:moveTo>
                    <a:pt x="1824169" y="3666039"/>
                  </a:moveTo>
                  <a:lnTo>
                    <a:pt x="1823912" y="3666630"/>
                  </a:lnTo>
                  <a:lnTo>
                    <a:pt x="1824169" y="3666039"/>
                  </a:lnTo>
                  <a:close/>
                </a:path>
                <a:path w="2066290" h="5260340">
                  <a:moveTo>
                    <a:pt x="1835999" y="3636277"/>
                  </a:moveTo>
                  <a:lnTo>
                    <a:pt x="1824169" y="3666039"/>
                  </a:lnTo>
                  <a:lnTo>
                    <a:pt x="1865185" y="3665995"/>
                  </a:lnTo>
                  <a:lnTo>
                    <a:pt x="1871432" y="3650247"/>
                  </a:lnTo>
                  <a:lnTo>
                    <a:pt x="1835999" y="3636277"/>
                  </a:lnTo>
                  <a:close/>
                </a:path>
                <a:path w="2066290" h="5260340">
                  <a:moveTo>
                    <a:pt x="1725382" y="3876688"/>
                  </a:moveTo>
                  <a:lnTo>
                    <a:pt x="1711031" y="3904628"/>
                  </a:lnTo>
                  <a:lnTo>
                    <a:pt x="1668486" y="3980955"/>
                  </a:lnTo>
                  <a:lnTo>
                    <a:pt x="1651722" y="4008641"/>
                  </a:lnTo>
                  <a:lnTo>
                    <a:pt x="1684361" y="4028326"/>
                  </a:lnTo>
                  <a:lnTo>
                    <a:pt x="1701633" y="3999751"/>
                  </a:lnTo>
                  <a:lnTo>
                    <a:pt x="1744686" y="3922408"/>
                  </a:lnTo>
                  <a:lnTo>
                    <a:pt x="1759291" y="3894214"/>
                  </a:lnTo>
                  <a:lnTo>
                    <a:pt x="1725382" y="3876688"/>
                  </a:lnTo>
                  <a:close/>
                </a:path>
                <a:path w="2066290" h="5260340">
                  <a:moveTo>
                    <a:pt x="1668740" y="3980447"/>
                  </a:moveTo>
                  <a:lnTo>
                    <a:pt x="1668433" y="3980955"/>
                  </a:lnTo>
                  <a:lnTo>
                    <a:pt x="1668740" y="3980447"/>
                  </a:lnTo>
                  <a:close/>
                </a:path>
                <a:path w="2066290" h="5260340">
                  <a:moveTo>
                    <a:pt x="1711285" y="3904120"/>
                  </a:moveTo>
                  <a:lnTo>
                    <a:pt x="1711002" y="3904628"/>
                  </a:lnTo>
                  <a:lnTo>
                    <a:pt x="1711285" y="3904120"/>
                  </a:lnTo>
                  <a:close/>
                </a:path>
                <a:path w="2066290" h="5260340">
                  <a:moveTo>
                    <a:pt x="1573144" y="4199649"/>
                  </a:moveTo>
                  <a:lnTo>
                    <a:pt x="1526754" y="4199649"/>
                  </a:lnTo>
                  <a:lnTo>
                    <a:pt x="1504910" y="4228859"/>
                  </a:lnTo>
                  <a:lnTo>
                    <a:pt x="1535517" y="4251719"/>
                  </a:lnTo>
                  <a:lnTo>
                    <a:pt x="1557488" y="4222128"/>
                  </a:lnTo>
                  <a:lnTo>
                    <a:pt x="1573144" y="4199649"/>
                  </a:lnTo>
                  <a:close/>
                </a:path>
                <a:path w="2066290" h="5260340">
                  <a:moveTo>
                    <a:pt x="1621761" y="4128275"/>
                  </a:moveTo>
                  <a:lnTo>
                    <a:pt x="1576411" y="4128275"/>
                  </a:lnTo>
                  <a:lnTo>
                    <a:pt x="1526373" y="4200157"/>
                  </a:lnTo>
                  <a:lnTo>
                    <a:pt x="1526754" y="4199649"/>
                  </a:lnTo>
                  <a:lnTo>
                    <a:pt x="1573144" y="4199649"/>
                  </a:lnTo>
                  <a:lnTo>
                    <a:pt x="1607907" y="4149738"/>
                  </a:lnTo>
                  <a:lnTo>
                    <a:pt x="1621761" y="4128275"/>
                  </a:lnTo>
                  <a:close/>
                </a:path>
                <a:path w="2066290" h="5260340">
                  <a:moveTo>
                    <a:pt x="1591524" y="4105034"/>
                  </a:moveTo>
                  <a:lnTo>
                    <a:pt x="1576030" y="4128783"/>
                  </a:lnTo>
                  <a:lnTo>
                    <a:pt x="1576411" y="4128275"/>
                  </a:lnTo>
                  <a:lnTo>
                    <a:pt x="1621761" y="4128275"/>
                  </a:lnTo>
                  <a:lnTo>
                    <a:pt x="1623401" y="4125735"/>
                  </a:lnTo>
                  <a:lnTo>
                    <a:pt x="1591524" y="4105034"/>
                  </a:lnTo>
                  <a:close/>
                </a:path>
                <a:path w="2066290" h="5260340">
                  <a:moveTo>
                    <a:pt x="1414663" y="4403230"/>
                  </a:moveTo>
                  <a:lnTo>
                    <a:pt x="1364702" y="4403230"/>
                  </a:lnTo>
                  <a:lnTo>
                    <a:pt x="1337016" y="4433583"/>
                  </a:lnTo>
                  <a:lnTo>
                    <a:pt x="1365210" y="4459237"/>
                  </a:lnTo>
                  <a:lnTo>
                    <a:pt x="1393023" y="4428630"/>
                  </a:lnTo>
                  <a:lnTo>
                    <a:pt x="1414663" y="4403230"/>
                  </a:lnTo>
                  <a:close/>
                </a:path>
                <a:path w="2066290" h="5260340">
                  <a:moveTo>
                    <a:pt x="1435441" y="4318775"/>
                  </a:moveTo>
                  <a:lnTo>
                    <a:pt x="1420455" y="4337698"/>
                  </a:lnTo>
                  <a:lnTo>
                    <a:pt x="1364194" y="4403738"/>
                  </a:lnTo>
                  <a:lnTo>
                    <a:pt x="1364702" y="4403230"/>
                  </a:lnTo>
                  <a:lnTo>
                    <a:pt x="1414663" y="4403230"/>
                  </a:lnTo>
                  <a:lnTo>
                    <a:pt x="1450046" y="4361701"/>
                  </a:lnTo>
                  <a:lnTo>
                    <a:pt x="1465286" y="4342524"/>
                  </a:lnTo>
                  <a:lnTo>
                    <a:pt x="1435441" y="4318775"/>
                  </a:lnTo>
                  <a:close/>
                </a:path>
                <a:path w="2066290" h="5260340">
                  <a:moveTo>
                    <a:pt x="1420836" y="4337190"/>
                  </a:moveTo>
                  <a:lnTo>
                    <a:pt x="1420403" y="4337698"/>
                  </a:lnTo>
                  <a:lnTo>
                    <a:pt x="1420836" y="4337190"/>
                  </a:lnTo>
                  <a:close/>
                </a:path>
                <a:path w="2066290" h="5260340">
                  <a:moveTo>
                    <a:pt x="1238508" y="4589666"/>
                  </a:moveTo>
                  <a:lnTo>
                    <a:pt x="1183727" y="4589666"/>
                  </a:lnTo>
                  <a:lnTo>
                    <a:pt x="1149564" y="4620400"/>
                  </a:lnTo>
                  <a:lnTo>
                    <a:pt x="1175218" y="4648721"/>
                  </a:lnTo>
                  <a:lnTo>
                    <a:pt x="1209508" y="4617733"/>
                  </a:lnTo>
                  <a:lnTo>
                    <a:pt x="1238508" y="4589666"/>
                  </a:lnTo>
                  <a:close/>
                </a:path>
                <a:path w="2066290" h="5260340">
                  <a:moveTo>
                    <a:pt x="1272692" y="4529468"/>
                  </a:moveTo>
                  <a:lnTo>
                    <a:pt x="1245957" y="4529468"/>
                  </a:lnTo>
                  <a:lnTo>
                    <a:pt x="1183219" y="4590047"/>
                  </a:lnTo>
                  <a:lnTo>
                    <a:pt x="1183727" y="4589666"/>
                  </a:lnTo>
                  <a:lnTo>
                    <a:pt x="1238508" y="4589666"/>
                  </a:lnTo>
                  <a:lnTo>
                    <a:pt x="1272627" y="4556646"/>
                  </a:lnTo>
                  <a:lnTo>
                    <a:pt x="1286343" y="4542676"/>
                  </a:lnTo>
                  <a:lnTo>
                    <a:pt x="1272692" y="4529468"/>
                  </a:lnTo>
                  <a:close/>
                </a:path>
                <a:path w="2066290" h="5260340">
                  <a:moveTo>
                    <a:pt x="1258911" y="4516133"/>
                  </a:moveTo>
                  <a:lnTo>
                    <a:pt x="1245784" y="4529635"/>
                  </a:lnTo>
                  <a:lnTo>
                    <a:pt x="1245957" y="4529468"/>
                  </a:lnTo>
                  <a:lnTo>
                    <a:pt x="1272692" y="4529468"/>
                  </a:lnTo>
                  <a:lnTo>
                    <a:pt x="1258911" y="4516133"/>
                  </a:lnTo>
                  <a:close/>
                </a:path>
                <a:path w="2066290" h="5260340">
                  <a:moveTo>
                    <a:pt x="1046613" y="4757687"/>
                  </a:moveTo>
                  <a:lnTo>
                    <a:pt x="985353" y="4757687"/>
                  </a:lnTo>
                  <a:lnTo>
                    <a:pt x="944586" y="4787786"/>
                  </a:lnTo>
                  <a:lnTo>
                    <a:pt x="967192" y="4818520"/>
                  </a:lnTo>
                  <a:lnTo>
                    <a:pt x="1008213" y="4788167"/>
                  </a:lnTo>
                  <a:lnTo>
                    <a:pt x="1046613" y="4757687"/>
                  </a:lnTo>
                  <a:close/>
                </a:path>
                <a:path w="2066290" h="5260340">
                  <a:moveTo>
                    <a:pt x="1071243" y="4703839"/>
                  </a:moveTo>
                  <a:lnTo>
                    <a:pt x="1053298" y="4703839"/>
                  </a:lnTo>
                  <a:lnTo>
                    <a:pt x="984955" y="4757981"/>
                  </a:lnTo>
                  <a:lnTo>
                    <a:pt x="985353" y="4757687"/>
                  </a:lnTo>
                  <a:lnTo>
                    <a:pt x="1046613" y="4757687"/>
                  </a:lnTo>
                  <a:lnTo>
                    <a:pt x="1077174" y="4733430"/>
                  </a:lnTo>
                  <a:lnTo>
                    <a:pt x="1088350" y="4724032"/>
                  </a:lnTo>
                  <a:lnTo>
                    <a:pt x="1071243" y="4703839"/>
                  </a:lnTo>
                  <a:close/>
                </a:path>
                <a:path w="2066290" h="5260340">
                  <a:moveTo>
                    <a:pt x="1063712" y="4694949"/>
                  </a:moveTo>
                  <a:lnTo>
                    <a:pt x="1052790" y="4704220"/>
                  </a:lnTo>
                  <a:lnTo>
                    <a:pt x="1053298" y="4703839"/>
                  </a:lnTo>
                  <a:lnTo>
                    <a:pt x="1071243" y="4703839"/>
                  </a:lnTo>
                  <a:lnTo>
                    <a:pt x="1063712" y="4694949"/>
                  </a:lnTo>
                  <a:close/>
                </a:path>
                <a:path w="2066290" h="5260340">
                  <a:moveTo>
                    <a:pt x="770723" y="4906023"/>
                  </a:moveTo>
                  <a:lnTo>
                    <a:pt x="723860" y="4933963"/>
                  </a:lnTo>
                  <a:lnTo>
                    <a:pt x="743418" y="4966729"/>
                  </a:lnTo>
                  <a:lnTo>
                    <a:pt x="790535" y="4938535"/>
                  </a:lnTo>
                  <a:lnTo>
                    <a:pt x="840393" y="4906404"/>
                  </a:lnTo>
                  <a:lnTo>
                    <a:pt x="770215" y="4906404"/>
                  </a:lnTo>
                  <a:lnTo>
                    <a:pt x="770723" y="4906023"/>
                  </a:lnTo>
                  <a:close/>
                </a:path>
                <a:path w="2066290" h="5260340">
                  <a:moveTo>
                    <a:pt x="851749" y="4853445"/>
                  </a:moveTo>
                  <a:lnTo>
                    <a:pt x="843367" y="4859160"/>
                  </a:lnTo>
                  <a:lnTo>
                    <a:pt x="770215" y="4906404"/>
                  </a:lnTo>
                  <a:lnTo>
                    <a:pt x="840393" y="4906404"/>
                  </a:lnTo>
                  <a:lnTo>
                    <a:pt x="864830" y="4890656"/>
                  </a:lnTo>
                  <a:lnTo>
                    <a:pt x="873339" y="4884814"/>
                  </a:lnTo>
                  <a:lnTo>
                    <a:pt x="851749" y="4853445"/>
                  </a:lnTo>
                  <a:close/>
                </a:path>
                <a:path w="2066290" h="5260340">
                  <a:moveTo>
                    <a:pt x="843875" y="4858779"/>
                  </a:moveTo>
                  <a:lnTo>
                    <a:pt x="843286" y="4859160"/>
                  </a:lnTo>
                  <a:lnTo>
                    <a:pt x="843875" y="4858779"/>
                  </a:lnTo>
                  <a:close/>
                </a:path>
                <a:path w="2066290" h="5260340">
                  <a:moveTo>
                    <a:pt x="625054" y="4990085"/>
                  </a:moveTo>
                  <a:lnTo>
                    <a:pt x="618958" y="4993437"/>
                  </a:lnTo>
                  <a:lnTo>
                    <a:pt x="540980" y="5033430"/>
                  </a:lnTo>
                  <a:lnTo>
                    <a:pt x="489799" y="5057534"/>
                  </a:lnTo>
                  <a:lnTo>
                    <a:pt x="506055" y="5092002"/>
                  </a:lnTo>
                  <a:lnTo>
                    <a:pt x="557998" y="5067478"/>
                  </a:lnTo>
                  <a:lnTo>
                    <a:pt x="637119" y="5026902"/>
                  </a:lnTo>
                  <a:lnTo>
                    <a:pt x="643469" y="5023397"/>
                  </a:lnTo>
                  <a:lnTo>
                    <a:pt x="625054" y="4990085"/>
                  </a:lnTo>
                  <a:close/>
                </a:path>
                <a:path w="2066290" h="5260340">
                  <a:moveTo>
                    <a:pt x="541488" y="5033150"/>
                  </a:moveTo>
                  <a:lnTo>
                    <a:pt x="540896" y="5033430"/>
                  </a:lnTo>
                  <a:lnTo>
                    <a:pt x="541488" y="5033150"/>
                  </a:lnTo>
                  <a:close/>
                </a:path>
                <a:path w="2066290" h="5260340">
                  <a:moveTo>
                    <a:pt x="619466" y="4993145"/>
                  </a:moveTo>
                  <a:lnTo>
                    <a:pt x="618897" y="4993437"/>
                  </a:lnTo>
                  <a:lnTo>
                    <a:pt x="619466" y="4993145"/>
                  </a:lnTo>
                  <a:close/>
                </a:path>
                <a:path w="2066290" h="5260340">
                  <a:moveTo>
                    <a:pt x="400586" y="5137773"/>
                  </a:moveTo>
                  <a:lnTo>
                    <a:pt x="298918" y="5137773"/>
                  </a:lnTo>
                  <a:lnTo>
                    <a:pt x="244562" y="5157013"/>
                  </a:lnTo>
                  <a:lnTo>
                    <a:pt x="257262" y="5192942"/>
                  </a:lnTo>
                  <a:lnTo>
                    <a:pt x="311999" y="5173587"/>
                  </a:lnTo>
                  <a:lnTo>
                    <a:pt x="395438" y="5140872"/>
                  </a:lnTo>
                  <a:lnTo>
                    <a:pt x="400899" y="5138497"/>
                  </a:lnTo>
                  <a:lnTo>
                    <a:pt x="400586" y="5137773"/>
                  </a:lnTo>
                  <a:close/>
                </a:path>
                <a:path w="2066290" h="5260340">
                  <a:moveTo>
                    <a:pt x="386653" y="5105515"/>
                  </a:moveTo>
                  <a:lnTo>
                    <a:pt x="381214" y="5105515"/>
                  </a:lnTo>
                  <a:lnTo>
                    <a:pt x="298384" y="5137962"/>
                  </a:lnTo>
                  <a:lnTo>
                    <a:pt x="298918" y="5137773"/>
                  </a:lnTo>
                  <a:lnTo>
                    <a:pt x="400586" y="5137773"/>
                  </a:lnTo>
                  <a:lnTo>
                    <a:pt x="386653" y="5105515"/>
                  </a:lnTo>
                  <a:close/>
                </a:path>
                <a:path w="2066290" h="5260340">
                  <a:moveTo>
                    <a:pt x="385786" y="5103508"/>
                  </a:moveTo>
                  <a:lnTo>
                    <a:pt x="380703" y="5105715"/>
                  </a:lnTo>
                  <a:lnTo>
                    <a:pt x="381214" y="5105515"/>
                  </a:lnTo>
                  <a:lnTo>
                    <a:pt x="386653" y="5105515"/>
                  </a:lnTo>
                  <a:lnTo>
                    <a:pt x="385786" y="5103508"/>
                  </a:lnTo>
                  <a:close/>
                </a:path>
                <a:path w="2066290" h="5260340">
                  <a:moveTo>
                    <a:pt x="142708" y="5150473"/>
                  </a:moveTo>
                  <a:lnTo>
                    <a:pt x="48728" y="5237074"/>
                  </a:lnTo>
                  <a:lnTo>
                    <a:pt x="174458" y="5260277"/>
                  </a:lnTo>
                  <a:lnTo>
                    <a:pt x="165369" y="5228845"/>
                  </a:lnTo>
                  <a:lnTo>
                    <a:pt x="146010" y="5228845"/>
                  </a:lnTo>
                  <a:lnTo>
                    <a:pt x="134580" y="5192472"/>
                  </a:lnTo>
                  <a:lnTo>
                    <a:pt x="136485" y="5191900"/>
                  </a:lnTo>
                  <a:lnTo>
                    <a:pt x="154687" y="5191900"/>
                  </a:lnTo>
                  <a:lnTo>
                    <a:pt x="142708" y="5150473"/>
                  </a:lnTo>
                  <a:close/>
                </a:path>
                <a:path w="2066290" h="5260340">
                  <a:moveTo>
                    <a:pt x="136485" y="5191900"/>
                  </a:moveTo>
                  <a:lnTo>
                    <a:pt x="134580" y="5192472"/>
                  </a:lnTo>
                  <a:lnTo>
                    <a:pt x="146010" y="5228845"/>
                  </a:lnTo>
                  <a:lnTo>
                    <a:pt x="147788" y="5228273"/>
                  </a:lnTo>
                  <a:lnTo>
                    <a:pt x="136485" y="5191900"/>
                  </a:lnTo>
                  <a:close/>
                </a:path>
                <a:path w="2066290" h="5260340">
                  <a:moveTo>
                    <a:pt x="154687" y="5191900"/>
                  </a:moveTo>
                  <a:lnTo>
                    <a:pt x="136485" y="5191900"/>
                  </a:lnTo>
                  <a:lnTo>
                    <a:pt x="147788" y="5228273"/>
                  </a:lnTo>
                  <a:lnTo>
                    <a:pt x="146010" y="5228845"/>
                  </a:lnTo>
                  <a:lnTo>
                    <a:pt x="165369" y="5228845"/>
                  </a:lnTo>
                  <a:lnTo>
                    <a:pt x="154687" y="519190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28359" y="7071360"/>
              <a:ext cx="1186180" cy="772795"/>
            </a:xfrm>
            <a:custGeom>
              <a:avLst/>
              <a:gdLst/>
              <a:ahLst/>
              <a:cxnLst/>
              <a:rect l="l" t="t" r="r" b="b"/>
              <a:pathLst>
                <a:path w="1186179" h="772795">
                  <a:moveTo>
                    <a:pt x="1057274" y="0"/>
                  </a:moveTo>
                  <a:lnTo>
                    <a:pt x="128397" y="0"/>
                  </a:lnTo>
                  <a:lnTo>
                    <a:pt x="78438" y="10120"/>
                  </a:lnTo>
                  <a:lnTo>
                    <a:pt x="37623" y="37719"/>
                  </a:lnTo>
                  <a:lnTo>
                    <a:pt x="10096" y="78652"/>
                  </a:lnTo>
                  <a:lnTo>
                    <a:pt x="0" y="128778"/>
                  </a:lnTo>
                  <a:lnTo>
                    <a:pt x="0" y="643890"/>
                  </a:lnTo>
                  <a:lnTo>
                    <a:pt x="10096" y="694015"/>
                  </a:lnTo>
                  <a:lnTo>
                    <a:pt x="37623" y="734949"/>
                  </a:lnTo>
                  <a:lnTo>
                    <a:pt x="78438" y="762547"/>
                  </a:lnTo>
                  <a:lnTo>
                    <a:pt x="128397" y="772668"/>
                  </a:lnTo>
                  <a:lnTo>
                    <a:pt x="1057274" y="772668"/>
                  </a:lnTo>
                  <a:lnTo>
                    <a:pt x="1107233" y="762547"/>
                  </a:lnTo>
                  <a:lnTo>
                    <a:pt x="1148048" y="734949"/>
                  </a:lnTo>
                  <a:lnTo>
                    <a:pt x="1175575" y="694015"/>
                  </a:lnTo>
                  <a:lnTo>
                    <a:pt x="1185671" y="643890"/>
                  </a:lnTo>
                  <a:lnTo>
                    <a:pt x="1185671" y="128778"/>
                  </a:lnTo>
                  <a:lnTo>
                    <a:pt x="1175575" y="78652"/>
                  </a:lnTo>
                  <a:lnTo>
                    <a:pt x="1148048" y="37719"/>
                  </a:lnTo>
                  <a:lnTo>
                    <a:pt x="1107233" y="10120"/>
                  </a:lnTo>
                  <a:lnTo>
                    <a:pt x="105727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28359" y="7071360"/>
              <a:ext cx="1186180" cy="772795"/>
            </a:xfrm>
            <a:custGeom>
              <a:avLst/>
              <a:gdLst/>
              <a:ahLst/>
              <a:cxnLst/>
              <a:rect l="l" t="t" r="r" b="b"/>
              <a:pathLst>
                <a:path w="1186179" h="772795">
                  <a:moveTo>
                    <a:pt x="0" y="128778"/>
                  </a:moveTo>
                  <a:lnTo>
                    <a:pt x="10096" y="78652"/>
                  </a:lnTo>
                  <a:lnTo>
                    <a:pt x="37623" y="37719"/>
                  </a:lnTo>
                  <a:lnTo>
                    <a:pt x="78438" y="10120"/>
                  </a:lnTo>
                  <a:lnTo>
                    <a:pt x="128397" y="0"/>
                  </a:lnTo>
                  <a:lnTo>
                    <a:pt x="1057274" y="0"/>
                  </a:lnTo>
                  <a:lnTo>
                    <a:pt x="1107233" y="10120"/>
                  </a:lnTo>
                  <a:lnTo>
                    <a:pt x="1148048" y="37719"/>
                  </a:lnTo>
                  <a:lnTo>
                    <a:pt x="1175575" y="78652"/>
                  </a:lnTo>
                  <a:lnTo>
                    <a:pt x="1185671" y="128778"/>
                  </a:lnTo>
                  <a:lnTo>
                    <a:pt x="1185671" y="643890"/>
                  </a:lnTo>
                  <a:lnTo>
                    <a:pt x="1175575" y="694015"/>
                  </a:lnTo>
                  <a:lnTo>
                    <a:pt x="1148048" y="734949"/>
                  </a:lnTo>
                  <a:lnTo>
                    <a:pt x="1107233" y="762547"/>
                  </a:lnTo>
                  <a:lnTo>
                    <a:pt x="1057274" y="772668"/>
                  </a:lnTo>
                  <a:lnTo>
                    <a:pt x="128397" y="772668"/>
                  </a:lnTo>
                  <a:lnTo>
                    <a:pt x="78438" y="762547"/>
                  </a:lnTo>
                  <a:lnTo>
                    <a:pt x="37623" y="734949"/>
                  </a:lnTo>
                  <a:lnTo>
                    <a:pt x="10096" y="694015"/>
                  </a:lnTo>
                  <a:lnTo>
                    <a:pt x="0" y="643890"/>
                  </a:lnTo>
                  <a:lnTo>
                    <a:pt x="0" y="12877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50253" y="7246746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80021" y="5106670"/>
            <a:ext cx="1200150" cy="785495"/>
            <a:chOff x="6780021" y="5106670"/>
            <a:chExt cx="1200150" cy="785495"/>
          </a:xfrm>
        </p:grpSpPr>
        <p:sp>
          <p:nvSpPr>
            <p:cNvPr id="15" name="object 15"/>
            <p:cNvSpPr/>
            <p:nvPr/>
          </p:nvSpPr>
          <p:spPr>
            <a:xfrm>
              <a:off x="6786371" y="5113020"/>
              <a:ext cx="1187450" cy="772795"/>
            </a:xfrm>
            <a:custGeom>
              <a:avLst/>
              <a:gdLst/>
              <a:ahLst/>
              <a:cxnLst/>
              <a:rect l="l" t="t" r="r" b="b"/>
              <a:pathLst>
                <a:path w="1187450" h="772795">
                  <a:moveTo>
                    <a:pt x="1058545" y="0"/>
                  </a:moveTo>
                  <a:lnTo>
                    <a:pt x="128650" y="0"/>
                  </a:lnTo>
                  <a:lnTo>
                    <a:pt x="78545" y="10120"/>
                  </a:lnTo>
                  <a:lnTo>
                    <a:pt x="37655" y="37718"/>
                  </a:lnTo>
                  <a:lnTo>
                    <a:pt x="10100" y="78652"/>
                  </a:lnTo>
                  <a:lnTo>
                    <a:pt x="0" y="128777"/>
                  </a:lnTo>
                  <a:lnTo>
                    <a:pt x="0" y="643889"/>
                  </a:lnTo>
                  <a:lnTo>
                    <a:pt x="10100" y="694015"/>
                  </a:lnTo>
                  <a:lnTo>
                    <a:pt x="37655" y="734948"/>
                  </a:lnTo>
                  <a:lnTo>
                    <a:pt x="78545" y="762547"/>
                  </a:lnTo>
                  <a:lnTo>
                    <a:pt x="128650" y="772667"/>
                  </a:lnTo>
                  <a:lnTo>
                    <a:pt x="1058545" y="772667"/>
                  </a:lnTo>
                  <a:lnTo>
                    <a:pt x="1108650" y="762547"/>
                  </a:lnTo>
                  <a:lnTo>
                    <a:pt x="1149540" y="734948"/>
                  </a:lnTo>
                  <a:lnTo>
                    <a:pt x="1177095" y="694015"/>
                  </a:lnTo>
                  <a:lnTo>
                    <a:pt x="1187196" y="643889"/>
                  </a:lnTo>
                  <a:lnTo>
                    <a:pt x="1187196" y="128777"/>
                  </a:lnTo>
                  <a:lnTo>
                    <a:pt x="1177095" y="78652"/>
                  </a:lnTo>
                  <a:lnTo>
                    <a:pt x="1149540" y="37718"/>
                  </a:lnTo>
                  <a:lnTo>
                    <a:pt x="1108650" y="10120"/>
                  </a:lnTo>
                  <a:lnTo>
                    <a:pt x="105854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86371" y="5113020"/>
              <a:ext cx="1187450" cy="772795"/>
            </a:xfrm>
            <a:custGeom>
              <a:avLst/>
              <a:gdLst/>
              <a:ahLst/>
              <a:cxnLst/>
              <a:rect l="l" t="t" r="r" b="b"/>
              <a:pathLst>
                <a:path w="1187450" h="772795">
                  <a:moveTo>
                    <a:pt x="0" y="128777"/>
                  </a:moveTo>
                  <a:lnTo>
                    <a:pt x="10100" y="78652"/>
                  </a:lnTo>
                  <a:lnTo>
                    <a:pt x="37655" y="37718"/>
                  </a:lnTo>
                  <a:lnTo>
                    <a:pt x="78545" y="10120"/>
                  </a:lnTo>
                  <a:lnTo>
                    <a:pt x="128650" y="0"/>
                  </a:lnTo>
                  <a:lnTo>
                    <a:pt x="1058545" y="0"/>
                  </a:lnTo>
                  <a:lnTo>
                    <a:pt x="1108650" y="10120"/>
                  </a:lnTo>
                  <a:lnTo>
                    <a:pt x="1149540" y="37718"/>
                  </a:lnTo>
                  <a:lnTo>
                    <a:pt x="1177095" y="78652"/>
                  </a:lnTo>
                  <a:lnTo>
                    <a:pt x="1187196" y="128777"/>
                  </a:lnTo>
                  <a:lnTo>
                    <a:pt x="1187196" y="643889"/>
                  </a:lnTo>
                  <a:lnTo>
                    <a:pt x="1177095" y="694015"/>
                  </a:lnTo>
                  <a:lnTo>
                    <a:pt x="1149540" y="734948"/>
                  </a:lnTo>
                  <a:lnTo>
                    <a:pt x="1108650" y="762547"/>
                  </a:lnTo>
                  <a:lnTo>
                    <a:pt x="1058545" y="772667"/>
                  </a:lnTo>
                  <a:lnTo>
                    <a:pt x="128650" y="772667"/>
                  </a:lnTo>
                  <a:lnTo>
                    <a:pt x="78545" y="762547"/>
                  </a:lnTo>
                  <a:lnTo>
                    <a:pt x="37655" y="734948"/>
                  </a:lnTo>
                  <a:lnTo>
                    <a:pt x="10100" y="694015"/>
                  </a:lnTo>
                  <a:lnTo>
                    <a:pt x="0" y="64388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209281" y="5288026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78753" y="3067557"/>
            <a:ext cx="1200150" cy="784225"/>
            <a:chOff x="5778753" y="3067557"/>
            <a:chExt cx="1200150" cy="784225"/>
          </a:xfrm>
        </p:grpSpPr>
        <p:sp>
          <p:nvSpPr>
            <p:cNvPr id="19" name="object 19"/>
            <p:cNvSpPr/>
            <p:nvPr/>
          </p:nvSpPr>
          <p:spPr>
            <a:xfrm>
              <a:off x="5785103" y="3073907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1058545" y="0"/>
                  </a:moveTo>
                  <a:lnTo>
                    <a:pt x="128650" y="0"/>
                  </a:lnTo>
                  <a:lnTo>
                    <a:pt x="78545" y="10098"/>
                  </a:lnTo>
                  <a:lnTo>
                    <a:pt x="37655" y="37639"/>
                  </a:lnTo>
                  <a:lnTo>
                    <a:pt x="10100" y="78491"/>
                  </a:lnTo>
                  <a:lnTo>
                    <a:pt x="0" y="128524"/>
                  </a:lnTo>
                  <a:lnTo>
                    <a:pt x="0" y="642619"/>
                  </a:lnTo>
                  <a:lnTo>
                    <a:pt x="10100" y="692652"/>
                  </a:lnTo>
                  <a:lnTo>
                    <a:pt x="37655" y="733504"/>
                  </a:lnTo>
                  <a:lnTo>
                    <a:pt x="78545" y="761045"/>
                  </a:lnTo>
                  <a:lnTo>
                    <a:pt x="128650" y="771143"/>
                  </a:lnTo>
                  <a:lnTo>
                    <a:pt x="1058545" y="771143"/>
                  </a:lnTo>
                  <a:lnTo>
                    <a:pt x="1108650" y="761045"/>
                  </a:lnTo>
                  <a:lnTo>
                    <a:pt x="1149540" y="733504"/>
                  </a:lnTo>
                  <a:lnTo>
                    <a:pt x="1177095" y="692652"/>
                  </a:lnTo>
                  <a:lnTo>
                    <a:pt x="1187196" y="642619"/>
                  </a:lnTo>
                  <a:lnTo>
                    <a:pt x="1187196" y="128524"/>
                  </a:lnTo>
                  <a:lnTo>
                    <a:pt x="1177095" y="78491"/>
                  </a:lnTo>
                  <a:lnTo>
                    <a:pt x="1149540" y="37639"/>
                  </a:lnTo>
                  <a:lnTo>
                    <a:pt x="1108650" y="10098"/>
                  </a:lnTo>
                  <a:lnTo>
                    <a:pt x="105854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85103" y="3073907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0" y="128524"/>
                  </a:moveTo>
                  <a:lnTo>
                    <a:pt x="10100" y="78491"/>
                  </a:lnTo>
                  <a:lnTo>
                    <a:pt x="37655" y="37639"/>
                  </a:lnTo>
                  <a:lnTo>
                    <a:pt x="78545" y="10098"/>
                  </a:lnTo>
                  <a:lnTo>
                    <a:pt x="128650" y="0"/>
                  </a:lnTo>
                  <a:lnTo>
                    <a:pt x="1058545" y="0"/>
                  </a:lnTo>
                  <a:lnTo>
                    <a:pt x="1108650" y="10098"/>
                  </a:lnTo>
                  <a:lnTo>
                    <a:pt x="1149540" y="37639"/>
                  </a:lnTo>
                  <a:lnTo>
                    <a:pt x="1177095" y="78491"/>
                  </a:lnTo>
                  <a:lnTo>
                    <a:pt x="1187196" y="128524"/>
                  </a:lnTo>
                  <a:lnTo>
                    <a:pt x="1187196" y="642619"/>
                  </a:lnTo>
                  <a:lnTo>
                    <a:pt x="1177095" y="692652"/>
                  </a:lnTo>
                  <a:lnTo>
                    <a:pt x="1149540" y="733504"/>
                  </a:lnTo>
                  <a:lnTo>
                    <a:pt x="1108650" y="761045"/>
                  </a:lnTo>
                  <a:lnTo>
                    <a:pt x="1058545" y="771143"/>
                  </a:lnTo>
                  <a:lnTo>
                    <a:pt x="128650" y="771143"/>
                  </a:lnTo>
                  <a:lnTo>
                    <a:pt x="78545" y="761045"/>
                  </a:lnTo>
                  <a:lnTo>
                    <a:pt x="37655" y="733504"/>
                  </a:lnTo>
                  <a:lnTo>
                    <a:pt x="10100" y="692652"/>
                  </a:lnTo>
                  <a:lnTo>
                    <a:pt x="0" y="642619"/>
                  </a:lnTo>
                  <a:lnTo>
                    <a:pt x="0" y="1285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207633" y="3247389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2423" y="4216908"/>
            <a:ext cx="2854452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9820" y="306451"/>
            <a:ext cx="6435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Organizational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Agreements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5621" y="1933193"/>
            <a:ext cx="85998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organizational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agreements: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508" y="731519"/>
            <a:ext cx="900074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7469" y="3078860"/>
            <a:ext cx="12563475" cy="1569085"/>
            <a:chOff x="1847469" y="3078860"/>
            <a:chExt cx="12563475" cy="1569085"/>
          </a:xfrm>
        </p:grpSpPr>
        <p:sp>
          <p:nvSpPr>
            <p:cNvPr id="6" name="object 6"/>
            <p:cNvSpPr/>
            <p:nvPr/>
          </p:nvSpPr>
          <p:spPr>
            <a:xfrm>
              <a:off x="1869186" y="3088385"/>
              <a:ext cx="5477510" cy="530860"/>
            </a:xfrm>
            <a:custGeom>
              <a:avLst/>
              <a:gdLst/>
              <a:ahLst/>
              <a:cxnLst/>
              <a:rect l="l" t="t" r="r" b="b"/>
              <a:pathLst>
                <a:path w="5477509" h="530860">
                  <a:moveTo>
                    <a:pt x="5388864" y="0"/>
                  </a:moveTo>
                  <a:lnTo>
                    <a:pt x="88391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1"/>
                  </a:lnTo>
                  <a:lnTo>
                    <a:pt x="0" y="530351"/>
                  </a:lnTo>
                  <a:lnTo>
                    <a:pt x="5477256" y="530351"/>
                  </a:lnTo>
                  <a:lnTo>
                    <a:pt x="5477256" y="88391"/>
                  </a:lnTo>
                  <a:lnTo>
                    <a:pt x="5470302" y="54006"/>
                  </a:lnTo>
                  <a:lnTo>
                    <a:pt x="5451347" y="25908"/>
                  </a:lnTo>
                  <a:lnTo>
                    <a:pt x="5423249" y="6953"/>
                  </a:lnTo>
                  <a:lnTo>
                    <a:pt x="538886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088385"/>
              <a:ext cx="5477510" cy="530860"/>
            </a:xfrm>
            <a:custGeom>
              <a:avLst/>
              <a:gdLst/>
              <a:ahLst/>
              <a:cxnLst/>
              <a:rect l="l" t="t" r="r" b="b"/>
              <a:pathLst>
                <a:path w="5477509" h="530860">
                  <a:moveTo>
                    <a:pt x="88391" y="0"/>
                  </a:moveTo>
                  <a:lnTo>
                    <a:pt x="5388864" y="0"/>
                  </a:lnTo>
                  <a:lnTo>
                    <a:pt x="5423249" y="6953"/>
                  </a:lnTo>
                  <a:lnTo>
                    <a:pt x="5451347" y="25908"/>
                  </a:lnTo>
                  <a:lnTo>
                    <a:pt x="5470302" y="54006"/>
                  </a:lnTo>
                  <a:lnTo>
                    <a:pt x="5477256" y="88391"/>
                  </a:lnTo>
                  <a:lnTo>
                    <a:pt x="5477256" y="530351"/>
                  </a:lnTo>
                  <a:lnTo>
                    <a:pt x="0" y="530351"/>
                  </a:lnTo>
                  <a:lnTo>
                    <a:pt x="0" y="88391"/>
                  </a:ln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3557777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6"/>
                  </a:lnTo>
                  <a:lnTo>
                    <a:pt x="12455271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3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56994" y="3557777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052320" y="3129737"/>
            <a:ext cx="4872990" cy="1109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Memorandum</a:t>
            </a:r>
            <a:r>
              <a:rPr dirty="0" sz="22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Understanding (MOU)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intended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together.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7469" y="4880228"/>
            <a:ext cx="12563475" cy="1567815"/>
            <a:chOff x="1847469" y="4880228"/>
            <a:chExt cx="12563475" cy="1567815"/>
          </a:xfrm>
        </p:grpSpPr>
        <p:sp>
          <p:nvSpPr>
            <p:cNvPr id="12" name="object 12"/>
            <p:cNvSpPr/>
            <p:nvPr/>
          </p:nvSpPr>
          <p:spPr>
            <a:xfrm>
              <a:off x="1856994" y="5357621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4889753"/>
              <a:ext cx="5477510" cy="467995"/>
            </a:xfrm>
            <a:custGeom>
              <a:avLst/>
              <a:gdLst/>
              <a:ahLst/>
              <a:cxnLst/>
              <a:rect l="l" t="t" r="r" b="b"/>
              <a:pathLst>
                <a:path w="5477509" h="467995">
                  <a:moveTo>
                    <a:pt x="539927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8"/>
                  </a:lnTo>
                  <a:lnTo>
                    <a:pt x="0" y="467868"/>
                  </a:lnTo>
                  <a:lnTo>
                    <a:pt x="5477256" y="467868"/>
                  </a:lnTo>
                  <a:lnTo>
                    <a:pt x="5477256" y="77978"/>
                  </a:lnTo>
                  <a:lnTo>
                    <a:pt x="5471126" y="47630"/>
                  </a:lnTo>
                  <a:lnTo>
                    <a:pt x="5454411" y="22844"/>
                  </a:lnTo>
                  <a:lnTo>
                    <a:pt x="5429625" y="6129"/>
                  </a:lnTo>
                  <a:lnTo>
                    <a:pt x="539927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69186" y="4889753"/>
              <a:ext cx="5477510" cy="467995"/>
            </a:xfrm>
            <a:custGeom>
              <a:avLst/>
              <a:gdLst/>
              <a:ahLst/>
              <a:cxnLst/>
              <a:rect l="l" t="t" r="r" b="b"/>
              <a:pathLst>
                <a:path w="5477509" h="467995">
                  <a:moveTo>
                    <a:pt x="77977" y="0"/>
                  </a:moveTo>
                  <a:lnTo>
                    <a:pt x="5399278" y="0"/>
                  </a:lnTo>
                  <a:lnTo>
                    <a:pt x="5429625" y="6129"/>
                  </a:lnTo>
                  <a:lnTo>
                    <a:pt x="5454411" y="22844"/>
                  </a:lnTo>
                  <a:lnTo>
                    <a:pt x="5471126" y="47630"/>
                  </a:lnTo>
                  <a:lnTo>
                    <a:pt x="5477256" y="77978"/>
                  </a:lnTo>
                  <a:lnTo>
                    <a:pt x="5477256" y="467868"/>
                  </a:lnTo>
                  <a:lnTo>
                    <a:pt x="0" y="467868"/>
                  </a:lnTo>
                  <a:lnTo>
                    <a:pt x="0" y="77978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52320" y="5702300"/>
            <a:ext cx="6679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establish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formal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partner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relationship.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2320" y="4930902"/>
            <a:ext cx="4932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Business Partnership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Agreement</a:t>
            </a:r>
            <a:r>
              <a:rPr dirty="0" sz="22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(BPA)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84045" y="6680072"/>
            <a:ext cx="12563475" cy="1567815"/>
            <a:chOff x="1884045" y="6680072"/>
            <a:chExt cx="12563475" cy="1567815"/>
          </a:xfrm>
        </p:grpSpPr>
        <p:sp>
          <p:nvSpPr>
            <p:cNvPr id="18" name="object 18"/>
            <p:cNvSpPr/>
            <p:nvPr/>
          </p:nvSpPr>
          <p:spPr>
            <a:xfrm>
              <a:off x="1893570" y="7158989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5397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3" y="88645"/>
                  </a:lnTo>
                  <a:lnTo>
                    <a:pt x="12544043" y="990345"/>
                  </a:lnTo>
                  <a:lnTo>
                    <a:pt x="12537068" y="1024851"/>
                  </a:lnTo>
                  <a:lnTo>
                    <a:pt x="12518056" y="1053028"/>
                  </a:lnTo>
                  <a:lnTo>
                    <a:pt x="12489876" y="1072025"/>
                  </a:lnTo>
                  <a:lnTo>
                    <a:pt x="12455397" y="1078991"/>
                  </a:lnTo>
                  <a:lnTo>
                    <a:pt x="88646" y="1078991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5"/>
                  </a:lnTo>
                  <a:lnTo>
                    <a:pt x="0" y="88645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05762" y="6689597"/>
              <a:ext cx="5440680" cy="478790"/>
            </a:xfrm>
            <a:custGeom>
              <a:avLst/>
              <a:gdLst/>
              <a:ahLst/>
              <a:cxnLst/>
              <a:rect l="l" t="t" r="r" b="b"/>
              <a:pathLst>
                <a:path w="5440680" h="478790">
                  <a:moveTo>
                    <a:pt x="5360923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6"/>
                  </a:lnTo>
                  <a:lnTo>
                    <a:pt x="0" y="478535"/>
                  </a:lnTo>
                  <a:lnTo>
                    <a:pt x="5440680" y="478535"/>
                  </a:lnTo>
                  <a:lnTo>
                    <a:pt x="5440680" y="79756"/>
                  </a:lnTo>
                  <a:lnTo>
                    <a:pt x="5434415" y="48702"/>
                  </a:lnTo>
                  <a:lnTo>
                    <a:pt x="5417327" y="23352"/>
                  </a:lnTo>
                  <a:lnTo>
                    <a:pt x="5391977" y="6264"/>
                  </a:lnTo>
                  <a:lnTo>
                    <a:pt x="536092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05762" y="6689597"/>
              <a:ext cx="5440680" cy="478790"/>
            </a:xfrm>
            <a:custGeom>
              <a:avLst/>
              <a:gdLst/>
              <a:ahLst/>
              <a:cxnLst/>
              <a:rect l="l" t="t" r="r" b="b"/>
              <a:pathLst>
                <a:path w="5440680" h="478790">
                  <a:moveTo>
                    <a:pt x="79756" y="0"/>
                  </a:moveTo>
                  <a:lnTo>
                    <a:pt x="5360923" y="0"/>
                  </a:lnTo>
                  <a:lnTo>
                    <a:pt x="5391977" y="6264"/>
                  </a:lnTo>
                  <a:lnTo>
                    <a:pt x="5417327" y="23352"/>
                  </a:lnTo>
                  <a:lnTo>
                    <a:pt x="5434415" y="48702"/>
                  </a:lnTo>
                  <a:lnTo>
                    <a:pt x="5440680" y="79756"/>
                  </a:lnTo>
                  <a:lnTo>
                    <a:pt x="5440680" y="478535"/>
                  </a:lnTo>
                  <a:lnTo>
                    <a:pt x="0" y="478535"/>
                  </a:lnTo>
                  <a:lnTo>
                    <a:pt x="0" y="79756"/>
                  </a:ln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088895" y="7598765"/>
            <a:ext cx="96335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governs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shared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confidential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private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information.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88895" y="6763257"/>
            <a:ext cx="3377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Non-Disclosure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Agreement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9820" y="306451"/>
            <a:ext cx="64357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Organizational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Agreements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5621" y="1933193"/>
            <a:ext cx="85998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organizational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agreements: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508" y="731519"/>
            <a:ext cx="900074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7469" y="3179445"/>
            <a:ext cx="12563475" cy="1567815"/>
            <a:chOff x="1847469" y="3179445"/>
            <a:chExt cx="12563475" cy="1567815"/>
          </a:xfrm>
        </p:grpSpPr>
        <p:sp>
          <p:nvSpPr>
            <p:cNvPr id="6" name="object 6"/>
            <p:cNvSpPr/>
            <p:nvPr/>
          </p:nvSpPr>
          <p:spPr>
            <a:xfrm>
              <a:off x="1869186" y="3188970"/>
              <a:ext cx="5477510" cy="582295"/>
            </a:xfrm>
            <a:custGeom>
              <a:avLst/>
              <a:gdLst/>
              <a:ahLst/>
              <a:cxnLst/>
              <a:rect l="l" t="t" r="r" b="b"/>
              <a:pathLst>
                <a:path w="5477509" h="582295">
                  <a:moveTo>
                    <a:pt x="5380228" y="0"/>
                  </a:moveTo>
                  <a:lnTo>
                    <a:pt x="97027" y="0"/>
                  </a:lnTo>
                  <a:lnTo>
                    <a:pt x="59257" y="7623"/>
                  </a:lnTo>
                  <a:lnTo>
                    <a:pt x="28416" y="28416"/>
                  </a:lnTo>
                  <a:lnTo>
                    <a:pt x="7623" y="59257"/>
                  </a:lnTo>
                  <a:lnTo>
                    <a:pt x="0" y="97027"/>
                  </a:lnTo>
                  <a:lnTo>
                    <a:pt x="0" y="582167"/>
                  </a:lnTo>
                  <a:lnTo>
                    <a:pt x="5477256" y="582167"/>
                  </a:lnTo>
                  <a:lnTo>
                    <a:pt x="5477256" y="97027"/>
                  </a:lnTo>
                  <a:lnTo>
                    <a:pt x="5469632" y="59257"/>
                  </a:lnTo>
                  <a:lnTo>
                    <a:pt x="5448839" y="28416"/>
                  </a:lnTo>
                  <a:lnTo>
                    <a:pt x="5417998" y="7623"/>
                  </a:lnTo>
                  <a:lnTo>
                    <a:pt x="538022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188970"/>
              <a:ext cx="5477510" cy="582295"/>
            </a:xfrm>
            <a:custGeom>
              <a:avLst/>
              <a:gdLst/>
              <a:ahLst/>
              <a:cxnLst/>
              <a:rect l="l" t="t" r="r" b="b"/>
              <a:pathLst>
                <a:path w="5477509" h="582295">
                  <a:moveTo>
                    <a:pt x="97027" y="0"/>
                  </a:moveTo>
                  <a:lnTo>
                    <a:pt x="5380228" y="0"/>
                  </a:lnTo>
                  <a:lnTo>
                    <a:pt x="5417998" y="7623"/>
                  </a:lnTo>
                  <a:lnTo>
                    <a:pt x="5448839" y="28416"/>
                  </a:lnTo>
                  <a:lnTo>
                    <a:pt x="5469632" y="59257"/>
                  </a:lnTo>
                  <a:lnTo>
                    <a:pt x="5477256" y="97027"/>
                  </a:lnTo>
                  <a:lnTo>
                    <a:pt x="5477256" y="582167"/>
                  </a:lnTo>
                  <a:lnTo>
                    <a:pt x="0" y="582167"/>
                  </a:lnTo>
                  <a:lnTo>
                    <a:pt x="0" y="97027"/>
                  </a:lnTo>
                  <a:lnTo>
                    <a:pt x="7623" y="59257"/>
                  </a:lnTo>
                  <a:lnTo>
                    <a:pt x="28416" y="28416"/>
                  </a:lnTo>
                  <a:lnTo>
                    <a:pt x="59257" y="7623"/>
                  </a:lnTo>
                  <a:lnTo>
                    <a:pt x="97027" y="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365683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2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5"/>
                  </a:lnTo>
                  <a:lnTo>
                    <a:pt x="12455271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2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56994" y="365683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052320" y="3229736"/>
            <a:ext cx="11765280" cy="108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Measurement</a:t>
            </a:r>
            <a:r>
              <a:rPr dirty="0" sz="22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(MSA)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evaluate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collection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statistical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methods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quality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management.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59660" y="4979289"/>
            <a:ext cx="5496560" cy="616585"/>
            <a:chOff x="1859660" y="4979289"/>
            <a:chExt cx="5496560" cy="616585"/>
          </a:xfrm>
        </p:grpSpPr>
        <p:sp>
          <p:nvSpPr>
            <p:cNvPr id="12" name="object 12"/>
            <p:cNvSpPr/>
            <p:nvPr/>
          </p:nvSpPr>
          <p:spPr>
            <a:xfrm>
              <a:off x="1869185" y="4988814"/>
              <a:ext cx="5477510" cy="597535"/>
            </a:xfrm>
            <a:custGeom>
              <a:avLst/>
              <a:gdLst/>
              <a:ahLst/>
              <a:cxnLst/>
              <a:rect l="l" t="t" r="r" b="b"/>
              <a:pathLst>
                <a:path w="5477509" h="597535">
                  <a:moveTo>
                    <a:pt x="5377688" y="0"/>
                  </a:moveTo>
                  <a:lnTo>
                    <a:pt x="99568" y="0"/>
                  </a:lnTo>
                  <a:lnTo>
                    <a:pt x="60811" y="7824"/>
                  </a:lnTo>
                  <a:lnTo>
                    <a:pt x="29162" y="29162"/>
                  </a:lnTo>
                  <a:lnTo>
                    <a:pt x="7824" y="60811"/>
                  </a:lnTo>
                  <a:lnTo>
                    <a:pt x="0" y="99568"/>
                  </a:lnTo>
                  <a:lnTo>
                    <a:pt x="0" y="597408"/>
                  </a:lnTo>
                  <a:lnTo>
                    <a:pt x="5477256" y="597408"/>
                  </a:lnTo>
                  <a:lnTo>
                    <a:pt x="5477256" y="99568"/>
                  </a:lnTo>
                  <a:lnTo>
                    <a:pt x="5469431" y="60811"/>
                  </a:lnTo>
                  <a:lnTo>
                    <a:pt x="5448093" y="29162"/>
                  </a:lnTo>
                  <a:lnTo>
                    <a:pt x="5416444" y="7824"/>
                  </a:lnTo>
                  <a:lnTo>
                    <a:pt x="537768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5" y="4988814"/>
              <a:ext cx="5477510" cy="597535"/>
            </a:xfrm>
            <a:custGeom>
              <a:avLst/>
              <a:gdLst/>
              <a:ahLst/>
              <a:cxnLst/>
              <a:rect l="l" t="t" r="r" b="b"/>
              <a:pathLst>
                <a:path w="5477509" h="597535">
                  <a:moveTo>
                    <a:pt x="99568" y="0"/>
                  </a:moveTo>
                  <a:lnTo>
                    <a:pt x="5377688" y="0"/>
                  </a:lnTo>
                  <a:lnTo>
                    <a:pt x="5416444" y="7824"/>
                  </a:lnTo>
                  <a:lnTo>
                    <a:pt x="5448093" y="29162"/>
                  </a:lnTo>
                  <a:lnTo>
                    <a:pt x="5469431" y="60811"/>
                  </a:lnTo>
                  <a:lnTo>
                    <a:pt x="5477256" y="99568"/>
                  </a:lnTo>
                  <a:lnTo>
                    <a:pt x="5477256" y="597408"/>
                  </a:lnTo>
                  <a:lnTo>
                    <a:pt x="0" y="597408"/>
                  </a:lnTo>
                  <a:lnTo>
                    <a:pt x="0" y="99568"/>
                  </a:lnTo>
                  <a:lnTo>
                    <a:pt x="7824" y="60811"/>
                  </a:lnTo>
                  <a:lnTo>
                    <a:pt x="29162" y="29162"/>
                  </a:lnTo>
                  <a:lnTo>
                    <a:pt x="60811" y="7824"/>
                  </a:lnTo>
                  <a:lnTo>
                    <a:pt x="99568" y="0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52320" y="5030216"/>
            <a:ext cx="393890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Level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Agreement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(SLA)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47469" y="5448680"/>
            <a:ext cx="12563475" cy="1098550"/>
            <a:chOff x="1847469" y="5448680"/>
            <a:chExt cx="12563475" cy="1098550"/>
          </a:xfrm>
        </p:grpSpPr>
        <p:sp>
          <p:nvSpPr>
            <p:cNvPr id="16" name="object 16"/>
            <p:cNvSpPr/>
            <p:nvPr/>
          </p:nvSpPr>
          <p:spPr>
            <a:xfrm>
              <a:off x="1856994" y="5458205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12455398" y="0"/>
                  </a:moveTo>
                  <a:lnTo>
                    <a:pt x="88645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990346"/>
                  </a:lnTo>
                  <a:lnTo>
                    <a:pt x="6975" y="1024824"/>
                  </a:lnTo>
                  <a:lnTo>
                    <a:pt x="25987" y="1053004"/>
                  </a:lnTo>
                  <a:lnTo>
                    <a:pt x="54167" y="1072016"/>
                  </a:lnTo>
                  <a:lnTo>
                    <a:pt x="88645" y="1078992"/>
                  </a:lnTo>
                  <a:lnTo>
                    <a:pt x="12455398" y="1078992"/>
                  </a:lnTo>
                  <a:lnTo>
                    <a:pt x="12489876" y="1072016"/>
                  </a:lnTo>
                  <a:lnTo>
                    <a:pt x="12518056" y="1053004"/>
                  </a:lnTo>
                  <a:lnTo>
                    <a:pt x="12537068" y="1024824"/>
                  </a:lnTo>
                  <a:lnTo>
                    <a:pt x="12544044" y="990346"/>
                  </a:lnTo>
                  <a:lnTo>
                    <a:pt x="12544044" y="88646"/>
                  </a:lnTo>
                  <a:lnTo>
                    <a:pt x="12537068" y="54167"/>
                  </a:lnTo>
                  <a:lnTo>
                    <a:pt x="12518056" y="25987"/>
                  </a:lnTo>
                  <a:lnTo>
                    <a:pt x="12489876" y="6975"/>
                  </a:lnTo>
                  <a:lnTo>
                    <a:pt x="12455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56994" y="5458205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2"/>
                  </a:lnTo>
                  <a:lnTo>
                    <a:pt x="88645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052320" y="5801614"/>
            <a:ext cx="87401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establish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metrics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delivery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performance.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2214" y="4258436"/>
            <a:ext cx="5211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/>
              <a:t>Implement</a:t>
            </a:r>
            <a:r>
              <a:rPr dirty="0" spc="-140"/>
              <a:t> </a:t>
            </a:r>
            <a:r>
              <a:rPr dirty="0" spc="105"/>
              <a:t>Endpoint</a:t>
            </a:r>
            <a:r>
              <a:rPr dirty="0" spc="-120"/>
              <a:t> </a:t>
            </a:r>
            <a:r>
              <a:rPr dirty="0" spc="75"/>
              <a:t>Security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9476" y="306451"/>
            <a:ext cx="27971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Host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Hardening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1913" y="1756298"/>
            <a:ext cx="1154557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Hardening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placing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operating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configuration.</a:t>
            </a:r>
            <a:endParaRPr sz="2200">
              <a:latin typeface="Trebuchet MS"/>
              <a:cs typeface="Trebuchet MS"/>
            </a:endParaRPr>
          </a:p>
          <a:p>
            <a:pPr algn="ctr" marL="3175">
              <a:lnSpc>
                <a:spcPct val="100000"/>
              </a:lnSpc>
              <a:spcBef>
                <a:spcPts val="13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reduces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potential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attack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surface: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0967" y="760476"/>
            <a:ext cx="38877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03882" y="4572761"/>
            <a:ext cx="5654040" cy="2948940"/>
          </a:xfrm>
          <a:custGeom>
            <a:avLst/>
            <a:gdLst/>
            <a:ahLst/>
            <a:cxnLst/>
            <a:rect l="l" t="t" r="r" b="b"/>
            <a:pathLst>
              <a:path w="5654040" h="2948940">
                <a:moveTo>
                  <a:pt x="0" y="491489"/>
                </a:moveTo>
                <a:lnTo>
                  <a:pt x="2250" y="444163"/>
                </a:lnTo>
                <a:lnTo>
                  <a:pt x="8863" y="398107"/>
                </a:lnTo>
                <a:lnTo>
                  <a:pt x="19634" y="353529"/>
                </a:lnTo>
                <a:lnTo>
                  <a:pt x="34356" y="310634"/>
                </a:lnTo>
                <a:lnTo>
                  <a:pt x="52822" y="269629"/>
                </a:lnTo>
                <a:lnTo>
                  <a:pt x="74827" y="230720"/>
                </a:lnTo>
                <a:lnTo>
                  <a:pt x="100165" y="194113"/>
                </a:lnTo>
                <a:lnTo>
                  <a:pt x="128630" y="160014"/>
                </a:lnTo>
                <a:lnTo>
                  <a:pt x="160014" y="128630"/>
                </a:lnTo>
                <a:lnTo>
                  <a:pt x="194113" y="100165"/>
                </a:lnTo>
                <a:lnTo>
                  <a:pt x="230720" y="74827"/>
                </a:lnTo>
                <a:lnTo>
                  <a:pt x="269629" y="52822"/>
                </a:lnTo>
                <a:lnTo>
                  <a:pt x="310634" y="34356"/>
                </a:lnTo>
                <a:lnTo>
                  <a:pt x="353529" y="19634"/>
                </a:lnTo>
                <a:lnTo>
                  <a:pt x="398107" y="8863"/>
                </a:lnTo>
                <a:lnTo>
                  <a:pt x="444163" y="2250"/>
                </a:lnTo>
                <a:lnTo>
                  <a:pt x="491490" y="0"/>
                </a:lnTo>
                <a:lnTo>
                  <a:pt x="5162550" y="0"/>
                </a:lnTo>
                <a:lnTo>
                  <a:pt x="5209876" y="2250"/>
                </a:lnTo>
                <a:lnTo>
                  <a:pt x="5255932" y="8863"/>
                </a:lnTo>
                <a:lnTo>
                  <a:pt x="5300510" y="19634"/>
                </a:lnTo>
                <a:lnTo>
                  <a:pt x="5343405" y="34356"/>
                </a:lnTo>
                <a:lnTo>
                  <a:pt x="5384410" y="52822"/>
                </a:lnTo>
                <a:lnTo>
                  <a:pt x="5423319" y="74827"/>
                </a:lnTo>
                <a:lnTo>
                  <a:pt x="5459926" y="100165"/>
                </a:lnTo>
                <a:lnTo>
                  <a:pt x="5494025" y="128630"/>
                </a:lnTo>
                <a:lnTo>
                  <a:pt x="5525409" y="160014"/>
                </a:lnTo>
                <a:lnTo>
                  <a:pt x="5553874" y="194113"/>
                </a:lnTo>
                <a:lnTo>
                  <a:pt x="5579212" y="230720"/>
                </a:lnTo>
                <a:lnTo>
                  <a:pt x="5601217" y="269629"/>
                </a:lnTo>
                <a:lnTo>
                  <a:pt x="5619683" y="310634"/>
                </a:lnTo>
                <a:lnTo>
                  <a:pt x="5634405" y="353529"/>
                </a:lnTo>
                <a:lnTo>
                  <a:pt x="5645176" y="398107"/>
                </a:lnTo>
                <a:lnTo>
                  <a:pt x="5651789" y="444163"/>
                </a:lnTo>
                <a:lnTo>
                  <a:pt x="5654040" y="491489"/>
                </a:lnTo>
                <a:lnTo>
                  <a:pt x="5654040" y="2457450"/>
                </a:lnTo>
                <a:lnTo>
                  <a:pt x="5651789" y="2504776"/>
                </a:lnTo>
                <a:lnTo>
                  <a:pt x="5645176" y="2550832"/>
                </a:lnTo>
                <a:lnTo>
                  <a:pt x="5634405" y="2595410"/>
                </a:lnTo>
                <a:lnTo>
                  <a:pt x="5619683" y="2638305"/>
                </a:lnTo>
                <a:lnTo>
                  <a:pt x="5601217" y="2679310"/>
                </a:lnTo>
                <a:lnTo>
                  <a:pt x="5579212" y="2718219"/>
                </a:lnTo>
                <a:lnTo>
                  <a:pt x="5553874" y="2754826"/>
                </a:lnTo>
                <a:lnTo>
                  <a:pt x="5525409" y="2788925"/>
                </a:lnTo>
                <a:lnTo>
                  <a:pt x="5494025" y="2820309"/>
                </a:lnTo>
                <a:lnTo>
                  <a:pt x="5459926" y="2848774"/>
                </a:lnTo>
                <a:lnTo>
                  <a:pt x="5423319" y="2874112"/>
                </a:lnTo>
                <a:lnTo>
                  <a:pt x="5384410" y="2896117"/>
                </a:lnTo>
                <a:lnTo>
                  <a:pt x="5343405" y="2914583"/>
                </a:lnTo>
                <a:lnTo>
                  <a:pt x="5300510" y="2929305"/>
                </a:lnTo>
                <a:lnTo>
                  <a:pt x="5255932" y="2940076"/>
                </a:lnTo>
                <a:lnTo>
                  <a:pt x="5209876" y="2946689"/>
                </a:lnTo>
                <a:lnTo>
                  <a:pt x="5162550" y="2948940"/>
                </a:lnTo>
                <a:lnTo>
                  <a:pt x="491490" y="2948940"/>
                </a:lnTo>
                <a:lnTo>
                  <a:pt x="444163" y="2946689"/>
                </a:lnTo>
                <a:lnTo>
                  <a:pt x="398107" y="2940076"/>
                </a:lnTo>
                <a:lnTo>
                  <a:pt x="353529" y="2929305"/>
                </a:lnTo>
                <a:lnTo>
                  <a:pt x="310634" y="2914583"/>
                </a:lnTo>
                <a:lnTo>
                  <a:pt x="269629" y="2896117"/>
                </a:lnTo>
                <a:lnTo>
                  <a:pt x="230720" y="2874112"/>
                </a:lnTo>
                <a:lnTo>
                  <a:pt x="194113" y="2848774"/>
                </a:lnTo>
                <a:lnTo>
                  <a:pt x="160014" y="2820309"/>
                </a:lnTo>
                <a:lnTo>
                  <a:pt x="128630" y="2788925"/>
                </a:lnTo>
                <a:lnTo>
                  <a:pt x="100165" y="2754826"/>
                </a:lnTo>
                <a:lnTo>
                  <a:pt x="74827" y="2718219"/>
                </a:lnTo>
                <a:lnTo>
                  <a:pt x="52822" y="2679310"/>
                </a:lnTo>
                <a:lnTo>
                  <a:pt x="34356" y="2638305"/>
                </a:lnTo>
                <a:lnTo>
                  <a:pt x="19634" y="2595410"/>
                </a:lnTo>
                <a:lnTo>
                  <a:pt x="8863" y="2550832"/>
                </a:lnTo>
                <a:lnTo>
                  <a:pt x="2250" y="2504776"/>
                </a:lnTo>
                <a:lnTo>
                  <a:pt x="0" y="2457450"/>
                </a:lnTo>
                <a:lnTo>
                  <a:pt x="0" y="491489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55926" y="5421147"/>
            <a:ext cx="4998085" cy="1174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14100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Provides a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connection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network,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peripheral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connections,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hardware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ports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5078" y="4516373"/>
            <a:ext cx="5654040" cy="3005455"/>
          </a:xfrm>
          <a:custGeom>
            <a:avLst/>
            <a:gdLst/>
            <a:ahLst/>
            <a:cxnLst/>
            <a:rect l="l" t="t" r="r" b="b"/>
            <a:pathLst>
              <a:path w="5654040" h="3005454">
                <a:moveTo>
                  <a:pt x="0" y="500888"/>
                </a:moveTo>
                <a:lnTo>
                  <a:pt x="2293" y="452653"/>
                </a:lnTo>
                <a:lnTo>
                  <a:pt x="9032" y="405714"/>
                </a:lnTo>
                <a:lnTo>
                  <a:pt x="20008" y="360282"/>
                </a:lnTo>
                <a:lnTo>
                  <a:pt x="35010" y="316567"/>
                </a:lnTo>
                <a:lnTo>
                  <a:pt x="53829" y="274777"/>
                </a:lnTo>
                <a:lnTo>
                  <a:pt x="76254" y="235124"/>
                </a:lnTo>
                <a:lnTo>
                  <a:pt x="102075" y="197818"/>
                </a:lnTo>
                <a:lnTo>
                  <a:pt x="131083" y="163067"/>
                </a:lnTo>
                <a:lnTo>
                  <a:pt x="163067" y="131083"/>
                </a:lnTo>
                <a:lnTo>
                  <a:pt x="197818" y="102075"/>
                </a:lnTo>
                <a:lnTo>
                  <a:pt x="235124" y="76254"/>
                </a:lnTo>
                <a:lnTo>
                  <a:pt x="274777" y="53829"/>
                </a:lnTo>
                <a:lnTo>
                  <a:pt x="316567" y="35010"/>
                </a:lnTo>
                <a:lnTo>
                  <a:pt x="360282" y="20008"/>
                </a:lnTo>
                <a:lnTo>
                  <a:pt x="405714" y="9032"/>
                </a:lnTo>
                <a:lnTo>
                  <a:pt x="452653" y="2293"/>
                </a:lnTo>
                <a:lnTo>
                  <a:pt x="500888" y="0"/>
                </a:lnTo>
                <a:lnTo>
                  <a:pt x="5153152" y="0"/>
                </a:lnTo>
                <a:lnTo>
                  <a:pt x="5201386" y="2293"/>
                </a:lnTo>
                <a:lnTo>
                  <a:pt x="5248325" y="9032"/>
                </a:lnTo>
                <a:lnTo>
                  <a:pt x="5293757" y="20008"/>
                </a:lnTo>
                <a:lnTo>
                  <a:pt x="5337472" y="35010"/>
                </a:lnTo>
                <a:lnTo>
                  <a:pt x="5379262" y="53829"/>
                </a:lnTo>
                <a:lnTo>
                  <a:pt x="5418915" y="76254"/>
                </a:lnTo>
                <a:lnTo>
                  <a:pt x="5456221" y="102075"/>
                </a:lnTo>
                <a:lnTo>
                  <a:pt x="5490972" y="131083"/>
                </a:lnTo>
                <a:lnTo>
                  <a:pt x="5522956" y="163067"/>
                </a:lnTo>
                <a:lnTo>
                  <a:pt x="5551964" y="197818"/>
                </a:lnTo>
                <a:lnTo>
                  <a:pt x="5577785" y="235124"/>
                </a:lnTo>
                <a:lnTo>
                  <a:pt x="5600210" y="274777"/>
                </a:lnTo>
                <a:lnTo>
                  <a:pt x="5619029" y="316567"/>
                </a:lnTo>
                <a:lnTo>
                  <a:pt x="5634031" y="360282"/>
                </a:lnTo>
                <a:lnTo>
                  <a:pt x="5645007" y="405714"/>
                </a:lnTo>
                <a:lnTo>
                  <a:pt x="5651746" y="452653"/>
                </a:lnTo>
                <a:lnTo>
                  <a:pt x="5654039" y="500888"/>
                </a:lnTo>
                <a:lnTo>
                  <a:pt x="5654039" y="2504440"/>
                </a:lnTo>
                <a:lnTo>
                  <a:pt x="5651746" y="2552674"/>
                </a:lnTo>
                <a:lnTo>
                  <a:pt x="5645007" y="2599613"/>
                </a:lnTo>
                <a:lnTo>
                  <a:pt x="5634031" y="2645045"/>
                </a:lnTo>
                <a:lnTo>
                  <a:pt x="5619029" y="2688760"/>
                </a:lnTo>
                <a:lnTo>
                  <a:pt x="5600210" y="2730550"/>
                </a:lnTo>
                <a:lnTo>
                  <a:pt x="5577785" y="2770203"/>
                </a:lnTo>
                <a:lnTo>
                  <a:pt x="5551964" y="2807509"/>
                </a:lnTo>
                <a:lnTo>
                  <a:pt x="5522956" y="2842260"/>
                </a:lnTo>
                <a:lnTo>
                  <a:pt x="5490972" y="2874244"/>
                </a:lnTo>
                <a:lnTo>
                  <a:pt x="5456221" y="2903252"/>
                </a:lnTo>
                <a:lnTo>
                  <a:pt x="5418915" y="2929073"/>
                </a:lnTo>
                <a:lnTo>
                  <a:pt x="5379262" y="2951498"/>
                </a:lnTo>
                <a:lnTo>
                  <a:pt x="5337472" y="2970317"/>
                </a:lnTo>
                <a:lnTo>
                  <a:pt x="5293757" y="2985319"/>
                </a:lnTo>
                <a:lnTo>
                  <a:pt x="5248325" y="2996295"/>
                </a:lnTo>
                <a:lnTo>
                  <a:pt x="5201386" y="3003034"/>
                </a:lnTo>
                <a:lnTo>
                  <a:pt x="5153152" y="3005328"/>
                </a:lnTo>
                <a:lnTo>
                  <a:pt x="500888" y="3005328"/>
                </a:lnTo>
                <a:lnTo>
                  <a:pt x="452653" y="3003034"/>
                </a:lnTo>
                <a:lnTo>
                  <a:pt x="405714" y="2996295"/>
                </a:lnTo>
                <a:lnTo>
                  <a:pt x="360282" y="2985319"/>
                </a:lnTo>
                <a:lnTo>
                  <a:pt x="316567" y="2970317"/>
                </a:lnTo>
                <a:lnTo>
                  <a:pt x="274777" y="2951498"/>
                </a:lnTo>
                <a:lnTo>
                  <a:pt x="235124" y="2929073"/>
                </a:lnTo>
                <a:lnTo>
                  <a:pt x="197818" y="2903252"/>
                </a:lnTo>
                <a:lnTo>
                  <a:pt x="163067" y="2874244"/>
                </a:lnTo>
                <a:lnTo>
                  <a:pt x="131083" y="2842260"/>
                </a:lnTo>
                <a:lnTo>
                  <a:pt x="102075" y="2807509"/>
                </a:lnTo>
                <a:lnTo>
                  <a:pt x="76254" y="2770203"/>
                </a:lnTo>
                <a:lnTo>
                  <a:pt x="53829" y="2730550"/>
                </a:lnTo>
                <a:lnTo>
                  <a:pt x="35010" y="2688760"/>
                </a:lnTo>
                <a:lnTo>
                  <a:pt x="20008" y="2645045"/>
                </a:lnTo>
                <a:lnTo>
                  <a:pt x="9032" y="2599613"/>
                </a:lnTo>
                <a:lnTo>
                  <a:pt x="2293" y="2552674"/>
                </a:lnTo>
                <a:lnTo>
                  <a:pt x="0" y="2504440"/>
                </a:lnTo>
                <a:lnTo>
                  <a:pt x="0" y="500888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52635" y="5584342"/>
            <a:ext cx="45961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7040" marR="5080" indent="-434340">
              <a:lnSpc>
                <a:spcPct val="114100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connections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clients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90659" y="3860291"/>
            <a:ext cx="4780915" cy="955675"/>
          </a:xfrm>
          <a:custGeom>
            <a:avLst/>
            <a:gdLst/>
            <a:ahLst/>
            <a:cxnLst/>
            <a:rect l="l" t="t" r="r" b="b"/>
            <a:pathLst>
              <a:path w="4780915" h="955675">
                <a:moveTo>
                  <a:pt x="4621530" y="0"/>
                </a:moveTo>
                <a:lnTo>
                  <a:pt x="159258" y="0"/>
                </a:lnTo>
                <a:lnTo>
                  <a:pt x="108898" y="8113"/>
                </a:lnTo>
                <a:lnTo>
                  <a:pt x="65178" y="30711"/>
                </a:lnTo>
                <a:lnTo>
                  <a:pt x="30711" y="65178"/>
                </a:lnTo>
                <a:lnTo>
                  <a:pt x="8113" y="108898"/>
                </a:lnTo>
                <a:lnTo>
                  <a:pt x="0" y="159258"/>
                </a:lnTo>
                <a:lnTo>
                  <a:pt x="0" y="796290"/>
                </a:lnTo>
                <a:lnTo>
                  <a:pt x="8113" y="846649"/>
                </a:lnTo>
                <a:lnTo>
                  <a:pt x="30711" y="890369"/>
                </a:lnTo>
                <a:lnTo>
                  <a:pt x="65178" y="924836"/>
                </a:lnTo>
                <a:lnTo>
                  <a:pt x="108898" y="947434"/>
                </a:lnTo>
                <a:lnTo>
                  <a:pt x="159258" y="955548"/>
                </a:lnTo>
                <a:lnTo>
                  <a:pt x="4621530" y="955548"/>
                </a:lnTo>
                <a:lnTo>
                  <a:pt x="4671889" y="947434"/>
                </a:lnTo>
                <a:lnTo>
                  <a:pt x="4715609" y="924836"/>
                </a:lnTo>
                <a:lnTo>
                  <a:pt x="4750076" y="890369"/>
                </a:lnTo>
                <a:lnTo>
                  <a:pt x="4772674" y="846649"/>
                </a:lnTo>
                <a:lnTo>
                  <a:pt x="4780788" y="796290"/>
                </a:lnTo>
                <a:lnTo>
                  <a:pt x="4780788" y="159258"/>
                </a:lnTo>
                <a:lnTo>
                  <a:pt x="4772674" y="108898"/>
                </a:lnTo>
                <a:lnTo>
                  <a:pt x="4750076" y="65178"/>
                </a:lnTo>
                <a:lnTo>
                  <a:pt x="4715609" y="30711"/>
                </a:lnTo>
                <a:lnTo>
                  <a:pt x="4671889" y="8113"/>
                </a:lnTo>
                <a:lnTo>
                  <a:pt x="462153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940922" y="4142308"/>
            <a:ext cx="10820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2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92323" y="3919728"/>
            <a:ext cx="4676140" cy="896619"/>
          </a:xfrm>
          <a:custGeom>
            <a:avLst/>
            <a:gdLst/>
            <a:ahLst/>
            <a:cxnLst/>
            <a:rect l="l" t="t" r="r" b="b"/>
            <a:pathLst>
              <a:path w="4676140" h="896620">
                <a:moveTo>
                  <a:pt x="4526280" y="0"/>
                </a:moveTo>
                <a:lnTo>
                  <a:pt x="149351" y="0"/>
                </a:lnTo>
                <a:lnTo>
                  <a:pt x="102168" y="7619"/>
                </a:lnTo>
                <a:lnTo>
                  <a:pt x="61173" y="28834"/>
                </a:lnTo>
                <a:lnTo>
                  <a:pt x="28834" y="61173"/>
                </a:lnTo>
                <a:lnTo>
                  <a:pt x="7619" y="102168"/>
                </a:lnTo>
                <a:lnTo>
                  <a:pt x="0" y="149351"/>
                </a:lnTo>
                <a:lnTo>
                  <a:pt x="0" y="746760"/>
                </a:lnTo>
                <a:lnTo>
                  <a:pt x="7619" y="793943"/>
                </a:lnTo>
                <a:lnTo>
                  <a:pt x="28834" y="834938"/>
                </a:lnTo>
                <a:lnTo>
                  <a:pt x="61173" y="867277"/>
                </a:lnTo>
                <a:lnTo>
                  <a:pt x="102168" y="888491"/>
                </a:lnTo>
                <a:lnTo>
                  <a:pt x="149351" y="896112"/>
                </a:lnTo>
                <a:lnTo>
                  <a:pt x="4526280" y="896112"/>
                </a:lnTo>
                <a:lnTo>
                  <a:pt x="4573463" y="888491"/>
                </a:lnTo>
                <a:lnTo>
                  <a:pt x="4614458" y="867277"/>
                </a:lnTo>
                <a:lnTo>
                  <a:pt x="4646797" y="834938"/>
                </a:lnTo>
                <a:lnTo>
                  <a:pt x="4668011" y="793943"/>
                </a:lnTo>
                <a:lnTo>
                  <a:pt x="4675632" y="746760"/>
                </a:lnTo>
                <a:lnTo>
                  <a:pt x="4675632" y="149351"/>
                </a:lnTo>
                <a:lnTo>
                  <a:pt x="4668011" y="102168"/>
                </a:lnTo>
                <a:lnTo>
                  <a:pt x="4646797" y="61173"/>
                </a:lnTo>
                <a:lnTo>
                  <a:pt x="4614458" y="28834"/>
                </a:lnTo>
                <a:lnTo>
                  <a:pt x="4573463" y="7620"/>
                </a:lnTo>
                <a:lnTo>
                  <a:pt x="452628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72788" y="4172204"/>
            <a:ext cx="1316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Inte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faces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9476" y="306451"/>
            <a:ext cx="27971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Host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Hardening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0967" y="760476"/>
            <a:ext cx="388772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082545" y="3989070"/>
            <a:ext cx="5654040" cy="3744595"/>
          </a:xfrm>
          <a:custGeom>
            <a:avLst/>
            <a:gdLst/>
            <a:ahLst/>
            <a:cxnLst/>
            <a:rect l="l" t="t" r="r" b="b"/>
            <a:pathLst>
              <a:path w="5654040" h="3744595">
                <a:moveTo>
                  <a:pt x="0" y="624077"/>
                </a:moveTo>
                <a:lnTo>
                  <a:pt x="1877" y="575305"/>
                </a:lnTo>
                <a:lnTo>
                  <a:pt x="7417" y="527559"/>
                </a:lnTo>
                <a:lnTo>
                  <a:pt x="16481" y="480979"/>
                </a:lnTo>
                <a:lnTo>
                  <a:pt x="28931" y="435703"/>
                </a:lnTo>
                <a:lnTo>
                  <a:pt x="44626" y="391871"/>
                </a:lnTo>
                <a:lnTo>
                  <a:pt x="63430" y="349620"/>
                </a:lnTo>
                <a:lnTo>
                  <a:pt x="85202" y="309089"/>
                </a:lnTo>
                <a:lnTo>
                  <a:pt x="109805" y="270418"/>
                </a:lnTo>
                <a:lnTo>
                  <a:pt x="137100" y="233745"/>
                </a:lnTo>
                <a:lnTo>
                  <a:pt x="166947" y="199208"/>
                </a:lnTo>
                <a:lnTo>
                  <a:pt x="199208" y="166947"/>
                </a:lnTo>
                <a:lnTo>
                  <a:pt x="233745" y="137100"/>
                </a:lnTo>
                <a:lnTo>
                  <a:pt x="270418" y="109805"/>
                </a:lnTo>
                <a:lnTo>
                  <a:pt x="309089" y="85202"/>
                </a:lnTo>
                <a:lnTo>
                  <a:pt x="349620" y="63430"/>
                </a:lnTo>
                <a:lnTo>
                  <a:pt x="391871" y="44626"/>
                </a:lnTo>
                <a:lnTo>
                  <a:pt x="435703" y="28931"/>
                </a:lnTo>
                <a:lnTo>
                  <a:pt x="480979" y="16481"/>
                </a:lnTo>
                <a:lnTo>
                  <a:pt x="527559" y="7417"/>
                </a:lnTo>
                <a:lnTo>
                  <a:pt x="575305" y="1877"/>
                </a:lnTo>
                <a:lnTo>
                  <a:pt x="624078" y="0"/>
                </a:lnTo>
                <a:lnTo>
                  <a:pt x="5029961" y="0"/>
                </a:lnTo>
                <a:lnTo>
                  <a:pt x="5078734" y="1877"/>
                </a:lnTo>
                <a:lnTo>
                  <a:pt x="5126480" y="7417"/>
                </a:lnTo>
                <a:lnTo>
                  <a:pt x="5173060" y="16481"/>
                </a:lnTo>
                <a:lnTo>
                  <a:pt x="5218336" y="28931"/>
                </a:lnTo>
                <a:lnTo>
                  <a:pt x="5262168" y="44626"/>
                </a:lnTo>
                <a:lnTo>
                  <a:pt x="5304419" y="63430"/>
                </a:lnTo>
                <a:lnTo>
                  <a:pt x="5344950" y="85202"/>
                </a:lnTo>
                <a:lnTo>
                  <a:pt x="5383621" y="109805"/>
                </a:lnTo>
                <a:lnTo>
                  <a:pt x="5420294" y="137100"/>
                </a:lnTo>
                <a:lnTo>
                  <a:pt x="5454831" y="166947"/>
                </a:lnTo>
                <a:lnTo>
                  <a:pt x="5487092" y="199208"/>
                </a:lnTo>
                <a:lnTo>
                  <a:pt x="5516939" y="233745"/>
                </a:lnTo>
                <a:lnTo>
                  <a:pt x="5544234" y="270418"/>
                </a:lnTo>
                <a:lnTo>
                  <a:pt x="5568837" y="309089"/>
                </a:lnTo>
                <a:lnTo>
                  <a:pt x="5590609" y="349620"/>
                </a:lnTo>
                <a:lnTo>
                  <a:pt x="5609413" y="391871"/>
                </a:lnTo>
                <a:lnTo>
                  <a:pt x="5625108" y="435703"/>
                </a:lnTo>
                <a:lnTo>
                  <a:pt x="5637558" y="480979"/>
                </a:lnTo>
                <a:lnTo>
                  <a:pt x="5646622" y="527559"/>
                </a:lnTo>
                <a:lnTo>
                  <a:pt x="5652162" y="575305"/>
                </a:lnTo>
                <a:lnTo>
                  <a:pt x="5654039" y="624077"/>
                </a:lnTo>
                <a:lnTo>
                  <a:pt x="5654039" y="3120390"/>
                </a:lnTo>
                <a:lnTo>
                  <a:pt x="5652162" y="3169162"/>
                </a:lnTo>
                <a:lnTo>
                  <a:pt x="5646622" y="3216908"/>
                </a:lnTo>
                <a:lnTo>
                  <a:pt x="5637558" y="3263488"/>
                </a:lnTo>
                <a:lnTo>
                  <a:pt x="5625108" y="3308764"/>
                </a:lnTo>
                <a:lnTo>
                  <a:pt x="5609413" y="3352596"/>
                </a:lnTo>
                <a:lnTo>
                  <a:pt x="5590609" y="3394847"/>
                </a:lnTo>
                <a:lnTo>
                  <a:pt x="5568837" y="3435378"/>
                </a:lnTo>
                <a:lnTo>
                  <a:pt x="5544234" y="3474049"/>
                </a:lnTo>
                <a:lnTo>
                  <a:pt x="5516939" y="3510722"/>
                </a:lnTo>
                <a:lnTo>
                  <a:pt x="5487092" y="3545259"/>
                </a:lnTo>
                <a:lnTo>
                  <a:pt x="5454831" y="3577520"/>
                </a:lnTo>
                <a:lnTo>
                  <a:pt x="5420294" y="3607367"/>
                </a:lnTo>
                <a:lnTo>
                  <a:pt x="5383621" y="3634662"/>
                </a:lnTo>
                <a:lnTo>
                  <a:pt x="5344950" y="3659265"/>
                </a:lnTo>
                <a:lnTo>
                  <a:pt x="5304419" y="3681037"/>
                </a:lnTo>
                <a:lnTo>
                  <a:pt x="5262168" y="3699841"/>
                </a:lnTo>
                <a:lnTo>
                  <a:pt x="5218336" y="3715536"/>
                </a:lnTo>
                <a:lnTo>
                  <a:pt x="5173060" y="3727986"/>
                </a:lnTo>
                <a:lnTo>
                  <a:pt x="5126480" y="3737050"/>
                </a:lnTo>
                <a:lnTo>
                  <a:pt x="5078734" y="3742590"/>
                </a:lnTo>
                <a:lnTo>
                  <a:pt x="5029961" y="3744467"/>
                </a:lnTo>
                <a:lnTo>
                  <a:pt x="624078" y="3744467"/>
                </a:lnTo>
                <a:lnTo>
                  <a:pt x="575305" y="3742590"/>
                </a:lnTo>
                <a:lnTo>
                  <a:pt x="527559" y="3737050"/>
                </a:lnTo>
                <a:lnTo>
                  <a:pt x="480979" y="3727986"/>
                </a:lnTo>
                <a:lnTo>
                  <a:pt x="435703" y="3715536"/>
                </a:lnTo>
                <a:lnTo>
                  <a:pt x="391871" y="3699841"/>
                </a:lnTo>
                <a:lnTo>
                  <a:pt x="349620" y="3681037"/>
                </a:lnTo>
                <a:lnTo>
                  <a:pt x="309089" y="3659265"/>
                </a:lnTo>
                <a:lnTo>
                  <a:pt x="270418" y="3634662"/>
                </a:lnTo>
                <a:lnTo>
                  <a:pt x="233745" y="3607367"/>
                </a:lnTo>
                <a:lnTo>
                  <a:pt x="199208" y="3577520"/>
                </a:lnTo>
                <a:lnTo>
                  <a:pt x="166947" y="3545259"/>
                </a:lnTo>
                <a:lnTo>
                  <a:pt x="137100" y="3510722"/>
                </a:lnTo>
                <a:lnTo>
                  <a:pt x="109805" y="3474049"/>
                </a:lnTo>
                <a:lnTo>
                  <a:pt x="85202" y="3435378"/>
                </a:lnTo>
                <a:lnTo>
                  <a:pt x="63430" y="3394847"/>
                </a:lnTo>
                <a:lnTo>
                  <a:pt x="44626" y="3352596"/>
                </a:lnTo>
                <a:lnTo>
                  <a:pt x="28931" y="3308764"/>
                </a:lnTo>
                <a:lnTo>
                  <a:pt x="16481" y="3263488"/>
                </a:lnTo>
                <a:lnTo>
                  <a:pt x="7417" y="3216908"/>
                </a:lnTo>
                <a:lnTo>
                  <a:pt x="1877" y="3169162"/>
                </a:lnTo>
                <a:lnTo>
                  <a:pt x="0" y="3120390"/>
                </a:lnTo>
                <a:lnTo>
                  <a:pt x="0" y="624077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93442" y="4710176"/>
            <a:ext cx="43205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includes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TCP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65">
                <a:solidFill>
                  <a:srgbClr val="3E3E3E"/>
                </a:solidFill>
                <a:latin typeface="Trebuchet MS"/>
                <a:cs typeface="Trebuchet MS"/>
              </a:rPr>
              <a:t>UDP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ports.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3442" y="5426819"/>
            <a:ext cx="466217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disables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endParaRPr sz="2200">
              <a:latin typeface="Trebuchet MS"/>
              <a:cs typeface="Trebuchet MS"/>
            </a:endParaRPr>
          </a:p>
          <a:p>
            <a:pPr algn="ctr" marL="37465">
              <a:lnSpc>
                <a:spcPct val="100000"/>
              </a:lnSpc>
              <a:spcBef>
                <a:spcPts val="375"/>
              </a:spcBef>
            </a:pP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firewall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access.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3442" y="6621526"/>
            <a:ext cx="43281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detects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non-standard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usage.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99754" y="3989070"/>
            <a:ext cx="5655945" cy="3743325"/>
          </a:xfrm>
          <a:custGeom>
            <a:avLst/>
            <a:gdLst/>
            <a:ahLst/>
            <a:cxnLst/>
            <a:rect l="l" t="t" r="r" b="b"/>
            <a:pathLst>
              <a:path w="5655944" h="3743325">
                <a:moveTo>
                  <a:pt x="0" y="623824"/>
                </a:moveTo>
                <a:lnTo>
                  <a:pt x="1876" y="575069"/>
                </a:lnTo>
                <a:lnTo>
                  <a:pt x="7414" y="527341"/>
                </a:lnTo>
                <a:lnTo>
                  <a:pt x="16474" y="480779"/>
                </a:lnTo>
                <a:lnTo>
                  <a:pt x="28918" y="435521"/>
                </a:lnTo>
                <a:lnTo>
                  <a:pt x="44607" y="391706"/>
                </a:lnTo>
                <a:lnTo>
                  <a:pt x="63402" y="349472"/>
                </a:lnTo>
                <a:lnTo>
                  <a:pt x="85165" y="308958"/>
                </a:lnTo>
                <a:lnTo>
                  <a:pt x="109757" y="270302"/>
                </a:lnTo>
                <a:lnTo>
                  <a:pt x="137040" y="233644"/>
                </a:lnTo>
                <a:lnTo>
                  <a:pt x="166874" y="199122"/>
                </a:lnTo>
                <a:lnTo>
                  <a:pt x="199122" y="166874"/>
                </a:lnTo>
                <a:lnTo>
                  <a:pt x="233644" y="137040"/>
                </a:lnTo>
                <a:lnTo>
                  <a:pt x="270302" y="109757"/>
                </a:lnTo>
                <a:lnTo>
                  <a:pt x="308958" y="85165"/>
                </a:lnTo>
                <a:lnTo>
                  <a:pt x="349472" y="63402"/>
                </a:lnTo>
                <a:lnTo>
                  <a:pt x="391706" y="44607"/>
                </a:lnTo>
                <a:lnTo>
                  <a:pt x="435521" y="28918"/>
                </a:lnTo>
                <a:lnTo>
                  <a:pt x="480779" y="16474"/>
                </a:lnTo>
                <a:lnTo>
                  <a:pt x="527341" y="7414"/>
                </a:lnTo>
                <a:lnTo>
                  <a:pt x="575069" y="1876"/>
                </a:lnTo>
                <a:lnTo>
                  <a:pt x="623824" y="0"/>
                </a:lnTo>
                <a:lnTo>
                  <a:pt x="5031740" y="0"/>
                </a:lnTo>
                <a:lnTo>
                  <a:pt x="5080494" y="1876"/>
                </a:lnTo>
                <a:lnTo>
                  <a:pt x="5128222" y="7414"/>
                </a:lnTo>
                <a:lnTo>
                  <a:pt x="5174784" y="16474"/>
                </a:lnTo>
                <a:lnTo>
                  <a:pt x="5220042" y="28918"/>
                </a:lnTo>
                <a:lnTo>
                  <a:pt x="5263857" y="44607"/>
                </a:lnTo>
                <a:lnTo>
                  <a:pt x="5306091" y="63402"/>
                </a:lnTo>
                <a:lnTo>
                  <a:pt x="5346605" y="85165"/>
                </a:lnTo>
                <a:lnTo>
                  <a:pt x="5385261" y="109757"/>
                </a:lnTo>
                <a:lnTo>
                  <a:pt x="5421919" y="137040"/>
                </a:lnTo>
                <a:lnTo>
                  <a:pt x="5456441" y="166874"/>
                </a:lnTo>
                <a:lnTo>
                  <a:pt x="5488689" y="199122"/>
                </a:lnTo>
                <a:lnTo>
                  <a:pt x="5518523" y="233644"/>
                </a:lnTo>
                <a:lnTo>
                  <a:pt x="5545806" y="270302"/>
                </a:lnTo>
                <a:lnTo>
                  <a:pt x="5570398" y="308958"/>
                </a:lnTo>
                <a:lnTo>
                  <a:pt x="5592161" y="349472"/>
                </a:lnTo>
                <a:lnTo>
                  <a:pt x="5610956" y="391706"/>
                </a:lnTo>
                <a:lnTo>
                  <a:pt x="5626645" y="435521"/>
                </a:lnTo>
                <a:lnTo>
                  <a:pt x="5639089" y="480779"/>
                </a:lnTo>
                <a:lnTo>
                  <a:pt x="5648149" y="527341"/>
                </a:lnTo>
                <a:lnTo>
                  <a:pt x="5653687" y="575069"/>
                </a:lnTo>
                <a:lnTo>
                  <a:pt x="5655563" y="623824"/>
                </a:lnTo>
                <a:lnTo>
                  <a:pt x="5655563" y="3119119"/>
                </a:lnTo>
                <a:lnTo>
                  <a:pt x="5653687" y="3167874"/>
                </a:lnTo>
                <a:lnTo>
                  <a:pt x="5648149" y="3215602"/>
                </a:lnTo>
                <a:lnTo>
                  <a:pt x="5639089" y="3262164"/>
                </a:lnTo>
                <a:lnTo>
                  <a:pt x="5626645" y="3307422"/>
                </a:lnTo>
                <a:lnTo>
                  <a:pt x="5610956" y="3351237"/>
                </a:lnTo>
                <a:lnTo>
                  <a:pt x="5592161" y="3393471"/>
                </a:lnTo>
                <a:lnTo>
                  <a:pt x="5570398" y="3433985"/>
                </a:lnTo>
                <a:lnTo>
                  <a:pt x="5545806" y="3472641"/>
                </a:lnTo>
                <a:lnTo>
                  <a:pt x="5518523" y="3509299"/>
                </a:lnTo>
                <a:lnTo>
                  <a:pt x="5488689" y="3543821"/>
                </a:lnTo>
                <a:lnTo>
                  <a:pt x="5456441" y="3576069"/>
                </a:lnTo>
                <a:lnTo>
                  <a:pt x="5421919" y="3605903"/>
                </a:lnTo>
                <a:lnTo>
                  <a:pt x="5385261" y="3633186"/>
                </a:lnTo>
                <a:lnTo>
                  <a:pt x="5346605" y="3657778"/>
                </a:lnTo>
                <a:lnTo>
                  <a:pt x="5306091" y="3679541"/>
                </a:lnTo>
                <a:lnTo>
                  <a:pt x="5263857" y="3698336"/>
                </a:lnTo>
                <a:lnTo>
                  <a:pt x="5220042" y="3714025"/>
                </a:lnTo>
                <a:lnTo>
                  <a:pt x="5174784" y="3726469"/>
                </a:lnTo>
                <a:lnTo>
                  <a:pt x="5128222" y="3735529"/>
                </a:lnTo>
                <a:lnTo>
                  <a:pt x="5080494" y="3741067"/>
                </a:lnTo>
                <a:lnTo>
                  <a:pt x="5031740" y="3742943"/>
                </a:lnTo>
                <a:lnTo>
                  <a:pt x="623824" y="3742943"/>
                </a:lnTo>
                <a:lnTo>
                  <a:pt x="575069" y="3741067"/>
                </a:lnTo>
                <a:lnTo>
                  <a:pt x="527341" y="3735529"/>
                </a:lnTo>
                <a:lnTo>
                  <a:pt x="480779" y="3726469"/>
                </a:lnTo>
                <a:lnTo>
                  <a:pt x="435521" y="3714025"/>
                </a:lnTo>
                <a:lnTo>
                  <a:pt x="391706" y="3698336"/>
                </a:lnTo>
                <a:lnTo>
                  <a:pt x="349472" y="3679541"/>
                </a:lnTo>
                <a:lnTo>
                  <a:pt x="308958" y="3657778"/>
                </a:lnTo>
                <a:lnTo>
                  <a:pt x="270302" y="3633186"/>
                </a:lnTo>
                <a:lnTo>
                  <a:pt x="233644" y="3605903"/>
                </a:lnTo>
                <a:lnTo>
                  <a:pt x="199122" y="3576069"/>
                </a:lnTo>
                <a:lnTo>
                  <a:pt x="166874" y="3543821"/>
                </a:lnTo>
                <a:lnTo>
                  <a:pt x="137040" y="3509299"/>
                </a:lnTo>
                <a:lnTo>
                  <a:pt x="109757" y="3472641"/>
                </a:lnTo>
                <a:lnTo>
                  <a:pt x="85165" y="3433985"/>
                </a:lnTo>
                <a:lnTo>
                  <a:pt x="63402" y="3393471"/>
                </a:lnTo>
                <a:lnTo>
                  <a:pt x="44607" y="3351237"/>
                </a:lnTo>
                <a:lnTo>
                  <a:pt x="28918" y="3307422"/>
                </a:lnTo>
                <a:lnTo>
                  <a:pt x="16474" y="3262164"/>
                </a:lnTo>
                <a:lnTo>
                  <a:pt x="7414" y="3215602"/>
                </a:lnTo>
                <a:lnTo>
                  <a:pt x="1876" y="3167874"/>
                </a:lnTo>
                <a:lnTo>
                  <a:pt x="0" y="3119119"/>
                </a:lnTo>
                <a:lnTo>
                  <a:pt x="0" y="623824"/>
                </a:lnTo>
                <a:close/>
              </a:path>
            </a:pathLst>
          </a:custGeom>
          <a:ln w="28574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44659" y="5234203"/>
            <a:ext cx="445389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marR="5080" indent="-381000">
              <a:lnSpc>
                <a:spcPct val="114199"/>
              </a:lnSpc>
              <a:spcBef>
                <a:spcPts val="100"/>
              </a:spcBef>
              <a:buFont typeface="Arial MT"/>
              <a:buChar char="•"/>
              <a:tabLst>
                <a:tab pos="381000" algn="l"/>
                <a:tab pos="381635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holds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generated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along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cached</a:t>
            </a:r>
            <a:endParaRPr sz="2200">
              <a:latin typeface="Trebuchet MS"/>
              <a:cs typeface="Trebuchet MS"/>
            </a:endParaRPr>
          </a:p>
          <a:p>
            <a:pPr marL="1658620">
              <a:lnSpc>
                <a:spcPct val="100000"/>
              </a:lnSpc>
              <a:spcBef>
                <a:spcPts val="370"/>
              </a:spcBef>
            </a:pP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credentials.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65335" y="3332988"/>
            <a:ext cx="4780915" cy="955675"/>
          </a:xfrm>
          <a:custGeom>
            <a:avLst/>
            <a:gdLst/>
            <a:ahLst/>
            <a:cxnLst/>
            <a:rect l="l" t="t" r="r" b="b"/>
            <a:pathLst>
              <a:path w="4780915" h="955675">
                <a:moveTo>
                  <a:pt x="4621530" y="0"/>
                </a:moveTo>
                <a:lnTo>
                  <a:pt x="159258" y="0"/>
                </a:lnTo>
                <a:lnTo>
                  <a:pt x="108898" y="8113"/>
                </a:lnTo>
                <a:lnTo>
                  <a:pt x="65178" y="30711"/>
                </a:lnTo>
                <a:lnTo>
                  <a:pt x="30711" y="65178"/>
                </a:lnTo>
                <a:lnTo>
                  <a:pt x="8113" y="108898"/>
                </a:lnTo>
                <a:lnTo>
                  <a:pt x="0" y="159258"/>
                </a:lnTo>
                <a:lnTo>
                  <a:pt x="0" y="796289"/>
                </a:lnTo>
                <a:lnTo>
                  <a:pt x="8113" y="846649"/>
                </a:lnTo>
                <a:lnTo>
                  <a:pt x="30711" y="890369"/>
                </a:lnTo>
                <a:lnTo>
                  <a:pt x="65178" y="924836"/>
                </a:lnTo>
                <a:lnTo>
                  <a:pt x="108898" y="947434"/>
                </a:lnTo>
                <a:lnTo>
                  <a:pt x="159258" y="955548"/>
                </a:lnTo>
                <a:lnTo>
                  <a:pt x="4621530" y="955548"/>
                </a:lnTo>
                <a:lnTo>
                  <a:pt x="4671889" y="947434"/>
                </a:lnTo>
                <a:lnTo>
                  <a:pt x="4715609" y="924836"/>
                </a:lnTo>
                <a:lnTo>
                  <a:pt x="4750076" y="890369"/>
                </a:lnTo>
                <a:lnTo>
                  <a:pt x="4772674" y="846649"/>
                </a:lnTo>
                <a:lnTo>
                  <a:pt x="4780787" y="796289"/>
                </a:lnTo>
                <a:lnTo>
                  <a:pt x="4780787" y="159258"/>
                </a:lnTo>
                <a:lnTo>
                  <a:pt x="4772674" y="108898"/>
                </a:lnTo>
                <a:lnTo>
                  <a:pt x="4750076" y="65178"/>
                </a:lnTo>
                <a:lnTo>
                  <a:pt x="4715609" y="30711"/>
                </a:lnTo>
                <a:lnTo>
                  <a:pt x="4671889" y="8113"/>
                </a:lnTo>
                <a:lnTo>
                  <a:pt x="462153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365485" y="3615309"/>
            <a:ext cx="2380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Persistent</a:t>
            </a:r>
            <a:r>
              <a:rPr dirty="0" sz="2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70988" y="3336035"/>
            <a:ext cx="4676140" cy="896619"/>
          </a:xfrm>
          <a:custGeom>
            <a:avLst/>
            <a:gdLst/>
            <a:ahLst/>
            <a:cxnLst/>
            <a:rect l="l" t="t" r="r" b="b"/>
            <a:pathLst>
              <a:path w="4676140" h="896620">
                <a:moveTo>
                  <a:pt x="4526280" y="0"/>
                </a:moveTo>
                <a:lnTo>
                  <a:pt x="149351" y="0"/>
                </a:lnTo>
                <a:lnTo>
                  <a:pt x="102168" y="7620"/>
                </a:lnTo>
                <a:lnTo>
                  <a:pt x="61173" y="28834"/>
                </a:lnTo>
                <a:lnTo>
                  <a:pt x="28834" y="61173"/>
                </a:lnTo>
                <a:lnTo>
                  <a:pt x="7619" y="102168"/>
                </a:lnTo>
                <a:lnTo>
                  <a:pt x="0" y="149351"/>
                </a:lnTo>
                <a:lnTo>
                  <a:pt x="0" y="746760"/>
                </a:lnTo>
                <a:lnTo>
                  <a:pt x="7619" y="793943"/>
                </a:lnTo>
                <a:lnTo>
                  <a:pt x="28834" y="834938"/>
                </a:lnTo>
                <a:lnTo>
                  <a:pt x="61173" y="867277"/>
                </a:lnTo>
                <a:lnTo>
                  <a:pt x="102168" y="888491"/>
                </a:lnTo>
                <a:lnTo>
                  <a:pt x="149351" y="896112"/>
                </a:lnTo>
                <a:lnTo>
                  <a:pt x="4526280" y="896112"/>
                </a:lnTo>
                <a:lnTo>
                  <a:pt x="4573463" y="888491"/>
                </a:lnTo>
                <a:lnTo>
                  <a:pt x="4614458" y="867277"/>
                </a:lnTo>
                <a:lnTo>
                  <a:pt x="4646797" y="834938"/>
                </a:lnTo>
                <a:lnTo>
                  <a:pt x="4668012" y="793943"/>
                </a:lnTo>
                <a:lnTo>
                  <a:pt x="4675632" y="746760"/>
                </a:lnTo>
                <a:lnTo>
                  <a:pt x="4675632" y="149351"/>
                </a:lnTo>
                <a:lnTo>
                  <a:pt x="4668011" y="102168"/>
                </a:lnTo>
                <a:lnTo>
                  <a:pt x="4646797" y="61173"/>
                </a:lnTo>
                <a:lnTo>
                  <a:pt x="4614458" y="28834"/>
                </a:lnTo>
                <a:lnTo>
                  <a:pt x="4573463" y="7620"/>
                </a:lnTo>
                <a:lnTo>
                  <a:pt x="452628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297173" y="3589147"/>
            <a:ext cx="32238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ports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8300" y="306451"/>
            <a:ext cx="7898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Baseline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Configuration</a:t>
            </a:r>
            <a:r>
              <a:rPr dirty="0" spc="-7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Registry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Settings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16427" y="1882292"/>
            <a:ext cx="1090041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82290" marR="5080" indent="-3069590">
              <a:lnSpc>
                <a:spcPct val="114999"/>
              </a:lnSpc>
              <a:spcBef>
                <a:spcPts val="100"/>
              </a:spcBef>
            </a:pP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Compliance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Manager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compare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settings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production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rebuchet MS"/>
                <a:cs typeface="Trebuchet MS"/>
              </a:rPr>
              <a:t>GPO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Microsoft's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template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policy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settings.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183" y="760476"/>
            <a:ext cx="1101547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66426" y="3006470"/>
            <a:ext cx="9276080" cy="5363845"/>
            <a:chOff x="3666426" y="3006470"/>
            <a:chExt cx="9276080" cy="53638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5888" y="3015995"/>
              <a:ext cx="9256775" cy="53446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71189" y="3011233"/>
              <a:ext cx="9266555" cy="5354320"/>
            </a:xfrm>
            <a:custGeom>
              <a:avLst/>
              <a:gdLst/>
              <a:ahLst/>
              <a:cxnLst/>
              <a:rect l="l" t="t" r="r" b="b"/>
              <a:pathLst>
                <a:path w="9266555" h="5354320">
                  <a:moveTo>
                    <a:pt x="0" y="5354193"/>
                  </a:moveTo>
                  <a:lnTo>
                    <a:pt x="9266301" y="5354193"/>
                  </a:lnTo>
                  <a:lnTo>
                    <a:pt x="9266301" y="0"/>
                  </a:lnTo>
                  <a:lnTo>
                    <a:pt x="0" y="0"/>
                  </a:lnTo>
                  <a:lnTo>
                    <a:pt x="0" y="5354193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8300" y="306451"/>
            <a:ext cx="7898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Baseline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Configuration</a:t>
            </a:r>
            <a:r>
              <a:rPr dirty="0" spc="-7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Registry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Settings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183" y="760476"/>
            <a:ext cx="1101547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55746" y="3317240"/>
            <a:ext cx="2388235" cy="4551680"/>
            <a:chOff x="3555746" y="3317240"/>
            <a:chExt cx="2388235" cy="4551680"/>
          </a:xfrm>
        </p:grpSpPr>
        <p:sp>
          <p:nvSpPr>
            <p:cNvPr id="5" name="object 5"/>
            <p:cNvSpPr/>
            <p:nvPr/>
          </p:nvSpPr>
          <p:spPr>
            <a:xfrm>
              <a:off x="3555746" y="3317240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6"/>
                  </a:lnTo>
                  <a:lnTo>
                    <a:pt x="1692909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1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4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69" y="2389505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30"/>
                  </a:lnTo>
                  <a:lnTo>
                    <a:pt x="1968753" y="1125093"/>
                  </a:lnTo>
                  <a:lnTo>
                    <a:pt x="1911095" y="1035050"/>
                  </a:lnTo>
                  <a:lnTo>
                    <a:pt x="1849119" y="948055"/>
                  </a:lnTo>
                  <a:lnTo>
                    <a:pt x="1783206" y="864235"/>
                  </a:lnTo>
                  <a:lnTo>
                    <a:pt x="1713483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7" y="275717"/>
                  </a:lnTo>
                  <a:lnTo>
                    <a:pt x="934719" y="231394"/>
                  </a:lnTo>
                  <a:lnTo>
                    <a:pt x="833881" y="191515"/>
                  </a:lnTo>
                  <a:lnTo>
                    <a:pt x="730884" y="156845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55998" y="3516630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55998" y="3516630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55998" y="7221474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55998" y="7221474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67350" y="46352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67350" y="46352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49062" y="61180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449062" y="61180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93570" y="1882292"/>
            <a:ext cx="12872720" cy="305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00" marR="5080" indent="-5003800">
              <a:lnSpc>
                <a:spcPct val="114999"/>
              </a:lnSpc>
              <a:spcBef>
                <a:spcPts val="100"/>
              </a:spcBef>
            </a:pPr>
            <a:r>
              <a:rPr dirty="0" sz="2200" spc="18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Windows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domain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network,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domain-joined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computer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receives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policy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settings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Group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Policy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(GPOs).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rebuchet MS"/>
              <a:cs typeface="Trebuchet MS"/>
            </a:endParaRPr>
          </a:p>
          <a:p>
            <a:pPr marL="3494404">
              <a:lnSpc>
                <a:spcPct val="100000"/>
              </a:lnSpc>
            </a:pP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These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policy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settings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applied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registry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when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each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time</a:t>
            </a:r>
            <a:endParaRPr sz="2200">
              <a:latin typeface="Trebuchet MS"/>
              <a:cs typeface="Trebuchet MS"/>
            </a:endParaRPr>
          </a:p>
          <a:p>
            <a:pPr marL="3494404">
              <a:lnSpc>
                <a:spcPct val="100000"/>
              </a:lnSpc>
              <a:spcBef>
                <a:spcPts val="10"/>
              </a:spcBef>
            </a:pP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</a:t>
            </a:r>
            <a:r>
              <a:rPr dirty="0" sz="2200" spc="-114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computer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boots.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rebuchet MS"/>
              <a:cs typeface="Trebuchet MS"/>
            </a:endParaRPr>
          </a:p>
          <a:p>
            <a:pPr algn="ctr" marL="685800">
              <a:lnSpc>
                <a:spcPct val="100000"/>
              </a:lnSpc>
              <a:spcBef>
                <a:spcPts val="5"/>
              </a:spcBef>
            </a:pP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In</a:t>
            </a:r>
            <a:r>
              <a:rPr dirty="0" sz="2200" spc="-10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40">
                <a:solidFill>
                  <a:srgbClr val="44484E"/>
                </a:solidFill>
                <a:latin typeface="Trebuchet MS"/>
                <a:cs typeface="Trebuchet MS"/>
              </a:rPr>
              <a:t>GPOs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rebuchet MS"/>
                <a:cs typeface="Trebuchet MS"/>
              </a:rPr>
              <a:t>hosts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are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rebuchet MS"/>
                <a:cs typeface="Trebuchet MS"/>
              </a:rPr>
              <a:t>managed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Trebuchet MS"/>
                <a:cs typeface="Trebuchet MS"/>
              </a:rPr>
              <a:t>centrally.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9482" y="6102858"/>
            <a:ext cx="721550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40">
                <a:solidFill>
                  <a:srgbClr val="44484E"/>
                </a:solidFill>
                <a:latin typeface="Trebuchet MS"/>
                <a:cs typeface="Trebuchet MS"/>
              </a:rPr>
              <a:t>GPOs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Rights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modify</a:t>
            </a:r>
            <a:r>
              <a:rPr dirty="0" sz="2200" spc="-5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registry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granted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least </a:t>
            </a:r>
            <a:r>
              <a:rPr dirty="0" sz="2200" spc="-6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privileged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user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service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accounts.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5528" y="7533513"/>
            <a:ext cx="90398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In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40">
                <a:solidFill>
                  <a:srgbClr val="44484E"/>
                </a:solidFill>
                <a:latin typeface="Trebuchet MS"/>
                <a:cs typeface="Trebuchet MS"/>
              </a:rPr>
              <a:t>GPOs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rebuchet MS"/>
                <a:cs typeface="Trebuchet MS"/>
              </a:rPr>
              <a:t>host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can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rebuchet MS"/>
                <a:cs typeface="Trebuchet MS"/>
              </a:rPr>
              <a:t>be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configured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Trebuchet MS"/>
                <a:cs typeface="Trebuchet MS"/>
              </a:rPr>
              <a:t>alert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44484E"/>
                </a:solidFill>
                <a:latin typeface="Trebuchet MS"/>
                <a:cs typeface="Trebuchet MS"/>
              </a:rPr>
              <a:t>on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rebuchet MS"/>
                <a:cs typeface="Trebuchet MS"/>
              </a:rPr>
              <a:t>suspicious</a:t>
            </a:r>
            <a:r>
              <a:rPr dirty="0" sz="2200" spc="-3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registry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events.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21891" y="3675379"/>
            <a:ext cx="3933825" cy="3822700"/>
          </a:xfrm>
          <a:custGeom>
            <a:avLst/>
            <a:gdLst/>
            <a:ahLst/>
            <a:cxnLst/>
            <a:rect l="l" t="t" r="r" b="b"/>
            <a:pathLst>
              <a:path w="3933825" h="3822700">
                <a:moveTo>
                  <a:pt x="2453386" y="3429000"/>
                </a:moveTo>
                <a:lnTo>
                  <a:pt x="1474978" y="3429000"/>
                </a:lnTo>
                <a:lnTo>
                  <a:pt x="1569868" y="3454400"/>
                </a:lnTo>
                <a:lnTo>
                  <a:pt x="1620468" y="3467100"/>
                </a:lnTo>
                <a:lnTo>
                  <a:pt x="1676316" y="3479800"/>
                </a:lnTo>
                <a:lnTo>
                  <a:pt x="1739773" y="3479800"/>
                </a:lnTo>
                <a:lnTo>
                  <a:pt x="1739773" y="3505200"/>
                </a:lnTo>
                <a:lnTo>
                  <a:pt x="1766315" y="3822700"/>
                </a:lnTo>
                <a:lnTo>
                  <a:pt x="2159635" y="3822700"/>
                </a:lnTo>
                <a:lnTo>
                  <a:pt x="2239010" y="3467100"/>
                </a:lnTo>
                <a:lnTo>
                  <a:pt x="2293556" y="3467100"/>
                </a:lnTo>
                <a:lnTo>
                  <a:pt x="2453386" y="3429000"/>
                </a:lnTo>
                <a:close/>
              </a:path>
              <a:path w="3933825" h="3822700">
                <a:moveTo>
                  <a:pt x="1208955" y="2997200"/>
                </a:moveTo>
                <a:lnTo>
                  <a:pt x="794258" y="2997200"/>
                </a:lnTo>
                <a:lnTo>
                  <a:pt x="829158" y="3035300"/>
                </a:lnTo>
                <a:lnTo>
                  <a:pt x="865497" y="3060700"/>
                </a:lnTo>
                <a:lnTo>
                  <a:pt x="902916" y="3098800"/>
                </a:lnTo>
                <a:lnTo>
                  <a:pt x="941053" y="3136900"/>
                </a:lnTo>
                <a:lnTo>
                  <a:pt x="979551" y="3162300"/>
                </a:lnTo>
                <a:lnTo>
                  <a:pt x="972058" y="3175000"/>
                </a:lnTo>
                <a:lnTo>
                  <a:pt x="847216" y="3543300"/>
                </a:lnTo>
                <a:lnTo>
                  <a:pt x="1195197" y="3733800"/>
                </a:lnTo>
                <a:lnTo>
                  <a:pt x="1452372" y="3429000"/>
                </a:lnTo>
                <a:lnTo>
                  <a:pt x="2453386" y="3429000"/>
                </a:lnTo>
                <a:lnTo>
                  <a:pt x="2505392" y="3403600"/>
                </a:lnTo>
                <a:lnTo>
                  <a:pt x="2556764" y="3390900"/>
                </a:lnTo>
                <a:lnTo>
                  <a:pt x="3119501" y="3390900"/>
                </a:lnTo>
                <a:lnTo>
                  <a:pt x="3061589" y="3238500"/>
                </a:lnTo>
                <a:lnTo>
                  <a:pt x="1826532" y="3238500"/>
                </a:lnTo>
                <a:lnTo>
                  <a:pt x="1779499" y="3225800"/>
                </a:lnTo>
                <a:lnTo>
                  <a:pt x="1733000" y="3225800"/>
                </a:lnTo>
                <a:lnTo>
                  <a:pt x="1552929" y="3175000"/>
                </a:lnTo>
                <a:lnTo>
                  <a:pt x="1509541" y="3162300"/>
                </a:lnTo>
                <a:lnTo>
                  <a:pt x="1466863" y="3136900"/>
                </a:lnTo>
                <a:lnTo>
                  <a:pt x="1383760" y="3111500"/>
                </a:lnTo>
                <a:lnTo>
                  <a:pt x="1343394" y="3086100"/>
                </a:lnTo>
                <a:lnTo>
                  <a:pt x="1303857" y="3060700"/>
                </a:lnTo>
                <a:lnTo>
                  <a:pt x="1265179" y="3035300"/>
                </a:lnTo>
                <a:lnTo>
                  <a:pt x="1227390" y="3009900"/>
                </a:lnTo>
                <a:lnTo>
                  <a:pt x="1208955" y="2997200"/>
                </a:lnTo>
                <a:close/>
              </a:path>
              <a:path w="3933825" h="3822700">
                <a:moveTo>
                  <a:pt x="3119501" y="3390900"/>
                </a:moveTo>
                <a:lnTo>
                  <a:pt x="2556764" y="3390900"/>
                </a:lnTo>
                <a:lnTo>
                  <a:pt x="2564257" y="3403600"/>
                </a:lnTo>
                <a:lnTo>
                  <a:pt x="2817749" y="3695700"/>
                </a:lnTo>
                <a:lnTo>
                  <a:pt x="3158109" y="3492500"/>
                </a:lnTo>
                <a:lnTo>
                  <a:pt x="3119501" y="3390900"/>
                </a:lnTo>
                <a:close/>
              </a:path>
              <a:path w="3933825" h="3822700">
                <a:moveTo>
                  <a:pt x="2991025" y="622300"/>
                </a:moveTo>
                <a:lnTo>
                  <a:pt x="2018737" y="622300"/>
                </a:lnTo>
                <a:lnTo>
                  <a:pt x="2066509" y="635000"/>
                </a:lnTo>
                <a:lnTo>
                  <a:pt x="2160632" y="635000"/>
                </a:lnTo>
                <a:lnTo>
                  <a:pt x="2252663" y="660400"/>
                </a:lnTo>
                <a:lnTo>
                  <a:pt x="2297818" y="660400"/>
                </a:lnTo>
                <a:lnTo>
                  <a:pt x="2342361" y="673100"/>
                </a:lnTo>
                <a:lnTo>
                  <a:pt x="2386261" y="698500"/>
                </a:lnTo>
                <a:lnTo>
                  <a:pt x="2513807" y="736600"/>
                </a:lnTo>
                <a:lnTo>
                  <a:pt x="2554837" y="762000"/>
                </a:lnTo>
                <a:lnTo>
                  <a:pt x="2595076" y="787400"/>
                </a:lnTo>
                <a:lnTo>
                  <a:pt x="2634492" y="800100"/>
                </a:lnTo>
                <a:lnTo>
                  <a:pt x="2673057" y="825500"/>
                </a:lnTo>
                <a:lnTo>
                  <a:pt x="2710740" y="850900"/>
                </a:lnTo>
                <a:lnTo>
                  <a:pt x="2747511" y="876300"/>
                </a:lnTo>
                <a:lnTo>
                  <a:pt x="2783341" y="901700"/>
                </a:lnTo>
                <a:lnTo>
                  <a:pt x="2818200" y="927100"/>
                </a:lnTo>
                <a:lnTo>
                  <a:pt x="2852058" y="965200"/>
                </a:lnTo>
                <a:lnTo>
                  <a:pt x="2884884" y="990600"/>
                </a:lnTo>
                <a:lnTo>
                  <a:pt x="2916650" y="1028700"/>
                </a:lnTo>
                <a:lnTo>
                  <a:pt x="2947325" y="1054100"/>
                </a:lnTo>
                <a:lnTo>
                  <a:pt x="2976879" y="1092200"/>
                </a:lnTo>
                <a:lnTo>
                  <a:pt x="3005283" y="1130300"/>
                </a:lnTo>
                <a:lnTo>
                  <a:pt x="3032507" y="1155700"/>
                </a:lnTo>
                <a:lnTo>
                  <a:pt x="3058520" y="1193800"/>
                </a:lnTo>
                <a:lnTo>
                  <a:pt x="3083293" y="1231900"/>
                </a:lnTo>
                <a:lnTo>
                  <a:pt x="3106796" y="1270000"/>
                </a:lnTo>
                <a:lnTo>
                  <a:pt x="3128999" y="1308100"/>
                </a:lnTo>
                <a:lnTo>
                  <a:pt x="3149873" y="1346200"/>
                </a:lnTo>
                <a:lnTo>
                  <a:pt x="3169386" y="1397000"/>
                </a:lnTo>
                <a:lnTo>
                  <a:pt x="3187511" y="1435100"/>
                </a:lnTo>
                <a:lnTo>
                  <a:pt x="3204216" y="1473200"/>
                </a:lnTo>
                <a:lnTo>
                  <a:pt x="3219472" y="1524000"/>
                </a:lnTo>
                <a:lnTo>
                  <a:pt x="3233249" y="1562100"/>
                </a:lnTo>
                <a:lnTo>
                  <a:pt x="3245517" y="1612900"/>
                </a:lnTo>
                <a:lnTo>
                  <a:pt x="3256246" y="1651000"/>
                </a:lnTo>
                <a:lnTo>
                  <a:pt x="3265406" y="1701800"/>
                </a:lnTo>
                <a:lnTo>
                  <a:pt x="3272968" y="1739900"/>
                </a:lnTo>
                <a:lnTo>
                  <a:pt x="3278901" y="1790700"/>
                </a:lnTo>
                <a:lnTo>
                  <a:pt x="3283177" y="1841500"/>
                </a:lnTo>
                <a:lnTo>
                  <a:pt x="3285764" y="1879600"/>
                </a:lnTo>
                <a:lnTo>
                  <a:pt x="3286633" y="1930400"/>
                </a:lnTo>
                <a:lnTo>
                  <a:pt x="3285764" y="1981200"/>
                </a:lnTo>
                <a:lnTo>
                  <a:pt x="3283177" y="2032000"/>
                </a:lnTo>
                <a:lnTo>
                  <a:pt x="3278901" y="2070100"/>
                </a:lnTo>
                <a:lnTo>
                  <a:pt x="3272968" y="2120900"/>
                </a:lnTo>
                <a:lnTo>
                  <a:pt x="3265406" y="2171700"/>
                </a:lnTo>
                <a:lnTo>
                  <a:pt x="3256246" y="2209800"/>
                </a:lnTo>
                <a:lnTo>
                  <a:pt x="3245517" y="2260600"/>
                </a:lnTo>
                <a:lnTo>
                  <a:pt x="3233249" y="2298700"/>
                </a:lnTo>
                <a:lnTo>
                  <a:pt x="3219472" y="2349500"/>
                </a:lnTo>
                <a:lnTo>
                  <a:pt x="3204216" y="2387600"/>
                </a:lnTo>
                <a:lnTo>
                  <a:pt x="3187511" y="2438400"/>
                </a:lnTo>
                <a:lnTo>
                  <a:pt x="3169386" y="2476500"/>
                </a:lnTo>
                <a:lnTo>
                  <a:pt x="3149873" y="2514600"/>
                </a:lnTo>
                <a:lnTo>
                  <a:pt x="3128999" y="2552700"/>
                </a:lnTo>
                <a:lnTo>
                  <a:pt x="3106796" y="2590800"/>
                </a:lnTo>
                <a:lnTo>
                  <a:pt x="3083293" y="2628900"/>
                </a:lnTo>
                <a:lnTo>
                  <a:pt x="3058520" y="2667000"/>
                </a:lnTo>
                <a:lnTo>
                  <a:pt x="3032507" y="2705100"/>
                </a:lnTo>
                <a:lnTo>
                  <a:pt x="3005283" y="2743200"/>
                </a:lnTo>
                <a:lnTo>
                  <a:pt x="2976879" y="2781300"/>
                </a:lnTo>
                <a:lnTo>
                  <a:pt x="2947325" y="2806700"/>
                </a:lnTo>
                <a:lnTo>
                  <a:pt x="2916650" y="2844800"/>
                </a:lnTo>
                <a:lnTo>
                  <a:pt x="2884884" y="2870200"/>
                </a:lnTo>
                <a:lnTo>
                  <a:pt x="2852058" y="2908300"/>
                </a:lnTo>
                <a:lnTo>
                  <a:pt x="2818200" y="2933700"/>
                </a:lnTo>
                <a:lnTo>
                  <a:pt x="2783341" y="2959100"/>
                </a:lnTo>
                <a:lnTo>
                  <a:pt x="2747511" y="2984500"/>
                </a:lnTo>
                <a:lnTo>
                  <a:pt x="2710740" y="3009900"/>
                </a:lnTo>
                <a:lnTo>
                  <a:pt x="2673057" y="3035300"/>
                </a:lnTo>
                <a:lnTo>
                  <a:pt x="2634492" y="3060700"/>
                </a:lnTo>
                <a:lnTo>
                  <a:pt x="2595076" y="3086100"/>
                </a:lnTo>
                <a:lnTo>
                  <a:pt x="2554837" y="3111500"/>
                </a:lnTo>
                <a:lnTo>
                  <a:pt x="2472014" y="3136900"/>
                </a:lnTo>
                <a:lnTo>
                  <a:pt x="2429489" y="3162300"/>
                </a:lnTo>
                <a:lnTo>
                  <a:pt x="2386261" y="3175000"/>
                </a:lnTo>
                <a:lnTo>
                  <a:pt x="2206924" y="3225800"/>
                </a:lnTo>
                <a:lnTo>
                  <a:pt x="2160632" y="3225800"/>
                </a:lnTo>
                <a:lnTo>
                  <a:pt x="2113817" y="3238500"/>
                </a:lnTo>
                <a:lnTo>
                  <a:pt x="3061589" y="3238500"/>
                </a:lnTo>
                <a:lnTo>
                  <a:pt x="3018155" y="3124200"/>
                </a:lnTo>
                <a:lnTo>
                  <a:pt x="3018155" y="3111500"/>
                </a:lnTo>
                <a:lnTo>
                  <a:pt x="3058215" y="3086100"/>
                </a:lnTo>
                <a:lnTo>
                  <a:pt x="3097209" y="3048000"/>
                </a:lnTo>
                <a:lnTo>
                  <a:pt x="3135004" y="3009900"/>
                </a:lnTo>
                <a:lnTo>
                  <a:pt x="3171465" y="2959100"/>
                </a:lnTo>
                <a:lnTo>
                  <a:pt x="3206461" y="2921000"/>
                </a:lnTo>
                <a:lnTo>
                  <a:pt x="3239857" y="2882900"/>
                </a:lnTo>
                <a:lnTo>
                  <a:pt x="3271520" y="2832100"/>
                </a:lnTo>
                <a:lnTo>
                  <a:pt x="3710822" y="2832100"/>
                </a:lnTo>
                <a:lnTo>
                  <a:pt x="3823716" y="2590800"/>
                </a:lnTo>
                <a:lnTo>
                  <a:pt x="3502279" y="2349500"/>
                </a:lnTo>
                <a:lnTo>
                  <a:pt x="3515034" y="2298700"/>
                </a:lnTo>
                <a:lnTo>
                  <a:pt x="3526144" y="2247900"/>
                </a:lnTo>
                <a:lnTo>
                  <a:pt x="3535791" y="2197100"/>
                </a:lnTo>
                <a:lnTo>
                  <a:pt x="3544158" y="2159000"/>
                </a:lnTo>
                <a:lnTo>
                  <a:pt x="3551428" y="2095500"/>
                </a:lnTo>
                <a:lnTo>
                  <a:pt x="3559048" y="2095500"/>
                </a:lnTo>
                <a:lnTo>
                  <a:pt x="3933444" y="2006600"/>
                </a:lnTo>
                <a:lnTo>
                  <a:pt x="3910711" y="1612900"/>
                </a:lnTo>
                <a:lnTo>
                  <a:pt x="3513582" y="1574800"/>
                </a:lnTo>
                <a:lnTo>
                  <a:pt x="3501358" y="1524000"/>
                </a:lnTo>
                <a:lnTo>
                  <a:pt x="3487513" y="1473200"/>
                </a:lnTo>
                <a:lnTo>
                  <a:pt x="3472223" y="1422400"/>
                </a:lnTo>
                <a:lnTo>
                  <a:pt x="3455665" y="1371600"/>
                </a:lnTo>
                <a:lnTo>
                  <a:pt x="3438017" y="1320800"/>
                </a:lnTo>
                <a:lnTo>
                  <a:pt x="3441700" y="1320800"/>
                </a:lnTo>
                <a:lnTo>
                  <a:pt x="3729228" y="1066800"/>
                </a:lnTo>
                <a:lnTo>
                  <a:pt x="3604816" y="876300"/>
                </a:lnTo>
                <a:lnTo>
                  <a:pt x="3146806" y="876300"/>
                </a:lnTo>
                <a:lnTo>
                  <a:pt x="3111904" y="838200"/>
                </a:lnTo>
                <a:lnTo>
                  <a:pt x="3075557" y="800100"/>
                </a:lnTo>
                <a:lnTo>
                  <a:pt x="3038120" y="774700"/>
                </a:lnTo>
                <a:lnTo>
                  <a:pt x="2961386" y="698500"/>
                </a:lnTo>
                <a:lnTo>
                  <a:pt x="2965196" y="698500"/>
                </a:lnTo>
                <a:lnTo>
                  <a:pt x="2991025" y="622300"/>
                </a:lnTo>
                <a:close/>
              </a:path>
              <a:path w="3933825" h="3822700">
                <a:moveTo>
                  <a:pt x="279908" y="939800"/>
                </a:moveTo>
                <a:lnTo>
                  <a:pt x="113411" y="1295400"/>
                </a:lnTo>
                <a:lnTo>
                  <a:pt x="434975" y="1524000"/>
                </a:lnTo>
                <a:lnTo>
                  <a:pt x="421853" y="1574800"/>
                </a:lnTo>
                <a:lnTo>
                  <a:pt x="410011" y="1625600"/>
                </a:lnTo>
                <a:lnTo>
                  <a:pt x="399816" y="1676400"/>
                </a:lnTo>
                <a:lnTo>
                  <a:pt x="391632" y="1727200"/>
                </a:lnTo>
                <a:lnTo>
                  <a:pt x="385826" y="1778000"/>
                </a:lnTo>
                <a:lnTo>
                  <a:pt x="378206" y="1778000"/>
                </a:lnTo>
                <a:lnTo>
                  <a:pt x="0" y="1866900"/>
                </a:lnTo>
                <a:lnTo>
                  <a:pt x="26416" y="2260600"/>
                </a:lnTo>
                <a:lnTo>
                  <a:pt x="423545" y="2311400"/>
                </a:lnTo>
                <a:lnTo>
                  <a:pt x="437275" y="2349500"/>
                </a:lnTo>
                <a:lnTo>
                  <a:pt x="451547" y="2400300"/>
                </a:lnTo>
                <a:lnTo>
                  <a:pt x="466905" y="2451100"/>
                </a:lnTo>
                <a:lnTo>
                  <a:pt x="483891" y="2501900"/>
                </a:lnTo>
                <a:lnTo>
                  <a:pt x="503047" y="2540000"/>
                </a:lnTo>
                <a:lnTo>
                  <a:pt x="491616" y="2552700"/>
                </a:lnTo>
                <a:lnTo>
                  <a:pt x="208026" y="2806700"/>
                </a:lnTo>
                <a:lnTo>
                  <a:pt x="419862" y="3136900"/>
                </a:lnTo>
                <a:lnTo>
                  <a:pt x="790447" y="2997200"/>
                </a:lnTo>
                <a:lnTo>
                  <a:pt x="1208955" y="2997200"/>
                </a:lnTo>
                <a:lnTo>
                  <a:pt x="1154598" y="2959100"/>
                </a:lnTo>
                <a:lnTo>
                  <a:pt x="1119653" y="2933700"/>
                </a:lnTo>
                <a:lnTo>
                  <a:pt x="1085716" y="2908300"/>
                </a:lnTo>
                <a:lnTo>
                  <a:pt x="1052816" y="2870200"/>
                </a:lnTo>
                <a:lnTo>
                  <a:pt x="1020982" y="2844800"/>
                </a:lnTo>
                <a:lnTo>
                  <a:pt x="990245" y="2806700"/>
                </a:lnTo>
                <a:lnTo>
                  <a:pt x="960634" y="2781300"/>
                </a:lnTo>
                <a:lnTo>
                  <a:pt x="932178" y="2743200"/>
                </a:lnTo>
                <a:lnTo>
                  <a:pt x="904908" y="2705100"/>
                </a:lnTo>
                <a:lnTo>
                  <a:pt x="878852" y="2667000"/>
                </a:lnTo>
                <a:lnTo>
                  <a:pt x="854041" y="2628900"/>
                </a:lnTo>
                <a:lnTo>
                  <a:pt x="830504" y="2590800"/>
                </a:lnTo>
                <a:lnTo>
                  <a:pt x="808271" y="2552700"/>
                </a:lnTo>
                <a:lnTo>
                  <a:pt x="787371" y="2514600"/>
                </a:lnTo>
                <a:lnTo>
                  <a:pt x="767834" y="2476500"/>
                </a:lnTo>
                <a:lnTo>
                  <a:pt x="749690" y="2438400"/>
                </a:lnTo>
                <a:lnTo>
                  <a:pt x="732968" y="2387600"/>
                </a:lnTo>
                <a:lnTo>
                  <a:pt x="717698" y="2349500"/>
                </a:lnTo>
                <a:lnTo>
                  <a:pt x="703909" y="2298700"/>
                </a:lnTo>
                <a:lnTo>
                  <a:pt x="691632" y="2260600"/>
                </a:lnTo>
                <a:lnTo>
                  <a:pt x="680896" y="2209800"/>
                </a:lnTo>
                <a:lnTo>
                  <a:pt x="671730" y="2171700"/>
                </a:lnTo>
                <a:lnTo>
                  <a:pt x="664164" y="2120900"/>
                </a:lnTo>
                <a:lnTo>
                  <a:pt x="658227" y="2070100"/>
                </a:lnTo>
                <a:lnTo>
                  <a:pt x="653951" y="2032000"/>
                </a:lnTo>
                <a:lnTo>
                  <a:pt x="651363" y="1981200"/>
                </a:lnTo>
                <a:lnTo>
                  <a:pt x="650494" y="1930400"/>
                </a:lnTo>
                <a:lnTo>
                  <a:pt x="651363" y="1879600"/>
                </a:lnTo>
                <a:lnTo>
                  <a:pt x="653951" y="1841500"/>
                </a:lnTo>
                <a:lnTo>
                  <a:pt x="658227" y="1790700"/>
                </a:lnTo>
                <a:lnTo>
                  <a:pt x="664164" y="1739900"/>
                </a:lnTo>
                <a:lnTo>
                  <a:pt x="671730" y="1701800"/>
                </a:lnTo>
                <a:lnTo>
                  <a:pt x="680896" y="1651000"/>
                </a:lnTo>
                <a:lnTo>
                  <a:pt x="691632" y="1612900"/>
                </a:lnTo>
                <a:lnTo>
                  <a:pt x="703909" y="1562100"/>
                </a:lnTo>
                <a:lnTo>
                  <a:pt x="717698" y="1524000"/>
                </a:lnTo>
                <a:lnTo>
                  <a:pt x="732968" y="1473200"/>
                </a:lnTo>
                <a:lnTo>
                  <a:pt x="749690" y="1435100"/>
                </a:lnTo>
                <a:lnTo>
                  <a:pt x="767834" y="1397000"/>
                </a:lnTo>
                <a:lnTo>
                  <a:pt x="787371" y="1346200"/>
                </a:lnTo>
                <a:lnTo>
                  <a:pt x="808271" y="1308100"/>
                </a:lnTo>
                <a:lnTo>
                  <a:pt x="830504" y="1270000"/>
                </a:lnTo>
                <a:lnTo>
                  <a:pt x="854041" y="1231900"/>
                </a:lnTo>
                <a:lnTo>
                  <a:pt x="878852" y="1193800"/>
                </a:lnTo>
                <a:lnTo>
                  <a:pt x="904908" y="1155700"/>
                </a:lnTo>
                <a:lnTo>
                  <a:pt x="932178" y="1130300"/>
                </a:lnTo>
                <a:lnTo>
                  <a:pt x="960634" y="1092200"/>
                </a:lnTo>
                <a:lnTo>
                  <a:pt x="990245" y="1054100"/>
                </a:lnTo>
                <a:lnTo>
                  <a:pt x="1005614" y="1041400"/>
                </a:lnTo>
                <a:lnTo>
                  <a:pt x="661924" y="1041400"/>
                </a:lnTo>
                <a:lnTo>
                  <a:pt x="650494" y="1028700"/>
                </a:lnTo>
                <a:lnTo>
                  <a:pt x="279908" y="939800"/>
                </a:lnTo>
                <a:close/>
              </a:path>
              <a:path w="3933825" h="3822700">
                <a:moveTo>
                  <a:pt x="3710822" y="2832100"/>
                </a:moveTo>
                <a:lnTo>
                  <a:pt x="3271520" y="2832100"/>
                </a:lnTo>
                <a:lnTo>
                  <a:pt x="3282950" y="2844800"/>
                </a:lnTo>
                <a:lnTo>
                  <a:pt x="3657346" y="2946400"/>
                </a:lnTo>
                <a:lnTo>
                  <a:pt x="3710822" y="2832100"/>
                </a:lnTo>
                <a:close/>
              </a:path>
              <a:path w="3933825" h="3822700">
                <a:moveTo>
                  <a:pt x="1115695" y="177800"/>
                </a:moveTo>
                <a:lnTo>
                  <a:pt x="779145" y="381000"/>
                </a:lnTo>
                <a:lnTo>
                  <a:pt x="915289" y="749300"/>
                </a:lnTo>
                <a:lnTo>
                  <a:pt x="880180" y="787400"/>
                </a:lnTo>
                <a:lnTo>
                  <a:pt x="845875" y="812800"/>
                </a:lnTo>
                <a:lnTo>
                  <a:pt x="812463" y="850900"/>
                </a:lnTo>
                <a:lnTo>
                  <a:pt x="780034" y="889000"/>
                </a:lnTo>
                <a:lnTo>
                  <a:pt x="748675" y="927100"/>
                </a:lnTo>
                <a:lnTo>
                  <a:pt x="718478" y="965200"/>
                </a:lnTo>
                <a:lnTo>
                  <a:pt x="689531" y="1003300"/>
                </a:lnTo>
                <a:lnTo>
                  <a:pt x="661924" y="1041400"/>
                </a:lnTo>
                <a:lnTo>
                  <a:pt x="1005614" y="1041400"/>
                </a:lnTo>
                <a:lnTo>
                  <a:pt x="1020982" y="1028700"/>
                </a:lnTo>
                <a:lnTo>
                  <a:pt x="1052816" y="990600"/>
                </a:lnTo>
                <a:lnTo>
                  <a:pt x="1085716" y="965200"/>
                </a:lnTo>
                <a:lnTo>
                  <a:pt x="1119653" y="927100"/>
                </a:lnTo>
                <a:lnTo>
                  <a:pt x="1154598" y="901700"/>
                </a:lnTo>
                <a:lnTo>
                  <a:pt x="1190520" y="876300"/>
                </a:lnTo>
                <a:lnTo>
                  <a:pt x="1227390" y="850900"/>
                </a:lnTo>
                <a:lnTo>
                  <a:pt x="1265179" y="825500"/>
                </a:lnTo>
                <a:lnTo>
                  <a:pt x="1303857" y="800100"/>
                </a:lnTo>
                <a:lnTo>
                  <a:pt x="1343394" y="787400"/>
                </a:lnTo>
                <a:lnTo>
                  <a:pt x="1383760" y="762000"/>
                </a:lnTo>
                <a:lnTo>
                  <a:pt x="1424927" y="736600"/>
                </a:lnTo>
                <a:lnTo>
                  <a:pt x="1552929" y="698500"/>
                </a:lnTo>
                <a:lnTo>
                  <a:pt x="1596999" y="673100"/>
                </a:lnTo>
                <a:lnTo>
                  <a:pt x="1641720" y="660400"/>
                </a:lnTo>
                <a:lnTo>
                  <a:pt x="1687064" y="660400"/>
                </a:lnTo>
                <a:lnTo>
                  <a:pt x="1779499" y="635000"/>
                </a:lnTo>
                <a:lnTo>
                  <a:pt x="1874068" y="635000"/>
                </a:lnTo>
                <a:lnTo>
                  <a:pt x="1922077" y="622300"/>
                </a:lnTo>
                <a:lnTo>
                  <a:pt x="2991025" y="622300"/>
                </a:lnTo>
                <a:lnTo>
                  <a:pt x="3042683" y="469900"/>
                </a:lnTo>
                <a:lnTo>
                  <a:pt x="1372870" y="469900"/>
                </a:lnTo>
                <a:lnTo>
                  <a:pt x="1115695" y="177800"/>
                </a:lnTo>
                <a:close/>
              </a:path>
              <a:path w="3933825" h="3822700">
                <a:moveTo>
                  <a:pt x="3513582" y="736600"/>
                </a:moveTo>
                <a:lnTo>
                  <a:pt x="3146806" y="876300"/>
                </a:lnTo>
                <a:lnTo>
                  <a:pt x="3604816" y="876300"/>
                </a:lnTo>
                <a:lnTo>
                  <a:pt x="3513582" y="736600"/>
                </a:lnTo>
                <a:close/>
              </a:path>
              <a:path w="3933825" h="3822700">
                <a:moveTo>
                  <a:pt x="2170938" y="0"/>
                </a:moveTo>
                <a:lnTo>
                  <a:pt x="1773809" y="0"/>
                </a:lnTo>
                <a:lnTo>
                  <a:pt x="1698244" y="381000"/>
                </a:lnTo>
                <a:lnTo>
                  <a:pt x="1604369" y="406400"/>
                </a:lnTo>
                <a:lnTo>
                  <a:pt x="1557764" y="406400"/>
                </a:lnTo>
                <a:lnTo>
                  <a:pt x="1511560" y="419100"/>
                </a:lnTo>
                <a:lnTo>
                  <a:pt x="1465889" y="444500"/>
                </a:lnTo>
                <a:lnTo>
                  <a:pt x="1376680" y="469900"/>
                </a:lnTo>
                <a:lnTo>
                  <a:pt x="3042683" y="469900"/>
                </a:lnTo>
                <a:lnTo>
                  <a:pt x="3051293" y="444500"/>
                </a:lnTo>
                <a:lnTo>
                  <a:pt x="2484882" y="444500"/>
                </a:lnTo>
                <a:lnTo>
                  <a:pt x="2439334" y="431800"/>
                </a:lnTo>
                <a:lnTo>
                  <a:pt x="2395402" y="419100"/>
                </a:lnTo>
                <a:lnTo>
                  <a:pt x="2349276" y="406400"/>
                </a:lnTo>
                <a:lnTo>
                  <a:pt x="2297145" y="393700"/>
                </a:lnTo>
                <a:lnTo>
                  <a:pt x="2235200" y="381000"/>
                </a:lnTo>
                <a:lnTo>
                  <a:pt x="2235200" y="368300"/>
                </a:lnTo>
                <a:lnTo>
                  <a:pt x="2170938" y="0"/>
                </a:lnTo>
                <a:close/>
              </a:path>
              <a:path w="3933825" h="3822700">
                <a:moveTo>
                  <a:pt x="2742057" y="139700"/>
                </a:moveTo>
                <a:lnTo>
                  <a:pt x="2484882" y="444500"/>
                </a:lnTo>
                <a:lnTo>
                  <a:pt x="3051293" y="444500"/>
                </a:lnTo>
                <a:lnTo>
                  <a:pt x="3090037" y="330200"/>
                </a:lnTo>
                <a:lnTo>
                  <a:pt x="2742057" y="13970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28442" y="4992395"/>
            <a:ext cx="1781175" cy="1308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100" b="1">
                <a:solidFill>
                  <a:srgbClr val="44484E"/>
                </a:solidFill>
                <a:latin typeface="Trebuchet MS"/>
                <a:cs typeface="Trebuchet MS"/>
              </a:rPr>
              <a:t>Group</a:t>
            </a:r>
            <a:r>
              <a:rPr dirty="0" sz="2200" spc="-14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 b="1">
                <a:solidFill>
                  <a:srgbClr val="44484E"/>
                </a:solidFill>
                <a:latin typeface="Trebuchet MS"/>
                <a:cs typeface="Trebuchet MS"/>
              </a:rPr>
              <a:t>Policy </a:t>
            </a:r>
            <a:r>
              <a:rPr dirty="0" sz="2200" spc="-65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 b="1">
                <a:solidFill>
                  <a:srgbClr val="44484E"/>
                </a:solidFill>
                <a:latin typeface="Trebuchet MS"/>
                <a:cs typeface="Trebuchet MS"/>
              </a:rPr>
              <a:t>Objects</a:t>
            </a:r>
            <a:endParaRPr sz="2200">
              <a:latin typeface="Trebuchet MS"/>
              <a:cs typeface="Trebuchet MS"/>
            </a:endParaRPr>
          </a:p>
          <a:p>
            <a:pPr algn="ctr" marL="74930">
              <a:lnSpc>
                <a:spcPct val="100000"/>
              </a:lnSpc>
              <a:spcBef>
                <a:spcPts val="1390"/>
              </a:spcBef>
            </a:pPr>
            <a:r>
              <a:rPr dirty="0" sz="2200" spc="70" b="1">
                <a:solidFill>
                  <a:srgbClr val="44484E"/>
                </a:solidFill>
                <a:latin typeface="Trebuchet MS"/>
                <a:cs typeface="Trebuchet MS"/>
              </a:rPr>
              <a:t>(GPOs)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6576" y="306451"/>
            <a:ext cx="3481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Patch</a:t>
            </a:r>
            <a:r>
              <a:rPr dirty="0" spc="-180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1630" y="1882292"/>
            <a:ext cx="13434694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3310" marR="5080" indent="-2341245">
              <a:lnSpc>
                <a:spcPct val="114999"/>
              </a:lnSpc>
              <a:spcBef>
                <a:spcPts val="100"/>
              </a:spcBef>
            </a:pP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OS,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application,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potentially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contain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vulnerabilities.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Patch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essential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mitigating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vulnerabilities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discovered.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2515" y="760476"/>
            <a:ext cx="493166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79548" y="3221735"/>
            <a:ext cx="11893550" cy="765175"/>
          </a:xfrm>
          <a:custGeom>
            <a:avLst/>
            <a:gdLst/>
            <a:ahLst/>
            <a:cxnLst/>
            <a:rect l="l" t="t" r="r" b="b"/>
            <a:pathLst>
              <a:path w="11893550" h="765175">
                <a:moveTo>
                  <a:pt x="11765788" y="0"/>
                </a:moveTo>
                <a:lnTo>
                  <a:pt x="127507" y="0"/>
                </a:lnTo>
                <a:lnTo>
                  <a:pt x="77849" y="10011"/>
                </a:lnTo>
                <a:lnTo>
                  <a:pt x="37322" y="37322"/>
                </a:lnTo>
                <a:lnTo>
                  <a:pt x="10011" y="77849"/>
                </a:lnTo>
                <a:lnTo>
                  <a:pt x="0" y="127508"/>
                </a:lnTo>
                <a:lnTo>
                  <a:pt x="0" y="637539"/>
                </a:lnTo>
                <a:lnTo>
                  <a:pt x="10011" y="687198"/>
                </a:lnTo>
                <a:lnTo>
                  <a:pt x="37322" y="727725"/>
                </a:lnTo>
                <a:lnTo>
                  <a:pt x="77849" y="755036"/>
                </a:lnTo>
                <a:lnTo>
                  <a:pt x="127507" y="765048"/>
                </a:lnTo>
                <a:lnTo>
                  <a:pt x="11765788" y="765048"/>
                </a:lnTo>
                <a:lnTo>
                  <a:pt x="11815393" y="755036"/>
                </a:lnTo>
                <a:lnTo>
                  <a:pt x="11855926" y="727725"/>
                </a:lnTo>
                <a:lnTo>
                  <a:pt x="11883266" y="687198"/>
                </a:lnTo>
                <a:lnTo>
                  <a:pt x="11893296" y="637539"/>
                </a:lnTo>
                <a:lnTo>
                  <a:pt x="11893296" y="127508"/>
                </a:lnTo>
                <a:lnTo>
                  <a:pt x="11883266" y="77849"/>
                </a:lnTo>
                <a:lnTo>
                  <a:pt x="11855926" y="37322"/>
                </a:lnTo>
                <a:lnTo>
                  <a:pt x="11815393" y="10011"/>
                </a:lnTo>
                <a:lnTo>
                  <a:pt x="1176578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53510" y="3408934"/>
            <a:ext cx="99390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Limitations</a:t>
            </a:r>
            <a:r>
              <a:rPr dirty="0" sz="2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reference</a:t>
            </a:r>
            <a:r>
              <a:rPr dirty="0" sz="2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update</a:t>
            </a:r>
            <a:r>
              <a:rPr dirty="0" sz="2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r>
              <a:rPr dirty="0" sz="2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schedule</a:t>
            </a:r>
            <a:r>
              <a:rPr dirty="0" sz="2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2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0983" y="4690871"/>
            <a:ext cx="2907792" cy="36652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76117" y="7269226"/>
            <a:ext cx="39179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Applied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third-party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patches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5193" y="5899530"/>
            <a:ext cx="41122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Applied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patches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6732" y="4927854"/>
            <a:ext cx="43281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Applied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latest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auto-updates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6576" y="306451"/>
            <a:ext cx="3481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Patch</a:t>
            </a:r>
            <a:r>
              <a:rPr dirty="0" spc="-180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3404" y="1933193"/>
            <a:ext cx="119703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update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clients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host,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performance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issues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arises.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2515" y="760476"/>
            <a:ext cx="493166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90871" y="3835908"/>
            <a:ext cx="9563100" cy="1239520"/>
          </a:xfrm>
          <a:custGeom>
            <a:avLst/>
            <a:gdLst/>
            <a:ahLst/>
            <a:cxnLst/>
            <a:rect l="l" t="t" r="r" b="b"/>
            <a:pathLst>
              <a:path w="9563100" h="1239520">
                <a:moveTo>
                  <a:pt x="9356597" y="0"/>
                </a:moveTo>
                <a:lnTo>
                  <a:pt x="206501" y="0"/>
                </a:lnTo>
                <a:lnTo>
                  <a:pt x="159153" y="5453"/>
                </a:lnTo>
                <a:lnTo>
                  <a:pt x="115688" y="20989"/>
                </a:lnTo>
                <a:lnTo>
                  <a:pt x="77346" y="45366"/>
                </a:lnTo>
                <a:lnTo>
                  <a:pt x="45366" y="77346"/>
                </a:lnTo>
                <a:lnTo>
                  <a:pt x="20989" y="115688"/>
                </a:lnTo>
                <a:lnTo>
                  <a:pt x="5453" y="159153"/>
                </a:lnTo>
                <a:lnTo>
                  <a:pt x="0" y="206501"/>
                </a:lnTo>
                <a:lnTo>
                  <a:pt x="0" y="1032509"/>
                </a:lnTo>
                <a:lnTo>
                  <a:pt x="5453" y="1079858"/>
                </a:lnTo>
                <a:lnTo>
                  <a:pt x="20989" y="1123323"/>
                </a:lnTo>
                <a:lnTo>
                  <a:pt x="45366" y="1161665"/>
                </a:lnTo>
                <a:lnTo>
                  <a:pt x="77346" y="1193645"/>
                </a:lnTo>
                <a:lnTo>
                  <a:pt x="115688" y="1218022"/>
                </a:lnTo>
                <a:lnTo>
                  <a:pt x="159153" y="1233558"/>
                </a:lnTo>
                <a:lnTo>
                  <a:pt x="206501" y="1239012"/>
                </a:lnTo>
                <a:lnTo>
                  <a:pt x="9356597" y="1239012"/>
                </a:lnTo>
                <a:lnTo>
                  <a:pt x="9403946" y="1233558"/>
                </a:lnTo>
                <a:lnTo>
                  <a:pt x="9447411" y="1218022"/>
                </a:lnTo>
                <a:lnTo>
                  <a:pt x="9485753" y="1193645"/>
                </a:lnTo>
                <a:lnTo>
                  <a:pt x="9517733" y="1161665"/>
                </a:lnTo>
                <a:lnTo>
                  <a:pt x="9542110" y="1123323"/>
                </a:lnTo>
                <a:lnTo>
                  <a:pt x="9557646" y="1079858"/>
                </a:lnTo>
                <a:lnTo>
                  <a:pt x="9563099" y="1032509"/>
                </a:lnTo>
                <a:lnTo>
                  <a:pt x="9563099" y="206501"/>
                </a:lnTo>
                <a:lnTo>
                  <a:pt x="9557646" y="159153"/>
                </a:lnTo>
                <a:lnTo>
                  <a:pt x="9542110" y="115688"/>
                </a:lnTo>
                <a:lnTo>
                  <a:pt x="9517733" y="77346"/>
                </a:lnTo>
                <a:lnTo>
                  <a:pt x="9485753" y="45366"/>
                </a:lnTo>
                <a:lnTo>
                  <a:pt x="9447411" y="20989"/>
                </a:lnTo>
                <a:lnTo>
                  <a:pt x="9403946" y="5453"/>
                </a:lnTo>
                <a:lnTo>
                  <a:pt x="935659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36794" y="4021607"/>
            <a:ext cx="827087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6550" marR="5080" indent="-2864485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issues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mitigated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deploying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enterprise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patch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suite.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0391" y="5551932"/>
            <a:ext cx="9565005" cy="1239520"/>
          </a:xfrm>
          <a:custGeom>
            <a:avLst/>
            <a:gdLst/>
            <a:ahLst/>
            <a:cxnLst/>
            <a:rect l="l" t="t" r="r" b="b"/>
            <a:pathLst>
              <a:path w="9565005" h="1239520">
                <a:moveTo>
                  <a:pt x="9358121" y="0"/>
                </a:moveTo>
                <a:lnTo>
                  <a:pt x="206502" y="0"/>
                </a:lnTo>
                <a:lnTo>
                  <a:pt x="159153" y="5453"/>
                </a:lnTo>
                <a:lnTo>
                  <a:pt x="115688" y="20989"/>
                </a:lnTo>
                <a:lnTo>
                  <a:pt x="77346" y="45366"/>
                </a:lnTo>
                <a:lnTo>
                  <a:pt x="45366" y="77346"/>
                </a:lnTo>
                <a:lnTo>
                  <a:pt x="20989" y="115688"/>
                </a:lnTo>
                <a:lnTo>
                  <a:pt x="5453" y="159153"/>
                </a:lnTo>
                <a:lnTo>
                  <a:pt x="0" y="206501"/>
                </a:lnTo>
                <a:lnTo>
                  <a:pt x="0" y="1032509"/>
                </a:lnTo>
                <a:lnTo>
                  <a:pt x="5453" y="1079858"/>
                </a:lnTo>
                <a:lnTo>
                  <a:pt x="20989" y="1123323"/>
                </a:lnTo>
                <a:lnTo>
                  <a:pt x="45366" y="1161665"/>
                </a:lnTo>
                <a:lnTo>
                  <a:pt x="77346" y="1193645"/>
                </a:lnTo>
                <a:lnTo>
                  <a:pt x="115688" y="1218022"/>
                </a:lnTo>
                <a:lnTo>
                  <a:pt x="159153" y="1233558"/>
                </a:lnTo>
                <a:lnTo>
                  <a:pt x="206502" y="1239011"/>
                </a:lnTo>
                <a:lnTo>
                  <a:pt x="9358121" y="1239011"/>
                </a:lnTo>
                <a:lnTo>
                  <a:pt x="9405470" y="1233558"/>
                </a:lnTo>
                <a:lnTo>
                  <a:pt x="9448935" y="1218022"/>
                </a:lnTo>
                <a:lnTo>
                  <a:pt x="9487277" y="1193645"/>
                </a:lnTo>
                <a:lnTo>
                  <a:pt x="9519257" y="1161665"/>
                </a:lnTo>
                <a:lnTo>
                  <a:pt x="9543634" y="1123323"/>
                </a:lnTo>
                <a:lnTo>
                  <a:pt x="9559170" y="1079858"/>
                </a:lnTo>
                <a:lnTo>
                  <a:pt x="9564623" y="1032509"/>
                </a:lnTo>
                <a:lnTo>
                  <a:pt x="9564623" y="206501"/>
                </a:lnTo>
                <a:lnTo>
                  <a:pt x="9559170" y="159153"/>
                </a:lnTo>
                <a:lnTo>
                  <a:pt x="9543634" y="115688"/>
                </a:lnTo>
                <a:lnTo>
                  <a:pt x="9519257" y="77346"/>
                </a:lnTo>
                <a:lnTo>
                  <a:pt x="9487277" y="45366"/>
                </a:lnTo>
                <a:lnTo>
                  <a:pt x="9448935" y="20989"/>
                </a:lnTo>
                <a:lnTo>
                  <a:pt x="9405470" y="5453"/>
                </a:lnTo>
                <a:lnTo>
                  <a:pt x="935812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71309" y="5976620"/>
            <a:ext cx="55429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1214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	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difficult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schedule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patch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operations.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867" y="3560064"/>
            <a:ext cx="3579876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7808" y="306451"/>
            <a:ext cx="3581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Endpoint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066" y="1882292"/>
            <a:ext cx="13314044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Configuring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protection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crucial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step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hardening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automatic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detection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prevention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malware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threats.</a:t>
            </a:r>
            <a:endParaRPr sz="2200">
              <a:latin typeface="Trebuchet MS"/>
              <a:cs typeface="Trebuchet MS"/>
            </a:endParaRPr>
          </a:p>
          <a:p>
            <a:pPr algn="ctr" marL="1270">
              <a:lnSpc>
                <a:spcPct val="100000"/>
              </a:lnSpc>
              <a:spcBef>
                <a:spcPts val="139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protection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suite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agents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0615" y="760476"/>
            <a:ext cx="48600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97201" y="5348478"/>
            <a:ext cx="5655945" cy="2464435"/>
          </a:xfrm>
          <a:custGeom>
            <a:avLst/>
            <a:gdLst/>
            <a:ahLst/>
            <a:cxnLst/>
            <a:rect l="l" t="t" r="r" b="b"/>
            <a:pathLst>
              <a:path w="5655945" h="2464434">
                <a:moveTo>
                  <a:pt x="0" y="410718"/>
                </a:moveTo>
                <a:lnTo>
                  <a:pt x="2763" y="362821"/>
                </a:lnTo>
                <a:lnTo>
                  <a:pt x="10847" y="316547"/>
                </a:lnTo>
                <a:lnTo>
                  <a:pt x="23945" y="272204"/>
                </a:lnTo>
                <a:lnTo>
                  <a:pt x="41747" y="230099"/>
                </a:lnTo>
                <a:lnTo>
                  <a:pt x="63946" y="190541"/>
                </a:lnTo>
                <a:lnTo>
                  <a:pt x="90233" y="153839"/>
                </a:lnTo>
                <a:lnTo>
                  <a:pt x="120300" y="120300"/>
                </a:lnTo>
                <a:lnTo>
                  <a:pt x="153839" y="90233"/>
                </a:lnTo>
                <a:lnTo>
                  <a:pt x="190541" y="63946"/>
                </a:lnTo>
                <a:lnTo>
                  <a:pt x="230099" y="41747"/>
                </a:lnTo>
                <a:lnTo>
                  <a:pt x="272204" y="23945"/>
                </a:lnTo>
                <a:lnTo>
                  <a:pt x="316547" y="10847"/>
                </a:lnTo>
                <a:lnTo>
                  <a:pt x="362821" y="2763"/>
                </a:lnTo>
                <a:lnTo>
                  <a:pt x="410718" y="0"/>
                </a:lnTo>
                <a:lnTo>
                  <a:pt x="5244846" y="0"/>
                </a:lnTo>
                <a:lnTo>
                  <a:pt x="5292742" y="2763"/>
                </a:lnTo>
                <a:lnTo>
                  <a:pt x="5339016" y="10847"/>
                </a:lnTo>
                <a:lnTo>
                  <a:pt x="5383359" y="23945"/>
                </a:lnTo>
                <a:lnTo>
                  <a:pt x="5425464" y="41747"/>
                </a:lnTo>
                <a:lnTo>
                  <a:pt x="5465022" y="63946"/>
                </a:lnTo>
                <a:lnTo>
                  <a:pt x="5501724" y="90233"/>
                </a:lnTo>
                <a:lnTo>
                  <a:pt x="5535263" y="120300"/>
                </a:lnTo>
                <a:lnTo>
                  <a:pt x="5565330" y="153839"/>
                </a:lnTo>
                <a:lnTo>
                  <a:pt x="5591617" y="190541"/>
                </a:lnTo>
                <a:lnTo>
                  <a:pt x="5613816" y="230099"/>
                </a:lnTo>
                <a:lnTo>
                  <a:pt x="5631618" y="272204"/>
                </a:lnTo>
                <a:lnTo>
                  <a:pt x="5644716" y="316547"/>
                </a:lnTo>
                <a:lnTo>
                  <a:pt x="5652800" y="362821"/>
                </a:lnTo>
                <a:lnTo>
                  <a:pt x="5655564" y="410718"/>
                </a:lnTo>
                <a:lnTo>
                  <a:pt x="5655564" y="2053590"/>
                </a:lnTo>
                <a:lnTo>
                  <a:pt x="5652800" y="2101486"/>
                </a:lnTo>
                <a:lnTo>
                  <a:pt x="5644716" y="2147760"/>
                </a:lnTo>
                <a:lnTo>
                  <a:pt x="5631618" y="2192103"/>
                </a:lnTo>
                <a:lnTo>
                  <a:pt x="5613816" y="2234208"/>
                </a:lnTo>
                <a:lnTo>
                  <a:pt x="5591617" y="2273766"/>
                </a:lnTo>
                <a:lnTo>
                  <a:pt x="5565330" y="2310468"/>
                </a:lnTo>
                <a:lnTo>
                  <a:pt x="5535263" y="2344007"/>
                </a:lnTo>
                <a:lnTo>
                  <a:pt x="5501724" y="2374074"/>
                </a:lnTo>
                <a:lnTo>
                  <a:pt x="5465022" y="2400361"/>
                </a:lnTo>
                <a:lnTo>
                  <a:pt x="5425464" y="2422560"/>
                </a:lnTo>
                <a:lnTo>
                  <a:pt x="5383359" y="2440362"/>
                </a:lnTo>
                <a:lnTo>
                  <a:pt x="5339016" y="2453460"/>
                </a:lnTo>
                <a:lnTo>
                  <a:pt x="5292742" y="2461544"/>
                </a:lnTo>
                <a:lnTo>
                  <a:pt x="5244846" y="2464308"/>
                </a:lnTo>
                <a:lnTo>
                  <a:pt x="410718" y="2464308"/>
                </a:lnTo>
                <a:lnTo>
                  <a:pt x="362821" y="2461544"/>
                </a:lnTo>
                <a:lnTo>
                  <a:pt x="316547" y="2453460"/>
                </a:lnTo>
                <a:lnTo>
                  <a:pt x="272204" y="2440362"/>
                </a:lnTo>
                <a:lnTo>
                  <a:pt x="230099" y="2422560"/>
                </a:lnTo>
                <a:lnTo>
                  <a:pt x="190541" y="2400361"/>
                </a:lnTo>
                <a:lnTo>
                  <a:pt x="153839" y="2374074"/>
                </a:lnTo>
                <a:lnTo>
                  <a:pt x="120300" y="2344007"/>
                </a:lnTo>
                <a:lnTo>
                  <a:pt x="90233" y="2310468"/>
                </a:lnTo>
                <a:lnTo>
                  <a:pt x="63946" y="2273766"/>
                </a:lnTo>
                <a:lnTo>
                  <a:pt x="41747" y="2234208"/>
                </a:lnTo>
                <a:lnTo>
                  <a:pt x="23945" y="2192103"/>
                </a:lnTo>
                <a:lnTo>
                  <a:pt x="10847" y="2147760"/>
                </a:lnTo>
                <a:lnTo>
                  <a:pt x="2763" y="2101486"/>
                </a:lnTo>
                <a:lnTo>
                  <a:pt x="0" y="2053590"/>
                </a:lnTo>
                <a:lnTo>
                  <a:pt x="0" y="410718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46122" y="5954928"/>
            <a:ext cx="447357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performs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signature-based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detection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malware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PUP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types.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0966" y="5348478"/>
            <a:ext cx="5654040" cy="2464435"/>
          </a:xfrm>
          <a:custGeom>
            <a:avLst/>
            <a:gdLst/>
            <a:ahLst/>
            <a:cxnLst/>
            <a:rect l="l" t="t" r="r" b="b"/>
            <a:pathLst>
              <a:path w="5654040" h="2464434">
                <a:moveTo>
                  <a:pt x="0" y="410718"/>
                </a:moveTo>
                <a:lnTo>
                  <a:pt x="2763" y="362821"/>
                </a:lnTo>
                <a:lnTo>
                  <a:pt x="10847" y="316547"/>
                </a:lnTo>
                <a:lnTo>
                  <a:pt x="23945" y="272204"/>
                </a:lnTo>
                <a:lnTo>
                  <a:pt x="41747" y="230099"/>
                </a:lnTo>
                <a:lnTo>
                  <a:pt x="63946" y="190541"/>
                </a:lnTo>
                <a:lnTo>
                  <a:pt x="90233" y="153839"/>
                </a:lnTo>
                <a:lnTo>
                  <a:pt x="120300" y="120300"/>
                </a:lnTo>
                <a:lnTo>
                  <a:pt x="153839" y="90233"/>
                </a:lnTo>
                <a:lnTo>
                  <a:pt x="190541" y="63946"/>
                </a:lnTo>
                <a:lnTo>
                  <a:pt x="230099" y="41747"/>
                </a:lnTo>
                <a:lnTo>
                  <a:pt x="272204" y="23945"/>
                </a:lnTo>
                <a:lnTo>
                  <a:pt x="316547" y="10847"/>
                </a:lnTo>
                <a:lnTo>
                  <a:pt x="362821" y="2763"/>
                </a:lnTo>
                <a:lnTo>
                  <a:pt x="410717" y="0"/>
                </a:lnTo>
                <a:lnTo>
                  <a:pt x="5243322" y="0"/>
                </a:lnTo>
                <a:lnTo>
                  <a:pt x="5291218" y="2763"/>
                </a:lnTo>
                <a:lnTo>
                  <a:pt x="5337492" y="10847"/>
                </a:lnTo>
                <a:lnTo>
                  <a:pt x="5381835" y="23945"/>
                </a:lnTo>
                <a:lnTo>
                  <a:pt x="5423940" y="41747"/>
                </a:lnTo>
                <a:lnTo>
                  <a:pt x="5463498" y="63946"/>
                </a:lnTo>
                <a:lnTo>
                  <a:pt x="5500200" y="90233"/>
                </a:lnTo>
                <a:lnTo>
                  <a:pt x="5533739" y="120300"/>
                </a:lnTo>
                <a:lnTo>
                  <a:pt x="5563806" y="153839"/>
                </a:lnTo>
                <a:lnTo>
                  <a:pt x="5590093" y="190541"/>
                </a:lnTo>
                <a:lnTo>
                  <a:pt x="5612292" y="230099"/>
                </a:lnTo>
                <a:lnTo>
                  <a:pt x="5630094" y="272204"/>
                </a:lnTo>
                <a:lnTo>
                  <a:pt x="5643192" y="316547"/>
                </a:lnTo>
                <a:lnTo>
                  <a:pt x="5651276" y="362821"/>
                </a:lnTo>
                <a:lnTo>
                  <a:pt x="5654039" y="410718"/>
                </a:lnTo>
                <a:lnTo>
                  <a:pt x="5654039" y="2053590"/>
                </a:lnTo>
                <a:lnTo>
                  <a:pt x="5651276" y="2101486"/>
                </a:lnTo>
                <a:lnTo>
                  <a:pt x="5643192" y="2147760"/>
                </a:lnTo>
                <a:lnTo>
                  <a:pt x="5630094" y="2192103"/>
                </a:lnTo>
                <a:lnTo>
                  <a:pt x="5612292" y="2234208"/>
                </a:lnTo>
                <a:lnTo>
                  <a:pt x="5590093" y="2273766"/>
                </a:lnTo>
                <a:lnTo>
                  <a:pt x="5563806" y="2310468"/>
                </a:lnTo>
                <a:lnTo>
                  <a:pt x="5533739" y="2344007"/>
                </a:lnTo>
                <a:lnTo>
                  <a:pt x="5500200" y="2374074"/>
                </a:lnTo>
                <a:lnTo>
                  <a:pt x="5463498" y="2400361"/>
                </a:lnTo>
                <a:lnTo>
                  <a:pt x="5423940" y="2422560"/>
                </a:lnTo>
                <a:lnTo>
                  <a:pt x="5381835" y="2440362"/>
                </a:lnTo>
                <a:lnTo>
                  <a:pt x="5337492" y="2453460"/>
                </a:lnTo>
                <a:lnTo>
                  <a:pt x="5291218" y="2461544"/>
                </a:lnTo>
                <a:lnTo>
                  <a:pt x="5243322" y="2464308"/>
                </a:lnTo>
                <a:lnTo>
                  <a:pt x="410717" y="2464308"/>
                </a:lnTo>
                <a:lnTo>
                  <a:pt x="362821" y="2461544"/>
                </a:lnTo>
                <a:lnTo>
                  <a:pt x="316547" y="2453460"/>
                </a:lnTo>
                <a:lnTo>
                  <a:pt x="272204" y="2440362"/>
                </a:lnTo>
                <a:lnTo>
                  <a:pt x="230099" y="2422560"/>
                </a:lnTo>
                <a:lnTo>
                  <a:pt x="190541" y="2400361"/>
                </a:lnTo>
                <a:lnTo>
                  <a:pt x="153839" y="2374074"/>
                </a:lnTo>
                <a:lnTo>
                  <a:pt x="120300" y="2344007"/>
                </a:lnTo>
                <a:lnTo>
                  <a:pt x="90233" y="2310468"/>
                </a:lnTo>
                <a:lnTo>
                  <a:pt x="63946" y="2273766"/>
                </a:lnTo>
                <a:lnTo>
                  <a:pt x="41747" y="2234208"/>
                </a:lnTo>
                <a:lnTo>
                  <a:pt x="23945" y="2192103"/>
                </a:lnTo>
                <a:lnTo>
                  <a:pt x="10847" y="2147760"/>
                </a:lnTo>
                <a:lnTo>
                  <a:pt x="2763" y="2101486"/>
                </a:lnTo>
                <a:lnTo>
                  <a:pt x="0" y="2053590"/>
                </a:lnTo>
                <a:lnTo>
                  <a:pt x="0" y="410718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89340" y="5763920"/>
            <a:ext cx="4972050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helps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integrity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log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traffic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scanning.</a:t>
            </a:r>
            <a:endParaRPr sz="2200">
              <a:latin typeface="Trebuchet MS"/>
              <a:cs typeface="Trebuchet MS"/>
            </a:endParaRPr>
          </a:p>
          <a:p>
            <a:pPr marL="355600" marR="83185" indent="-343535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Prevention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products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block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connections.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90204" y="4270247"/>
            <a:ext cx="5654040" cy="1275715"/>
          </a:xfrm>
          <a:custGeom>
            <a:avLst/>
            <a:gdLst/>
            <a:ahLst/>
            <a:cxnLst/>
            <a:rect l="l" t="t" r="r" b="b"/>
            <a:pathLst>
              <a:path w="5654040" h="1275714">
                <a:moveTo>
                  <a:pt x="5441442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89"/>
                </a:lnTo>
                <a:lnTo>
                  <a:pt x="5611" y="1111755"/>
                </a:lnTo>
                <a:lnTo>
                  <a:pt x="21598" y="1156511"/>
                </a:lnTo>
                <a:lnTo>
                  <a:pt x="46686" y="1195984"/>
                </a:lnTo>
                <a:lnTo>
                  <a:pt x="79603" y="1228901"/>
                </a:lnTo>
                <a:lnTo>
                  <a:pt x="119076" y="1253989"/>
                </a:lnTo>
                <a:lnTo>
                  <a:pt x="163832" y="1269976"/>
                </a:lnTo>
                <a:lnTo>
                  <a:pt x="212598" y="1275588"/>
                </a:lnTo>
                <a:lnTo>
                  <a:pt x="5441442" y="1275588"/>
                </a:lnTo>
                <a:lnTo>
                  <a:pt x="5490207" y="1269976"/>
                </a:lnTo>
                <a:lnTo>
                  <a:pt x="5534963" y="1253989"/>
                </a:lnTo>
                <a:lnTo>
                  <a:pt x="5574436" y="1228901"/>
                </a:lnTo>
                <a:lnTo>
                  <a:pt x="5607353" y="1195984"/>
                </a:lnTo>
                <a:lnTo>
                  <a:pt x="5632441" y="1156511"/>
                </a:lnTo>
                <a:lnTo>
                  <a:pt x="5648428" y="1111755"/>
                </a:lnTo>
                <a:lnTo>
                  <a:pt x="5654040" y="1062989"/>
                </a:lnTo>
                <a:lnTo>
                  <a:pt x="5654040" y="212598"/>
                </a:lnTo>
                <a:lnTo>
                  <a:pt x="5648428" y="163832"/>
                </a:lnTo>
                <a:lnTo>
                  <a:pt x="5632441" y="119076"/>
                </a:lnTo>
                <a:lnTo>
                  <a:pt x="5607353" y="79603"/>
                </a:lnTo>
                <a:lnTo>
                  <a:pt x="5574436" y="46686"/>
                </a:lnTo>
                <a:lnTo>
                  <a:pt x="5534963" y="21598"/>
                </a:lnTo>
                <a:lnTo>
                  <a:pt x="5490207" y="5611"/>
                </a:lnTo>
                <a:lnTo>
                  <a:pt x="54414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87357" y="4473557"/>
            <a:ext cx="445897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Host-Based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Intrusion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2200">
              <a:latin typeface="Trebuchet MS"/>
              <a:cs typeface="Trebuchet MS"/>
            </a:endParaRPr>
          </a:p>
          <a:p>
            <a:pPr algn="ctr" marL="1270">
              <a:lnSpc>
                <a:spcPct val="100000"/>
              </a:lnSpc>
              <a:spcBef>
                <a:spcPts val="375"/>
              </a:spcBef>
            </a:pPr>
            <a:r>
              <a:rPr dirty="0" sz="2200" spc="45">
                <a:solidFill>
                  <a:srgbClr val="FFFFFF"/>
                </a:solidFill>
                <a:latin typeface="Trebuchet MS"/>
                <a:cs typeface="Trebuchet MS"/>
              </a:rPr>
              <a:t>Prevention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rebuchet MS"/>
                <a:cs typeface="Trebuchet MS"/>
              </a:rPr>
              <a:t>(HIDS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HIPS)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96439" y="4270247"/>
            <a:ext cx="5655945" cy="1275715"/>
          </a:xfrm>
          <a:custGeom>
            <a:avLst/>
            <a:gdLst/>
            <a:ahLst/>
            <a:cxnLst/>
            <a:rect l="l" t="t" r="r" b="b"/>
            <a:pathLst>
              <a:path w="5655945" h="1275714">
                <a:moveTo>
                  <a:pt x="5442966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89"/>
                </a:lnTo>
                <a:lnTo>
                  <a:pt x="5611" y="1111715"/>
                </a:lnTo>
                <a:lnTo>
                  <a:pt x="21598" y="1156456"/>
                </a:lnTo>
                <a:lnTo>
                  <a:pt x="46686" y="1195931"/>
                </a:lnTo>
                <a:lnTo>
                  <a:pt x="79603" y="1228861"/>
                </a:lnTo>
                <a:lnTo>
                  <a:pt x="119076" y="1253967"/>
                </a:lnTo>
                <a:lnTo>
                  <a:pt x="163832" y="1269969"/>
                </a:lnTo>
                <a:lnTo>
                  <a:pt x="212598" y="1275588"/>
                </a:lnTo>
                <a:lnTo>
                  <a:pt x="5442966" y="1275588"/>
                </a:lnTo>
                <a:lnTo>
                  <a:pt x="5491731" y="1269969"/>
                </a:lnTo>
                <a:lnTo>
                  <a:pt x="5536487" y="1253967"/>
                </a:lnTo>
                <a:lnTo>
                  <a:pt x="5575960" y="1228861"/>
                </a:lnTo>
                <a:lnTo>
                  <a:pt x="5608877" y="1195931"/>
                </a:lnTo>
                <a:lnTo>
                  <a:pt x="5633965" y="1156456"/>
                </a:lnTo>
                <a:lnTo>
                  <a:pt x="5649952" y="1111715"/>
                </a:lnTo>
                <a:lnTo>
                  <a:pt x="5655564" y="1062989"/>
                </a:lnTo>
                <a:lnTo>
                  <a:pt x="5655564" y="212598"/>
                </a:lnTo>
                <a:lnTo>
                  <a:pt x="5649952" y="163832"/>
                </a:lnTo>
                <a:lnTo>
                  <a:pt x="5633965" y="119076"/>
                </a:lnTo>
                <a:lnTo>
                  <a:pt x="5608877" y="79603"/>
                </a:lnTo>
                <a:lnTo>
                  <a:pt x="5575960" y="46686"/>
                </a:lnTo>
                <a:lnTo>
                  <a:pt x="5536487" y="21598"/>
                </a:lnTo>
                <a:lnTo>
                  <a:pt x="5491731" y="5611"/>
                </a:lnTo>
                <a:lnTo>
                  <a:pt x="544296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24098" y="4713478"/>
            <a:ext cx="39998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Antivirus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Trebuchet MS"/>
                <a:cs typeface="Trebuchet MS"/>
              </a:rPr>
              <a:t>(A-V)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rebuchet MS"/>
                <a:cs typeface="Trebuchet MS"/>
              </a:rPr>
              <a:t>Anti-Malware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4894" y="306451"/>
            <a:ext cx="80454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  <a:latin typeface="Arial"/>
                <a:cs typeface="Arial"/>
              </a:rPr>
              <a:t>Other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Design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7" y="760476"/>
            <a:ext cx="1120597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59779" y="3044951"/>
            <a:ext cx="4503420" cy="3942715"/>
            <a:chOff x="5859779" y="3044951"/>
            <a:chExt cx="4503420" cy="3942715"/>
          </a:xfrm>
        </p:grpSpPr>
        <p:sp>
          <p:nvSpPr>
            <p:cNvPr id="5" name="object 5"/>
            <p:cNvSpPr/>
            <p:nvPr/>
          </p:nvSpPr>
          <p:spPr>
            <a:xfrm>
              <a:off x="9528047" y="6235700"/>
              <a:ext cx="480059" cy="469900"/>
            </a:xfrm>
            <a:custGeom>
              <a:avLst/>
              <a:gdLst/>
              <a:ahLst/>
              <a:cxnLst/>
              <a:rect l="l" t="t" r="r" b="b"/>
              <a:pathLst>
                <a:path w="480059" h="469900">
                  <a:moveTo>
                    <a:pt x="254000" y="414019"/>
                  </a:moveTo>
                  <a:lnTo>
                    <a:pt x="227456" y="414019"/>
                  </a:lnTo>
                  <a:lnTo>
                    <a:pt x="231072" y="430530"/>
                  </a:lnTo>
                  <a:lnTo>
                    <a:pt x="237807" y="443230"/>
                  </a:lnTo>
                  <a:lnTo>
                    <a:pt x="246923" y="455930"/>
                  </a:lnTo>
                  <a:lnTo>
                    <a:pt x="257682" y="467360"/>
                  </a:lnTo>
                  <a:lnTo>
                    <a:pt x="259587" y="469900"/>
                  </a:lnTo>
                  <a:lnTo>
                    <a:pt x="274193" y="469900"/>
                  </a:lnTo>
                  <a:lnTo>
                    <a:pt x="276732" y="467360"/>
                  </a:lnTo>
                  <a:lnTo>
                    <a:pt x="280416" y="462280"/>
                  </a:lnTo>
                  <a:lnTo>
                    <a:pt x="280416" y="452119"/>
                  </a:lnTo>
                  <a:lnTo>
                    <a:pt x="276732" y="448310"/>
                  </a:lnTo>
                  <a:lnTo>
                    <a:pt x="268876" y="440689"/>
                  </a:lnTo>
                  <a:lnTo>
                    <a:pt x="262461" y="431800"/>
                  </a:lnTo>
                  <a:lnTo>
                    <a:pt x="257498" y="424180"/>
                  </a:lnTo>
                  <a:lnTo>
                    <a:pt x="254000" y="414019"/>
                  </a:lnTo>
                  <a:close/>
                </a:path>
                <a:path w="480059" h="469900">
                  <a:moveTo>
                    <a:pt x="344992" y="382269"/>
                  </a:moveTo>
                  <a:lnTo>
                    <a:pt x="135127" y="382269"/>
                  </a:lnTo>
                  <a:lnTo>
                    <a:pt x="149875" y="391160"/>
                  </a:lnTo>
                  <a:lnTo>
                    <a:pt x="157398" y="394969"/>
                  </a:lnTo>
                  <a:lnTo>
                    <a:pt x="165480" y="400050"/>
                  </a:lnTo>
                  <a:lnTo>
                    <a:pt x="163695" y="415289"/>
                  </a:lnTo>
                  <a:lnTo>
                    <a:pt x="165480" y="429260"/>
                  </a:lnTo>
                  <a:lnTo>
                    <a:pt x="170124" y="444500"/>
                  </a:lnTo>
                  <a:lnTo>
                    <a:pt x="176910" y="458469"/>
                  </a:lnTo>
                  <a:lnTo>
                    <a:pt x="178561" y="464819"/>
                  </a:lnTo>
                  <a:lnTo>
                    <a:pt x="182879" y="467360"/>
                  </a:lnTo>
                  <a:lnTo>
                    <a:pt x="190373" y="467360"/>
                  </a:lnTo>
                  <a:lnTo>
                    <a:pt x="193167" y="466089"/>
                  </a:lnTo>
                  <a:lnTo>
                    <a:pt x="195833" y="464819"/>
                  </a:lnTo>
                  <a:lnTo>
                    <a:pt x="202183" y="462280"/>
                  </a:lnTo>
                  <a:lnTo>
                    <a:pt x="204724" y="454660"/>
                  </a:lnTo>
                  <a:lnTo>
                    <a:pt x="202183" y="445769"/>
                  </a:lnTo>
                  <a:lnTo>
                    <a:pt x="197738" y="435610"/>
                  </a:lnTo>
                  <a:lnTo>
                    <a:pt x="194246" y="426719"/>
                  </a:lnTo>
                  <a:lnTo>
                    <a:pt x="192182" y="417830"/>
                  </a:lnTo>
                  <a:lnTo>
                    <a:pt x="192024" y="407669"/>
                  </a:lnTo>
                  <a:lnTo>
                    <a:pt x="325635" y="407669"/>
                  </a:lnTo>
                  <a:lnTo>
                    <a:pt x="322718" y="405130"/>
                  </a:lnTo>
                  <a:lnTo>
                    <a:pt x="317119" y="398780"/>
                  </a:lnTo>
                  <a:lnTo>
                    <a:pt x="325201" y="393700"/>
                  </a:lnTo>
                  <a:lnTo>
                    <a:pt x="332724" y="389889"/>
                  </a:lnTo>
                  <a:lnTo>
                    <a:pt x="340032" y="384810"/>
                  </a:lnTo>
                  <a:lnTo>
                    <a:pt x="344992" y="382269"/>
                  </a:lnTo>
                  <a:close/>
                </a:path>
                <a:path w="480059" h="469900">
                  <a:moveTo>
                    <a:pt x="325635" y="407669"/>
                  </a:moveTo>
                  <a:lnTo>
                    <a:pt x="289305" y="407669"/>
                  </a:lnTo>
                  <a:lnTo>
                    <a:pt x="298055" y="421639"/>
                  </a:lnTo>
                  <a:lnTo>
                    <a:pt x="308911" y="433069"/>
                  </a:lnTo>
                  <a:lnTo>
                    <a:pt x="321649" y="440689"/>
                  </a:lnTo>
                  <a:lnTo>
                    <a:pt x="336042" y="445769"/>
                  </a:lnTo>
                  <a:lnTo>
                    <a:pt x="337820" y="447039"/>
                  </a:lnTo>
                  <a:lnTo>
                    <a:pt x="347345" y="447039"/>
                  </a:lnTo>
                  <a:lnTo>
                    <a:pt x="353186" y="444500"/>
                  </a:lnTo>
                  <a:lnTo>
                    <a:pt x="354965" y="439419"/>
                  </a:lnTo>
                  <a:lnTo>
                    <a:pt x="358775" y="433069"/>
                  </a:lnTo>
                  <a:lnTo>
                    <a:pt x="354965" y="424180"/>
                  </a:lnTo>
                  <a:lnTo>
                    <a:pt x="348615" y="420369"/>
                  </a:lnTo>
                  <a:lnTo>
                    <a:pt x="338728" y="416560"/>
                  </a:lnTo>
                  <a:lnTo>
                    <a:pt x="330009" y="411480"/>
                  </a:lnTo>
                  <a:lnTo>
                    <a:pt x="325635" y="407669"/>
                  </a:lnTo>
                  <a:close/>
                </a:path>
                <a:path w="480059" h="469900">
                  <a:moveTo>
                    <a:pt x="232643" y="337819"/>
                  </a:moveTo>
                  <a:lnTo>
                    <a:pt x="90931" y="337819"/>
                  </a:lnTo>
                  <a:lnTo>
                    <a:pt x="96091" y="345439"/>
                  </a:lnTo>
                  <a:lnTo>
                    <a:pt x="101822" y="351789"/>
                  </a:lnTo>
                  <a:lnTo>
                    <a:pt x="107791" y="358139"/>
                  </a:lnTo>
                  <a:lnTo>
                    <a:pt x="113665" y="364489"/>
                  </a:lnTo>
                  <a:lnTo>
                    <a:pt x="106614" y="378460"/>
                  </a:lnTo>
                  <a:lnTo>
                    <a:pt x="103457" y="392430"/>
                  </a:lnTo>
                  <a:lnTo>
                    <a:pt x="102989" y="405130"/>
                  </a:lnTo>
                  <a:lnTo>
                    <a:pt x="103009" y="410210"/>
                  </a:lnTo>
                  <a:lnTo>
                    <a:pt x="103518" y="421639"/>
                  </a:lnTo>
                  <a:lnTo>
                    <a:pt x="103631" y="431800"/>
                  </a:lnTo>
                  <a:lnTo>
                    <a:pt x="109854" y="436880"/>
                  </a:lnTo>
                  <a:lnTo>
                    <a:pt x="127634" y="436880"/>
                  </a:lnTo>
                  <a:lnTo>
                    <a:pt x="132587" y="429260"/>
                  </a:lnTo>
                  <a:lnTo>
                    <a:pt x="132587" y="420369"/>
                  </a:lnTo>
                  <a:lnTo>
                    <a:pt x="132051" y="410210"/>
                  </a:lnTo>
                  <a:lnTo>
                    <a:pt x="132169" y="398780"/>
                  </a:lnTo>
                  <a:lnTo>
                    <a:pt x="133016" y="389889"/>
                  </a:lnTo>
                  <a:lnTo>
                    <a:pt x="135127" y="382269"/>
                  </a:lnTo>
                  <a:lnTo>
                    <a:pt x="344992" y="382269"/>
                  </a:lnTo>
                  <a:lnTo>
                    <a:pt x="347472" y="381000"/>
                  </a:lnTo>
                  <a:lnTo>
                    <a:pt x="419480" y="381000"/>
                  </a:lnTo>
                  <a:lnTo>
                    <a:pt x="415671" y="374650"/>
                  </a:lnTo>
                  <a:lnTo>
                    <a:pt x="406780" y="373380"/>
                  </a:lnTo>
                  <a:lnTo>
                    <a:pt x="396079" y="370839"/>
                  </a:lnTo>
                  <a:lnTo>
                    <a:pt x="386413" y="369569"/>
                  </a:lnTo>
                  <a:lnTo>
                    <a:pt x="377438" y="365760"/>
                  </a:lnTo>
                  <a:lnTo>
                    <a:pt x="368807" y="361950"/>
                  </a:lnTo>
                  <a:lnTo>
                    <a:pt x="369986" y="360680"/>
                  </a:lnTo>
                  <a:lnTo>
                    <a:pt x="267843" y="360680"/>
                  </a:lnTo>
                  <a:lnTo>
                    <a:pt x="251406" y="356869"/>
                  </a:lnTo>
                  <a:lnTo>
                    <a:pt x="238648" y="347980"/>
                  </a:lnTo>
                  <a:lnTo>
                    <a:pt x="232643" y="337819"/>
                  </a:lnTo>
                  <a:close/>
                </a:path>
                <a:path w="480059" h="469900">
                  <a:moveTo>
                    <a:pt x="289305" y="407669"/>
                  </a:moveTo>
                  <a:lnTo>
                    <a:pt x="192024" y="407669"/>
                  </a:lnTo>
                  <a:lnTo>
                    <a:pt x="209216" y="412750"/>
                  </a:lnTo>
                  <a:lnTo>
                    <a:pt x="218152" y="414019"/>
                  </a:lnTo>
                  <a:lnTo>
                    <a:pt x="262677" y="414019"/>
                  </a:lnTo>
                  <a:lnTo>
                    <a:pt x="271605" y="412750"/>
                  </a:lnTo>
                  <a:lnTo>
                    <a:pt x="289305" y="407669"/>
                  </a:lnTo>
                  <a:close/>
                </a:path>
                <a:path w="480059" h="469900">
                  <a:moveTo>
                    <a:pt x="419480" y="381000"/>
                  </a:moveTo>
                  <a:lnTo>
                    <a:pt x="347472" y="381000"/>
                  </a:lnTo>
                  <a:lnTo>
                    <a:pt x="360949" y="389889"/>
                  </a:lnTo>
                  <a:lnTo>
                    <a:pt x="374903" y="396239"/>
                  </a:lnTo>
                  <a:lnTo>
                    <a:pt x="389334" y="398780"/>
                  </a:lnTo>
                  <a:lnTo>
                    <a:pt x="404241" y="400050"/>
                  </a:lnTo>
                  <a:lnTo>
                    <a:pt x="413130" y="400050"/>
                  </a:lnTo>
                  <a:lnTo>
                    <a:pt x="418083" y="394969"/>
                  </a:lnTo>
                  <a:lnTo>
                    <a:pt x="419480" y="387350"/>
                  </a:lnTo>
                  <a:lnTo>
                    <a:pt x="419480" y="381000"/>
                  </a:lnTo>
                  <a:close/>
                </a:path>
                <a:path w="480059" h="469900">
                  <a:moveTo>
                    <a:pt x="257599" y="280669"/>
                  </a:moveTo>
                  <a:lnTo>
                    <a:pt x="64388" y="280669"/>
                  </a:lnTo>
                  <a:lnTo>
                    <a:pt x="67087" y="289560"/>
                  </a:lnTo>
                  <a:lnTo>
                    <a:pt x="72961" y="306069"/>
                  </a:lnTo>
                  <a:lnTo>
                    <a:pt x="77088" y="313689"/>
                  </a:lnTo>
                  <a:lnTo>
                    <a:pt x="65791" y="325119"/>
                  </a:lnTo>
                  <a:lnTo>
                    <a:pt x="57673" y="337819"/>
                  </a:lnTo>
                  <a:lnTo>
                    <a:pt x="51675" y="351789"/>
                  </a:lnTo>
                  <a:lnTo>
                    <a:pt x="46735" y="367030"/>
                  </a:lnTo>
                  <a:lnTo>
                    <a:pt x="45466" y="374650"/>
                  </a:lnTo>
                  <a:lnTo>
                    <a:pt x="50546" y="382269"/>
                  </a:lnTo>
                  <a:lnTo>
                    <a:pt x="56896" y="382269"/>
                  </a:lnTo>
                  <a:lnTo>
                    <a:pt x="58166" y="383539"/>
                  </a:lnTo>
                  <a:lnTo>
                    <a:pt x="67055" y="383539"/>
                  </a:lnTo>
                  <a:lnTo>
                    <a:pt x="72517" y="379730"/>
                  </a:lnTo>
                  <a:lnTo>
                    <a:pt x="74549" y="374650"/>
                  </a:lnTo>
                  <a:lnTo>
                    <a:pt x="77483" y="363219"/>
                  </a:lnTo>
                  <a:lnTo>
                    <a:pt x="80883" y="353060"/>
                  </a:lnTo>
                  <a:lnTo>
                    <a:pt x="85211" y="345439"/>
                  </a:lnTo>
                  <a:lnTo>
                    <a:pt x="90931" y="337819"/>
                  </a:lnTo>
                  <a:lnTo>
                    <a:pt x="232643" y="337819"/>
                  </a:lnTo>
                  <a:lnTo>
                    <a:pt x="230391" y="334010"/>
                  </a:lnTo>
                  <a:lnTo>
                    <a:pt x="176910" y="334010"/>
                  </a:lnTo>
                  <a:lnTo>
                    <a:pt x="170560" y="327660"/>
                  </a:lnTo>
                  <a:lnTo>
                    <a:pt x="170560" y="311150"/>
                  </a:lnTo>
                  <a:lnTo>
                    <a:pt x="176910" y="304800"/>
                  </a:lnTo>
                  <a:lnTo>
                    <a:pt x="230474" y="304800"/>
                  </a:lnTo>
                  <a:lnTo>
                    <a:pt x="230749" y="303530"/>
                  </a:lnTo>
                  <a:lnTo>
                    <a:pt x="239601" y="290830"/>
                  </a:lnTo>
                  <a:lnTo>
                    <a:pt x="252477" y="281939"/>
                  </a:lnTo>
                  <a:lnTo>
                    <a:pt x="257599" y="280669"/>
                  </a:lnTo>
                  <a:close/>
                </a:path>
                <a:path w="480059" h="469900">
                  <a:moveTo>
                    <a:pt x="415671" y="278130"/>
                  </a:moveTo>
                  <a:lnTo>
                    <a:pt x="267843" y="278130"/>
                  </a:lnTo>
                  <a:lnTo>
                    <a:pt x="284478" y="281939"/>
                  </a:lnTo>
                  <a:lnTo>
                    <a:pt x="297672" y="290830"/>
                  </a:lnTo>
                  <a:lnTo>
                    <a:pt x="306365" y="303530"/>
                  </a:lnTo>
                  <a:lnTo>
                    <a:pt x="309499" y="318769"/>
                  </a:lnTo>
                  <a:lnTo>
                    <a:pt x="306187" y="334010"/>
                  </a:lnTo>
                  <a:lnTo>
                    <a:pt x="297195" y="347980"/>
                  </a:lnTo>
                  <a:lnTo>
                    <a:pt x="283942" y="356869"/>
                  </a:lnTo>
                  <a:lnTo>
                    <a:pt x="267843" y="360680"/>
                  </a:lnTo>
                  <a:lnTo>
                    <a:pt x="369986" y="360680"/>
                  </a:lnTo>
                  <a:lnTo>
                    <a:pt x="374701" y="355600"/>
                  </a:lnTo>
                  <a:lnTo>
                    <a:pt x="380714" y="349250"/>
                  </a:lnTo>
                  <a:lnTo>
                    <a:pt x="386488" y="341630"/>
                  </a:lnTo>
                  <a:lnTo>
                    <a:pt x="391668" y="335280"/>
                  </a:lnTo>
                  <a:lnTo>
                    <a:pt x="450976" y="335280"/>
                  </a:lnTo>
                  <a:lnTo>
                    <a:pt x="459867" y="332739"/>
                  </a:lnTo>
                  <a:lnTo>
                    <a:pt x="462406" y="325119"/>
                  </a:lnTo>
                  <a:lnTo>
                    <a:pt x="461136" y="317500"/>
                  </a:lnTo>
                  <a:lnTo>
                    <a:pt x="460222" y="312419"/>
                  </a:lnTo>
                  <a:lnTo>
                    <a:pt x="408431" y="312419"/>
                  </a:lnTo>
                  <a:lnTo>
                    <a:pt x="404241" y="311150"/>
                  </a:lnTo>
                  <a:lnTo>
                    <a:pt x="407812" y="302260"/>
                  </a:lnTo>
                  <a:lnTo>
                    <a:pt x="410908" y="294639"/>
                  </a:lnTo>
                  <a:lnTo>
                    <a:pt x="413527" y="285750"/>
                  </a:lnTo>
                  <a:lnTo>
                    <a:pt x="415671" y="278130"/>
                  </a:lnTo>
                  <a:close/>
                </a:path>
                <a:path w="480059" h="469900">
                  <a:moveTo>
                    <a:pt x="450976" y="335280"/>
                  </a:moveTo>
                  <a:lnTo>
                    <a:pt x="391668" y="335280"/>
                  </a:lnTo>
                  <a:lnTo>
                    <a:pt x="400176" y="337819"/>
                  </a:lnTo>
                  <a:lnTo>
                    <a:pt x="408304" y="339089"/>
                  </a:lnTo>
                  <a:lnTo>
                    <a:pt x="424759" y="339089"/>
                  </a:lnTo>
                  <a:lnTo>
                    <a:pt x="450976" y="335280"/>
                  </a:lnTo>
                  <a:close/>
                </a:path>
                <a:path w="480059" h="469900">
                  <a:moveTo>
                    <a:pt x="230474" y="304800"/>
                  </a:moveTo>
                  <a:lnTo>
                    <a:pt x="192024" y="304800"/>
                  </a:lnTo>
                  <a:lnTo>
                    <a:pt x="198374" y="311150"/>
                  </a:lnTo>
                  <a:lnTo>
                    <a:pt x="198374" y="327660"/>
                  </a:lnTo>
                  <a:lnTo>
                    <a:pt x="192024" y="334010"/>
                  </a:lnTo>
                  <a:lnTo>
                    <a:pt x="230391" y="334010"/>
                  </a:lnTo>
                  <a:lnTo>
                    <a:pt x="227456" y="318769"/>
                  </a:lnTo>
                  <a:lnTo>
                    <a:pt x="230474" y="304800"/>
                  </a:lnTo>
                  <a:close/>
                </a:path>
                <a:path w="480059" h="469900">
                  <a:moveTo>
                    <a:pt x="184432" y="218439"/>
                  </a:moveTo>
                  <a:lnTo>
                    <a:pt x="59435" y="218439"/>
                  </a:lnTo>
                  <a:lnTo>
                    <a:pt x="59435" y="223519"/>
                  </a:lnTo>
                  <a:lnTo>
                    <a:pt x="58038" y="229869"/>
                  </a:lnTo>
                  <a:lnTo>
                    <a:pt x="58038" y="247650"/>
                  </a:lnTo>
                  <a:lnTo>
                    <a:pt x="59435" y="254000"/>
                  </a:lnTo>
                  <a:lnTo>
                    <a:pt x="44991" y="260350"/>
                  </a:lnTo>
                  <a:lnTo>
                    <a:pt x="33321" y="269239"/>
                  </a:lnTo>
                  <a:lnTo>
                    <a:pt x="23342" y="280669"/>
                  </a:lnTo>
                  <a:lnTo>
                    <a:pt x="13970" y="293369"/>
                  </a:lnTo>
                  <a:lnTo>
                    <a:pt x="8890" y="299719"/>
                  </a:lnTo>
                  <a:lnTo>
                    <a:pt x="11429" y="307339"/>
                  </a:lnTo>
                  <a:lnTo>
                    <a:pt x="20320" y="313689"/>
                  </a:lnTo>
                  <a:lnTo>
                    <a:pt x="23368" y="314960"/>
                  </a:lnTo>
                  <a:lnTo>
                    <a:pt x="30479" y="314960"/>
                  </a:lnTo>
                  <a:lnTo>
                    <a:pt x="34417" y="313689"/>
                  </a:lnTo>
                  <a:lnTo>
                    <a:pt x="36702" y="309880"/>
                  </a:lnTo>
                  <a:lnTo>
                    <a:pt x="43136" y="299719"/>
                  </a:lnTo>
                  <a:lnTo>
                    <a:pt x="49593" y="290830"/>
                  </a:lnTo>
                  <a:lnTo>
                    <a:pt x="56526" y="284480"/>
                  </a:lnTo>
                  <a:lnTo>
                    <a:pt x="64388" y="280669"/>
                  </a:lnTo>
                  <a:lnTo>
                    <a:pt x="257599" y="280669"/>
                  </a:lnTo>
                  <a:lnTo>
                    <a:pt x="267843" y="278130"/>
                  </a:lnTo>
                  <a:lnTo>
                    <a:pt x="416941" y="278130"/>
                  </a:lnTo>
                  <a:lnTo>
                    <a:pt x="432165" y="276860"/>
                  </a:lnTo>
                  <a:lnTo>
                    <a:pt x="445960" y="271780"/>
                  </a:lnTo>
                  <a:lnTo>
                    <a:pt x="458803" y="264160"/>
                  </a:lnTo>
                  <a:lnTo>
                    <a:pt x="471170" y="255269"/>
                  </a:lnTo>
                  <a:lnTo>
                    <a:pt x="476884" y="251460"/>
                  </a:lnTo>
                  <a:lnTo>
                    <a:pt x="419480" y="251460"/>
                  </a:lnTo>
                  <a:lnTo>
                    <a:pt x="419480" y="248919"/>
                  </a:lnTo>
                  <a:lnTo>
                    <a:pt x="121284" y="248919"/>
                  </a:lnTo>
                  <a:lnTo>
                    <a:pt x="114934" y="242569"/>
                  </a:lnTo>
                  <a:lnTo>
                    <a:pt x="114934" y="227330"/>
                  </a:lnTo>
                  <a:lnTo>
                    <a:pt x="121284" y="220980"/>
                  </a:lnTo>
                  <a:lnTo>
                    <a:pt x="186099" y="220980"/>
                  </a:lnTo>
                  <a:lnTo>
                    <a:pt x="184432" y="218439"/>
                  </a:lnTo>
                  <a:close/>
                </a:path>
                <a:path w="480059" h="469900">
                  <a:moveTo>
                    <a:pt x="453135" y="307339"/>
                  </a:moveTo>
                  <a:lnTo>
                    <a:pt x="443356" y="307339"/>
                  </a:lnTo>
                  <a:lnTo>
                    <a:pt x="436118" y="309880"/>
                  </a:lnTo>
                  <a:lnTo>
                    <a:pt x="422925" y="312419"/>
                  </a:lnTo>
                  <a:lnTo>
                    <a:pt x="460222" y="312419"/>
                  </a:lnTo>
                  <a:lnTo>
                    <a:pt x="459994" y="311150"/>
                  </a:lnTo>
                  <a:lnTo>
                    <a:pt x="453135" y="307339"/>
                  </a:lnTo>
                  <a:close/>
                </a:path>
                <a:path w="480059" h="469900">
                  <a:moveTo>
                    <a:pt x="468629" y="232410"/>
                  </a:moveTo>
                  <a:lnTo>
                    <a:pt x="461518" y="232410"/>
                  </a:lnTo>
                  <a:lnTo>
                    <a:pt x="458597" y="233680"/>
                  </a:lnTo>
                  <a:lnTo>
                    <a:pt x="456056" y="234950"/>
                  </a:lnTo>
                  <a:lnTo>
                    <a:pt x="446752" y="241300"/>
                  </a:lnTo>
                  <a:lnTo>
                    <a:pt x="437721" y="247650"/>
                  </a:lnTo>
                  <a:lnTo>
                    <a:pt x="428714" y="250189"/>
                  </a:lnTo>
                  <a:lnTo>
                    <a:pt x="419480" y="251460"/>
                  </a:lnTo>
                  <a:lnTo>
                    <a:pt x="476884" y="251460"/>
                  </a:lnTo>
                  <a:lnTo>
                    <a:pt x="478790" y="250189"/>
                  </a:lnTo>
                  <a:lnTo>
                    <a:pt x="480059" y="242569"/>
                  </a:lnTo>
                  <a:lnTo>
                    <a:pt x="474979" y="236219"/>
                  </a:lnTo>
                  <a:lnTo>
                    <a:pt x="472694" y="233680"/>
                  </a:lnTo>
                  <a:lnTo>
                    <a:pt x="468629" y="232410"/>
                  </a:lnTo>
                  <a:close/>
                </a:path>
                <a:path w="480059" h="469900">
                  <a:moveTo>
                    <a:pt x="186099" y="220980"/>
                  </a:moveTo>
                  <a:lnTo>
                    <a:pt x="136398" y="220980"/>
                  </a:lnTo>
                  <a:lnTo>
                    <a:pt x="142748" y="227330"/>
                  </a:lnTo>
                  <a:lnTo>
                    <a:pt x="142748" y="242569"/>
                  </a:lnTo>
                  <a:lnTo>
                    <a:pt x="136398" y="248919"/>
                  </a:lnTo>
                  <a:lnTo>
                    <a:pt x="240029" y="248919"/>
                  </a:lnTo>
                  <a:lnTo>
                    <a:pt x="213209" y="243839"/>
                  </a:lnTo>
                  <a:lnTo>
                    <a:pt x="191103" y="228600"/>
                  </a:lnTo>
                  <a:lnTo>
                    <a:pt x="186099" y="220980"/>
                  </a:lnTo>
                  <a:close/>
                </a:path>
                <a:path w="480059" h="469900">
                  <a:moveTo>
                    <a:pt x="369205" y="109219"/>
                  </a:moveTo>
                  <a:lnTo>
                    <a:pt x="240029" y="109219"/>
                  </a:lnTo>
                  <a:lnTo>
                    <a:pt x="266850" y="115569"/>
                  </a:lnTo>
                  <a:lnTo>
                    <a:pt x="288956" y="130810"/>
                  </a:lnTo>
                  <a:lnTo>
                    <a:pt x="303966" y="152400"/>
                  </a:lnTo>
                  <a:lnTo>
                    <a:pt x="309499" y="179069"/>
                  </a:lnTo>
                  <a:lnTo>
                    <a:pt x="304145" y="205739"/>
                  </a:lnTo>
                  <a:lnTo>
                    <a:pt x="289432" y="228600"/>
                  </a:lnTo>
                  <a:lnTo>
                    <a:pt x="267386" y="243839"/>
                  </a:lnTo>
                  <a:lnTo>
                    <a:pt x="240029" y="248919"/>
                  </a:lnTo>
                  <a:lnTo>
                    <a:pt x="343661" y="248919"/>
                  </a:lnTo>
                  <a:lnTo>
                    <a:pt x="337311" y="242569"/>
                  </a:lnTo>
                  <a:lnTo>
                    <a:pt x="337311" y="227330"/>
                  </a:lnTo>
                  <a:lnTo>
                    <a:pt x="343661" y="220980"/>
                  </a:lnTo>
                  <a:lnTo>
                    <a:pt x="420395" y="220980"/>
                  </a:lnTo>
                  <a:lnTo>
                    <a:pt x="419480" y="215900"/>
                  </a:lnTo>
                  <a:lnTo>
                    <a:pt x="434389" y="209550"/>
                  </a:lnTo>
                  <a:lnTo>
                    <a:pt x="445976" y="200660"/>
                  </a:lnTo>
                  <a:lnTo>
                    <a:pt x="455681" y="189230"/>
                  </a:lnTo>
                  <a:lnTo>
                    <a:pt x="415671" y="189230"/>
                  </a:lnTo>
                  <a:lnTo>
                    <a:pt x="412773" y="181610"/>
                  </a:lnTo>
                  <a:lnTo>
                    <a:pt x="409638" y="172719"/>
                  </a:lnTo>
                  <a:lnTo>
                    <a:pt x="406026" y="165100"/>
                  </a:lnTo>
                  <a:lnTo>
                    <a:pt x="401700" y="156210"/>
                  </a:lnTo>
                  <a:lnTo>
                    <a:pt x="413051" y="144780"/>
                  </a:lnTo>
                  <a:lnTo>
                    <a:pt x="420352" y="133350"/>
                  </a:lnTo>
                  <a:lnTo>
                    <a:pt x="387857" y="133350"/>
                  </a:lnTo>
                  <a:lnTo>
                    <a:pt x="382879" y="125730"/>
                  </a:lnTo>
                  <a:lnTo>
                    <a:pt x="377555" y="118110"/>
                  </a:lnTo>
                  <a:lnTo>
                    <a:pt x="372016" y="111760"/>
                  </a:lnTo>
                  <a:lnTo>
                    <a:pt x="369205" y="109219"/>
                  </a:lnTo>
                  <a:close/>
                </a:path>
                <a:path w="480059" h="469900">
                  <a:moveTo>
                    <a:pt x="420395" y="220980"/>
                  </a:moveTo>
                  <a:lnTo>
                    <a:pt x="360045" y="220980"/>
                  </a:lnTo>
                  <a:lnTo>
                    <a:pt x="366395" y="227330"/>
                  </a:lnTo>
                  <a:lnTo>
                    <a:pt x="366395" y="242569"/>
                  </a:lnTo>
                  <a:lnTo>
                    <a:pt x="360045" y="248919"/>
                  </a:lnTo>
                  <a:lnTo>
                    <a:pt x="419480" y="248919"/>
                  </a:lnTo>
                  <a:lnTo>
                    <a:pt x="419480" y="246380"/>
                  </a:lnTo>
                  <a:lnTo>
                    <a:pt x="420624" y="240030"/>
                  </a:lnTo>
                  <a:lnTo>
                    <a:pt x="420624" y="222250"/>
                  </a:lnTo>
                  <a:lnTo>
                    <a:pt x="420395" y="220980"/>
                  </a:lnTo>
                  <a:close/>
                </a:path>
                <a:path w="480059" h="469900">
                  <a:moveTo>
                    <a:pt x="175039" y="157480"/>
                  </a:moveTo>
                  <a:lnTo>
                    <a:pt x="71374" y="157480"/>
                  </a:lnTo>
                  <a:lnTo>
                    <a:pt x="75819" y="158750"/>
                  </a:lnTo>
                  <a:lnTo>
                    <a:pt x="72068" y="167639"/>
                  </a:lnTo>
                  <a:lnTo>
                    <a:pt x="68675" y="175260"/>
                  </a:lnTo>
                  <a:lnTo>
                    <a:pt x="65996" y="184150"/>
                  </a:lnTo>
                  <a:lnTo>
                    <a:pt x="64388" y="191769"/>
                  </a:lnTo>
                  <a:lnTo>
                    <a:pt x="48946" y="193039"/>
                  </a:lnTo>
                  <a:lnTo>
                    <a:pt x="7620" y="212089"/>
                  </a:lnTo>
                  <a:lnTo>
                    <a:pt x="0" y="224789"/>
                  </a:lnTo>
                  <a:lnTo>
                    <a:pt x="5079" y="231139"/>
                  </a:lnTo>
                  <a:lnTo>
                    <a:pt x="7493" y="234950"/>
                  </a:lnTo>
                  <a:lnTo>
                    <a:pt x="11810" y="237489"/>
                  </a:lnTo>
                  <a:lnTo>
                    <a:pt x="21717" y="237489"/>
                  </a:lnTo>
                  <a:lnTo>
                    <a:pt x="24002" y="234950"/>
                  </a:lnTo>
                  <a:lnTo>
                    <a:pt x="33111" y="228600"/>
                  </a:lnTo>
                  <a:lnTo>
                    <a:pt x="41719" y="223519"/>
                  </a:lnTo>
                  <a:lnTo>
                    <a:pt x="50327" y="219710"/>
                  </a:lnTo>
                  <a:lnTo>
                    <a:pt x="59435" y="218439"/>
                  </a:lnTo>
                  <a:lnTo>
                    <a:pt x="184432" y="218439"/>
                  </a:lnTo>
                  <a:lnTo>
                    <a:pt x="176093" y="205739"/>
                  </a:lnTo>
                  <a:lnTo>
                    <a:pt x="170560" y="179069"/>
                  </a:lnTo>
                  <a:lnTo>
                    <a:pt x="175039" y="157480"/>
                  </a:lnTo>
                  <a:close/>
                </a:path>
                <a:path w="480059" h="469900">
                  <a:moveTo>
                    <a:pt x="456819" y="154939"/>
                  </a:moveTo>
                  <a:lnTo>
                    <a:pt x="450087" y="154939"/>
                  </a:lnTo>
                  <a:lnTo>
                    <a:pt x="446404" y="157480"/>
                  </a:lnTo>
                  <a:lnTo>
                    <a:pt x="443356" y="160019"/>
                  </a:lnTo>
                  <a:lnTo>
                    <a:pt x="436745" y="170180"/>
                  </a:lnTo>
                  <a:lnTo>
                    <a:pt x="429990" y="179069"/>
                  </a:lnTo>
                  <a:lnTo>
                    <a:pt x="422997" y="185419"/>
                  </a:lnTo>
                  <a:lnTo>
                    <a:pt x="415671" y="189230"/>
                  </a:lnTo>
                  <a:lnTo>
                    <a:pt x="455681" y="189230"/>
                  </a:lnTo>
                  <a:lnTo>
                    <a:pt x="464947" y="176530"/>
                  </a:lnTo>
                  <a:lnTo>
                    <a:pt x="469900" y="170180"/>
                  </a:lnTo>
                  <a:lnTo>
                    <a:pt x="468629" y="162560"/>
                  </a:lnTo>
                  <a:lnTo>
                    <a:pt x="459740" y="156210"/>
                  </a:lnTo>
                  <a:lnTo>
                    <a:pt x="456819" y="154939"/>
                  </a:lnTo>
                  <a:close/>
                </a:path>
                <a:path w="480059" h="469900">
                  <a:moveTo>
                    <a:pt x="67067" y="130810"/>
                  </a:moveTo>
                  <a:lnTo>
                    <a:pt x="52512" y="130810"/>
                  </a:lnTo>
                  <a:lnTo>
                    <a:pt x="27812" y="134619"/>
                  </a:lnTo>
                  <a:lnTo>
                    <a:pt x="20193" y="135889"/>
                  </a:lnTo>
                  <a:lnTo>
                    <a:pt x="17652" y="144780"/>
                  </a:lnTo>
                  <a:lnTo>
                    <a:pt x="19938" y="158750"/>
                  </a:lnTo>
                  <a:lnTo>
                    <a:pt x="24892" y="162560"/>
                  </a:lnTo>
                  <a:lnTo>
                    <a:pt x="34798" y="162560"/>
                  </a:lnTo>
                  <a:lnTo>
                    <a:pt x="36702" y="161289"/>
                  </a:lnTo>
                  <a:lnTo>
                    <a:pt x="43773" y="160019"/>
                  </a:lnTo>
                  <a:lnTo>
                    <a:pt x="56723" y="157480"/>
                  </a:lnTo>
                  <a:lnTo>
                    <a:pt x="175039" y="157480"/>
                  </a:lnTo>
                  <a:lnTo>
                    <a:pt x="176093" y="152400"/>
                  </a:lnTo>
                  <a:lnTo>
                    <a:pt x="188454" y="134619"/>
                  </a:lnTo>
                  <a:lnTo>
                    <a:pt x="88392" y="134619"/>
                  </a:lnTo>
                  <a:lnTo>
                    <a:pt x="73850" y="132080"/>
                  </a:lnTo>
                  <a:lnTo>
                    <a:pt x="67067" y="130810"/>
                  </a:lnTo>
                  <a:close/>
                </a:path>
                <a:path w="480059" h="469900">
                  <a:moveTo>
                    <a:pt x="75819" y="69850"/>
                  </a:moveTo>
                  <a:lnTo>
                    <a:pt x="68199" y="69850"/>
                  </a:lnTo>
                  <a:lnTo>
                    <a:pt x="61849" y="73660"/>
                  </a:lnTo>
                  <a:lnTo>
                    <a:pt x="59435" y="82550"/>
                  </a:lnTo>
                  <a:lnTo>
                    <a:pt x="59435" y="90169"/>
                  </a:lnTo>
                  <a:lnTo>
                    <a:pt x="64388" y="96519"/>
                  </a:lnTo>
                  <a:lnTo>
                    <a:pt x="72008" y="97789"/>
                  </a:lnTo>
                  <a:lnTo>
                    <a:pt x="83423" y="99060"/>
                  </a:lnTo>
                  <a:lnTo>
                    <a:pt x="93313" y="100330"/>
                  </a:lnTo>
                  <a:lnTo>
                    <a:pt x="102012" y="104139"/>
                  </a:lnTo>
                  <a:lnTo>
                    <a:pt x="109854" y="109219"/>
                  </a:lnTo>
                  <a:lnTo>
                    <a:pt x="104233" y="114300"/>
                  </a:lnTo>
                  <a:lnTo>
                    <a:pt x="98694" y="121919"/>
                  </a:lnTo>
                  <a:lnTo>
                    <a:pt x="93370" y="128269"/>
                  </a:lnTo>
                  <a:lnTo>
                    <a:pt x="88392" y="134619"/>
                  </a:lnTo>
                  <a:lnTo>
                    <a:pt x="188454" y="134619"/>
                  </a:lnTo>
                  <a:lnTo>
                    <a:pt x="191103" y="130810"/>
                  </a:lnTo>
                  <a:lnTo>
                    <a:pt x="213209" y="115569"/>
                  </a:lnTo>
                  <a:lnTo>
                    <a:pt x="240029" y="109219"/>
                  </a:lnTo>
                  <a:lnTo>
                    <a:pt x="369205" y="109219"/>
                  </a:lnTo>
                  <a:lnTo>
                    <a:pt x="366395" y="106680"/>
                  </a:lnTo>
                  <a:lnTo>
                    <a:pt x="373247" y="91439"/>
                  </a:lnTo>
                  <a:lnTo>
                    <a:pt x="373494" y="90169"/>
                  </a:lnTo>
                  <a:lnTo>
                    <a:pt x="132587" y="90169"/>
                  </a:lnTo>
                  <a:lnTo>
                    <a:pt x="119110" y="80010"/>
                  </a:lnTo>
                  <a:lnTo>
                    <a:pt x="105155" y="73660"/>
                  </a:lnTo>
                  <a:lnTo>
                    <a:pt x="90725" y="71119"/>
                  </a:lnTo>
                  <a:lnTo>
                    <a:pt x="75819" y="69850"/>
                  </a:lnTo>
                  <a:close/>
                </a:path>
                <a:path w="480059" h="469900">
                  <a:moveTo>
                    <a:pt x="421894" y="86360"/>
                  </a:moveTo>
                  <a:lnTo>
                    <a:pt x="412750" y="86360"/>
                  </a:lnTo>
                  <a:lnTo>
                    <a:pt x="406526" y="90169"/>
                  </a:lnTo>
                  <a:lnTo>
                    <a:pt x="405510" y="96519"/>
                  </a:lnTo>
                  <a:lnTo>
                    <a:pt x="398541" y="116839"/>
                  </a:lnTo>
                  <a:lnTo>
                    <a:pt x="394134" y="124460"/>
                  </a:lnTo>
                  <a:lnTo>
                    <a:pt x="387857" y="133350"/>
                  </a:lnTo>
                  <a:lnTo>
                    <a:pt x="420352" y="133350"/>
                  </a:lnTo>
                  <a:lnTo>
                    <a:pt x="421163" y="132080"/>
                  </a:lnTo>
                  <a:lnTo>
                    <a:pt x="427132" y="119380"/>
                  </a:lnTo>
                  <a:lnTo>
                    <a:pt x="432053" y="104139"/>
                  </a:lnTo>
                  <a:lnTo>
                    <a:pt x="433324" y="96519"/>
                  </a:lnTo>
                  <a:lnTo>
                    <a:pt x="429513" y="88900"/>
                  </a:lnTo>
                  <a:lnTo>
                    <a:pt x="423163" y="87630"/>
                  </a:lnTo>
                  <a:lnTo>
                    <a:pt x="421894" y="86360"/>
                  </a:lnTo>
                  <a:close/>
                </a:path>
                <a:path w="480059" h="469900">
                  <a:moveTo>
                    <a:pt x="142367" y="21589"/>
                  </a:moveTo>
                  <a:lnTo>
                    <a:pt x="133096" y="21589"/>
                  </a:lnTo>
                  <a:lnTo>
                    <a:pt x="127000" y="24130"/>
                  </a:lnTo>
                  <a:lnTo>
                    <a:pt x="125095" y="30480"/>
                  </a:lnTo>
                  <a:lnTo>
                    <a:pt x="121284" y="36830"/>
                  </a:lnTo>
                  <a:lnTo>
                    <a:pt x="125095" y="45719"/>
                  </a:lnTo>
                  <a:lnTo>
                    <a:pt x="131445" y="48260"/>
                  </a:lnTo>
                  <a:lnTo>
                    <a:pt x="141331" y="53339"/>
                  </a:lnTo>
                  <a:lnTo>
                    <a:pt x="150050" y="58419"/>
                  </a:lnTo>
                  <a:lnTo>
                    <a:pt x="157341" y="64769"/>
                  </a:lnTo>
                  <a:lnTo>
                    <a:pt x="162941" y="72389"/>
                  </a:lnTo>
                  <a:lnTo>
                    <a:pt x="154680" y="76200"/>
                  </a:lnTo>
                  <a:lnTo>
                    <a:pt x="146859" y="80010"/>
                  </a:lnTo>
                  <a:lnTo>
                    <a:pt x="139491" y="85089"/>
                  </a:lnTo>
                  <a:lnTo>
                    <a:pt x="132587" y="90169"/>
                  </a:lnTo>
                  <a:lnTo>
                    <a:pt x="373494" y="90169"/>
                  </a:lnTo>
                  <a:lnTo>
                    <a:pt x="373741" y="88900"/>
                  </a:lnTo>
                  <a:lnTo>
                    <a:pt x="343661" y="88900"/>
                  </a:lnTo>
                  <a:lnTo>
                    <a:pt x="336776" y="83819"/>
                  </a:lnTo>
                  <a:lnTo>
                    <a:pt x="329437" y="78739"/>
                  </a:lnTo>
                  <a:lnTo>
                    <a:pt x="321623" y="74930"/>
                  </a:lnTo>
                  <a:lnTo>
                    <a:pt x="313308" y="71119"/>
                  </a:lnTo>
                  <a:lnTo>
                    <a:pt x="314281" y="62230"/>
                  </a:lnTo>
                  <a:lnTo>
                    <a:pt x="190753" y="62230"/>
                  </a:lnTo>
                  <a:lnTo>
                    <a:pt x="181522" y="48260"/>
                  </a:lnTo>
                  <a:lnTo>
                    <a:pt x="170719" y="38100"/>
                  </a:lnTo>
                  <a:lnTo>
                    <a:pt x="158249" y="29210"/>
                  </a:lnTo>
                  <a:lnTo>
                    <a:pt x="144018" y="22860"/>
                  </a:lnTo>
                  <a:lnTo>
                    <a:pt x="142367" y="21589"/>
                  </a:lnTo>
                  <a:close/>
                </a:path>
                <a:path w="480059" h="469900">
                  <a:moveTo>
                    <a:pt x="367665" y="33019"/>
                  </a:moveTo>
                  <a:lnTo>
                    <a:pt x="352425" y="33019"/>
                  </a:lnTo>
                  <a:lnTo>
                    <a:pt x="347472" y="40639"/>
                  </a:lnTo>
                  <a:lnTo>
                    <a:pt x="347472" y="49530"/>
                  </a:lnTo>
                  <a:lnTo>
                    <a:pt x="347860" y="57150"/>
                  </a:lnTo>
                  <a:lnTo>
                    <a:pt x="347979" y="64769"/>
                  </a:lnTo>
                  <a:lnTo>
                    <a:pt x="347853" y="71119"/>
                  </a:lnTo>
                  <a:lnTo>
                    <a:pt x="346507" y="80010"/>
                  </a:lnTo>
                  <a:lnTo>
                    <a:pt x="343661" y="88900"/>
                  </a:lnTo>
                  <a:lnTo>
                    <a:pt x="373741" y="88900"/>
                  </a:lnTo>
                  <a:lnTo>
                    <a:pt x="375967" y="77469"/>
                  </a:lnTo>
                  <a:lnTo>
                    <a:pt x="375876" y="58419"/>
                  </a:lnTo>
                  <a:lnTo>
                    <a:pt x="375157" y="45719"/>
                  </a:lnTo>
                  <a:lnTo>
                    <a:pt x="375157" y="38100"/>
                  </a:lnTo>
                  <a:lnTo>
                    <a:pt x="367665" y="33019"/>
                  </a:lnTo>
                  <a:close/>
                </a:path>
                <a:path w="480059" h="469900">
                  <a:moveTo>
                    <a:pt x="219836" y="0"/>
                  </a:moveTo>
                  <a:lnTo>
                    <a:pt x="205867" y="0"/>
                  </a:lnTo>
                  <a:lnTo>
                    <a:pt x="203326" y="2539"/>
                  </a:lnTo>
                  <a:lnTo>
                    <a:pt x="198374" y="7619"/>
                  </a:lnTo>
                  <a:lnTo>
                    <a:pt x="198374" y="17780"/>
                  </a:lnTo>
                  <a:lnTo>
                    <a:pt x="203326" y="21589"/>
                  </a:lnTo>
                  <a:lnTo>
                    <a:pt x="211183" y="29210"/>
                  </a:lnTo>
                  <a:lnTo>
                    <a:pt x="217598" y="38100"/>
                  </a:lnTo>
                  <a:lnTo>
                    <a:pt x="222561" y="45719"/>
                  </a:lnTo>
                  <a:lnTo>
                    <a:pt x="226059" y="54610"/>
                  </a:lnTo>
                  <a:lnTo>
                    <a:pt x="208454" y="57150"/>
                  </a:lnTo>
                  <a:lnTo>
                    <a:pt x="190753" y="62230"/>
                  </a:lnTo>
                  <a:lnTo>
                    <a:pt x="286766" y="62230"/>
                  </a:lnTo>
                  <a:lnTo>
                    <a:pt x="278981" y="59689"/>
                  </a:lnTo>
                  <a:lnTo>
                    <a:pt x="261887" y="57150"/>
                  </a:lnTo>
                  <a:lnTo>
                    <a:pt x="252602" y="55880"/>
                  </a:lnTo>
                  <a:lnTo>
                    <a:pt x="248219" y="40639"/>
                  </a:lnTo>
                  <a:lnTo>
                    <a:pt x="241252" y="26669"/>
                  </a:lnTo>
                  <a:lnTo>
                    <a:pt x="232404" y="13969"/>
                  </a:lnTo>
                  <a:lnTo>
                    <a:pt x="222376" y="2539"/>
                  </a:lnTo>
                  <a:lnTo>
                    <a:pt x="219836" y="0"/>
                  </a:lnTo>
                  <a:close/>
                </a:path>
                <a:path w="480059" h="469900">
                  <a:moveTo>
                    <a:pt x="295782" y="3810"/>
                  </a:moveTo>
                  <a:lnTo>
                    <a:pt x="286384" y="3810"/>
                  </a:lnTo>
                  <a:lnTo>
                    <a:pt x="284225" y="5080"/>
                  </a:lnTo>
                  <a:lnTo>
                    <a:pt x="277875" y="7619"/>
                  </a:lnTo>
                  <a:lnTo>
                    <a:pt x="274193" y="15239"/>
                  </a:lnTo>
                  <a:lnTo>
                    <a:pt x="277875" y="24130"/>
                  </a:lnTo>
                  <a:lnTo>
                    <a:pt x="282301" y="34289"/>
                  </a:lnTo>
                  <a:lnTo>
                    <a:pt x="285654" y="43180"/>
                  </a:lnTo>
                  <a:lnTo>
                    <a:pt x="287341" y="52069"/>
                  </a:lnTo>
                  <a:lnTo>
                    <a:pt x="286766" y="62230"/>
                  </a:lnTo>
                  <a:lnTo>
                    <a:pt x="314281" y="62230"/>
                  </a:lnTo>
                  <a:lnTo>
                    <a:pt x="303149" y="11430"/>
                  </a:lnTo>
                  <a:lnTo>
                    <a:pt x="300481" y="6350"/>
                  </a:lnTo>
                  <a:lnTo>
                    <a:pt x="295782" y="3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6167" y="6371843"/>
              <a:ext cx="82550" cy="822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82555" y="6539483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40" h="29209">
                  <a:moveTo>
                    <a:pt x="21209" y="0"/>
                  </a:moveTo>
                  <a:lnTo>
                    <a:pt x="13716" y="0"/>
                  </a:lnTo>
                  <a:lnTo>
                    <a:pt x="6223" y="0"/>
                  </a:lnTo>
                  <a:lnTo>
                    <a:pt x="0" y="6350"/>
                  </a:lnTo>
                  <a:lnTo>
                    <a:pt x="0" y="22606"/>
                  </a:lnTo>
                  <a:lnTo>
                    <a:pt x="6223" y="28956"/>
                  </a:lnTo>
                  <a:lnTo>
                    <a:pt x="21209" y="28956"/>
                  </a:lnTo>
                  <a:lnTo>
                    <a:pt x="27432" y="22606"/>
                  </a:lnTo>
                  <a:lnTo>
                    <a:pt x="27432" y="6350"/>
                  </a:lnTo>
                  <a:lnTo>
                    <a:pt x="21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90588" y="3044951"/>
              <a:ext cx="2291080" cy="1983105"/>
            </a:xfrm>
            <a:custGeom>
              <a:avLst/>
              <a:gdLst/>
              <a:ahLst/>
              <a:cxnLst/>
              <a:rect l="l" t="t" r="r" b="b"/>
              <a:pathLst>
                <a:path w="2291079" h="1983104">
                  <a:moveTo>
                    <a:pt x="2063496" y="991362"/>
                  </a:moveTo>
                  <a:lnTo>
                    <a:pt x="1604264" y="196596"/>
                  </a:lnTo>
                  <a:lnTo>
                    <a:pt x="686435" y="196596"/>
                  </a:lnTo>
                  <a:lnTo>
                    <a:pt x="227076" y="991362"/>
                  </a:lnTo>
                  <a:lnTo>
                    <a:pt x="686435" y="1786128"/>
                  </a:lnTo>
                  <a:lnTo>
                    <a:pt x="1604264" y="1786128"/>
                  </a:lnTo>
                  <a:lnTo>
                    <a:pt x="2063496" y="991362"/>
                  </a:lnTo>
                  <a:close/>
                </a:path>
                <a:path w="2291079" h="1983104">
                  <a:moveTo>
                    <a:pt x="2290572" y="991362"/>
                  </a:moveTo>
                  <a:lnTo>
                    <a:pt x="2216023" y="862279"/>
                  </a:lnTo>
                  <a:lnTo>
                    <a:pt x="2216023" y="991362"/>
                  </a:lnTo>
                  <a:lnTo>
                    <a:pt x="1680718" y="1918081"/>
                  </a:lnTo>
                  <a:lnTo>
                    <a:pt x="609854" y="1918081"/>
                  </a:lnTo>
                  <a:lnTo>
                    <a:pt x="74549" y="991362"/>
                  </a:lnTo>
                  <a:lnTo>
                    <a:pt x="609854" y="64643"/>
                  </a:lnTo>
                  <a:lnTo>
                    <a:pt x="1680718" y="64643"/>
                  </a:lnTo>
                  <a:lnTo>
                    <a:pt x="2216023" y="991362"/>
                  </a:lnTo>
                  <a:lnTo>
                    <a:pt x="2216023" y="862279"/>
                  </a:lnTo>
                  <a:lnTo>
                    <a:pt x="1755381" y="64643"/>
                  </a:lnTo>
                  <a:lnTo>
                    <a:pt x="1718056" y="0"/>
                  </a:lnTo>
                  <a:lnTo>
                    <a:pt x="572389" y="0"/>
                  </a:lnTo>
                  <a:lnTo>
                    <a:pt x="0" y="991362"/>
                  </a:lnTo>
                  <a:lnTo>
                    <a:pt x="572389" y="1982724"/>
                  </a:lnTo>
                  <a:lnTo>
                    <a:pt x="1718056" y="1982724"/>
                  </a:lnTo>
                  <a:lnTo>
                    <a:pt x="1755381" y="1918081"/>
                  </a:lnTo>
                  <a:lnTo>
                    <a:pt x="2290572" y="991362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89875" y="3390899"/>
              <a:ext cx="1490980" cy="1290955"/>
            </a:xfrm>
            <a:custGeom>
              <a:avLst/>
              <a:gdLst/>
              <a:ahLst/>
              <a:cxnLst/>
              <a:rect l="l" t="t" r="r" b="b"/>
              <a:pathLst>
                <a:path w="1490979" h="1290954">
                  <a:moveTo>
                    <a:pt x="1117853" y="0"/>
                  </a:moveTo>
                  <a:lnTo>
                    <a:pt x="372618" y="0"/>
                  </a:lnTo>
                  <a:lnTo>
                    <a:pt x="0" y="645540"/>
                  </a:lnTo>
                  <a:lnTo>
                    <a:pt x="372618" y="1290827"/>
                  </a:lnTo>
                  <a:lnTo>
                    <a:pt x="1117853" y="1290827"/>
                  </a:lnTo>
                  <a:lnTo>
                    <a:pt x="1490472" y="645540"/>
                  </a:lnTo>
                  <a:lnTo>
                    <a:pt x="11178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9811" y="3540251"/>
              <a:ext cx="992124" cy="992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3835" y="4913375"/>
              <a:ext cx="193548" cy="1950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73084" y="5082539"/>
              <a:ext cx="1112520" cy="904240"/>
            </a:xfrm>
            <a:custGeom>
              <a:avLst/>
              <a:gdLst/>
              <a:ahLst/>
              <a:cxnLst/>
              <a:rect l="l" t="t" r="r" b="b"/>
              <a:pathLst>
                <a:path w="1112520" h="904239">
                  <a:moveTo>
                    <a:pt x="1112520" y="198120"/>
                  </a:moveTo>
                  <a:lnTo>
                    <a:pt x="35306" y="198120"/>
                  </a:lnTo>
                  <a:lnTo>
                    <a:pt x="35306" y="0"/>
                  </a:lnTo>
                  <a:lnTo>
                    <a:pt x="0" y="0"/>
                  </a:lnTo>
                  <a:lnTo>
                    <a:pt x="0" y="198120"/>
                  </a:lnTo>
                  <a:lnTo>
                    <a:pt x="0" y="236220"/>
                  </a:lnTo>
                  <a:lnTo>
                    <a:pt x="1076833" y="236220"/>
                  </a:lnTo>
                  <a:lnTo>
                    <a:pt x="1076833" y="904240"/>
                  </a:lnTo>
                  <a:lnTo>
                    <a:pt x="1112520" y="904240"/>
                  </a:lnTo>
                  <a:lnTo>
                    <a:pt x="1112520" y="236220"/>
                  </a:lnTo>
                  <a:lnTo>
                    <a:pt x="1112520" y="198120"/>
                  </a:lnTo>
                  <a:close/>
                </a:path>
              </a:pathLst>
            </a:custGeom>
            <a:solidFill>
              <a:srgbClr val="5EB1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673083" y="5082539"/>
              <a:ext cx="1112520" cy="904240"/>
            </a:xfrm>
            <a:custGeom>
              <a:avLst/>
              <a:gdLst/>
              <a:ahLst/>
              <a:cxnLst/>
              <a:rect l="l" t="t" r="r" b="b"/>
              <a:pathLst>
                <a:path w="1112520" h="904239">
                  <a:moveTo>
                    <a:pt x="0" y="0"/>
                  </a:moveTo>
                  <a:lnTo>
                    <a:pt x="0" y="197865"/>
                  </a:lnTo>
                  <a:lnTo>
                    <a:pt x="0" y="235585"/>
                  </a:lnTo>
                  <a:lnTo>
                    <a:pt x="1076833" y="235585"/>
                  </a:lnTo>
                  <a:lnTo>
                    <a:pt x="1076833" y="903732"/>
                  </a:lnTo>
                  <a:lnTo>
                    <a:pt x="1112520" y="903732"/>
                  </a:lnTo>
                  <a:lnTo>
                    <a:pt x="1112520" y="197865"/>
                  </a:lnTo>
                  <a:lnTo>
                    <a:pt x="35306" y="197865"/>
                  </a:lnTo>
                  <a:lnTo>
                    <a:pt x="35306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93529" y="5971794"/>
              <a:ext cx="1150620" cy="996950"/>
            </a:xfrm>
            <a:custGeom>
              <a:avLst/>
              <a:gdLst/>
              <a:ahLst/>
              <a:cxnLst/>
              <a:rect l="l" t="t" r="r" b="b"/>
              <a:pathLst>
                <a:path w="1150620" h="996950">
                  <a:moveTo>
                    <a:pt x="862711" y="0"/>
                  </a:moveTo>
                  <a:lnTo>
                    <a:pt x="287527" y="0"/>
                  </a:lnTo>
                  <a:lnTo>
                    <a:pt x="0" y="498347"/>
                  </a:lnTo>
                  <a:lnTo>
                    <a:pt x="287527" y="996695"/>
                  </a:lnTo>
                  <a:lnTo>
                    <a:pt x="862711" y="996695"/>
                  </a:lnTo>
                  <a:lnTo>
                    <a:pt x="1150620" y="498347"/>
                  </a:lnTo>
                  <a:lnTo>
                    <a:pt x="862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93529" y="5971794"/>
              <a:ext cx="1150620" cy="996950"/>
            </a:xfrm>
            <a:custGeom>
              <a:avLst/>
              <a:gdLst/>
              <a:ahLst/>
              <a:cxnLst/>
              <a:rect l="l" t="t" r="r" b="b"/>
              <a:pathLst>
                <a:path w="1150620" h="996950">
                  <a:moveTo>
                    <a:pt x="287527" y="0"/>
                  </a:moveTo>
                  <a:lnTo>
                    <a:pt x="0" y="498347"/>
                  </a:lnTo>
                  <a:lnTo>
                    <a:pt x="287527" y="996695"/>
                  </a:lnTo>
                  <a:lnTo>
                    <a:pt x="862711" y="996695"/>
                  </a:lnTo>
                  <a:lnTo>
                    <a:pt x="1150620" y="498347"/>
                  </a:lnTo>
                  <a:lnTo>
                    <a:pt x="862711" y="0"/>
                  </a:lnTo>
                  <a:lnTo>
                    <a:pt x="287527" y="0"/>
                  </a:lnTo>
                  <a:close/>
                </a:path>
              </a:pathLst>
            </a:custGeom>
            <a:ln w="38100">
              <a:solidFill>
                <a:srgbClr val="33C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440424" y="5082539"/>
              <a:ext cx="1102360" cy="904240"/>
            </a:xfrm>
            <a:custGeom>
              <a:avLst/>
              <a:gdLst/>
              <a:ahLst/>
              <a:cxnLst/>
              <a:rect l="l" t="t" r="r" b="b"/>
              <a:pathLst>
                <a:path w="1102359" h="904239">
                  <a:moveTo>
                    <a:pt x="1101852" y="0"/>
                  </a:moveTo>
                  <a:lnTo>
                    <a:pt x="1066927" y="0"/>
                  </a:lnTo>
                  <a:lnTo>
                    <a:pt x="1066927" y="198120"/>
                  </a:lnTo>
                  <a:lnTo>
                    <a:pt x="0" y="198120"/>
                  </a:lnTo>
                  <a:lnTo>
                    <a:pt x="0" y="236220"/>
                  </a:lnTo>
                  <a:lnTo>
                    <a:pt x="0" y="904240"/>
                  </a:lnTo>
                  <a:lnTo>
                    <a:pt x="35687" y="904240"/>
                  </a:lnTo>
                  <a:lnTo>
                    <a:pt x="35687" y="236220"/>
                  </a:lnTo>
                  <a:lnTo>
                    <a:pt x="1101852" y="236220"/>
                  </a:lnTo>
                  <a:lnTo>
                    <a:pt x="1101852" y="198120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8165" y="6431280"/>
              <a:ext cx="82550" cy="822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36963" y="6233413"/>
              <a:ext cx="443230" cy="473709"/>
            </a:xfrm>
            <a:custGeom>
              <a:avLst/>
              <a:gdLst/>
              <a:ahLst/>
              <a:cxnLst/>
              <a:rect l="l" t="t" r="r" b="b"/>
              <a:pathLst>
                <a:path w="443229" h="473709">
                  <a:moveTo>
                    <a:pt x="241527" y="463550"/>
                  </a:moveTo>
                  <a:lnTo>
                    <a:pt x="182377" y="463550"/>
                  </a:lnTo>
                  <a:lnTo>
                    <a:pt x="189208" y="467360"/>
                  </a:lnTo>
                  <a:lnTo>
                    <a:pt x="196538" y="471170"/>
                  </a:lnTo>
                  <a:lnTo>
                    <a:pt x="204344" y="473710"/>
                  </a:lnTo>
                  <a:lnTo>
                    <a:pt x="212603" y="473710"/>
                  </a:lnTo>
                  <a:lnTo>
                    <a:pt x="237672" y="467360"/>
                  </a:lnTo>
                  <a:lnTo>
                    <a:pt x="241527" y="463550"/>
                  </a:lnTo>
                  <a:close/>
                </a:path>
                <a:path w="443229" h="473709">
                  <a:moveTo>
                    <a:pt x="159263" y="377190"/>
                  </a:moveTo>
                  <a:lnTo>
                    <a:pt x="131831" y="377190"/>
                  </a:lnTo>
                  <a:lnTo>
                    <a:pt x="133101" y="383540"/>
                  </a:lnTo>
                  <a:lnTo>
                    <a:pt x="134371" y="387350"/>
                  </a:lnTo>
                  <a:lnTo>
                    <a:pt x="138054" y="393700"/>
                  </a:lnTo>
                  <a:lnTo>
                    <a:pt x="127053" y="405130"/>
                  </a:lnTo>
                  <a:lnTo>
                    <a:pt x="120909" y="419100"/>
                  </a:lnTo>
                  <a:lnTo>
                    <a:pt x="120195" y="434340"/>
                  </a:lnTo>
                  <a:lnTo>
                    <a:pt x="125481" y="449580"/>
                  </a:lnTo>
                  <a:lnTo>
                    <a:pt x="132266" y="457200"/>
                  </a:lnTo>
                  <a:lnTo>
                    <a:pt x="140801" y="463550"/>
                  </a:lnTo>
                  <a:lnTo>
                    <a:pt x="150502" y="467360"/>
                  </a:lnTo>
                  <a:lnTo>
                    <a:pt x="160787" y="468630"/>
                  </a:lnTo>
                  <a:lnTo>
                    <a:pt x="168407" y="468630"/>
                  </a:lnTo>
                  <a:lnTo>
                    <a:pt x="176027" y="467360"/>
                  </a:lnTo>
                  <a:lnTo>
                    <a:pt x="182377" y="463550"/>
                  </a:lnTo>
                  <a:lnTo>
                    <a:pt x="241527" y="463550"/>
                  </a:lnTo>
                  <a:lnTo>
                    <a:pt x="256944" y="448310"/>
                  </a:lnTo>
                  <a:lnTo>
                    <a:pt x="208793" y="448310"/>
                  </a:lnTo>
                  <a:lnTo>
                    <a:pt x="203713" y="444500"/>
                  </a:lnTo>
                  <a:lnTo>
                    <a:pt x="198760" y="443230"/>
                  </a:lnTo>
                  <a:lnTo>
                    <a:pt x="201346" y="434340"/>
                  </a:lnTo>
                  <a:lnTo>
                    <a:pt x="201729" y="425450"/>
                  </a:lnTo>
                  <a:lnTo>
                    <a:pt x="173468" y="389890"/>
                  </a:lnTo>
                  <a:lnTo>
                    <a:pt x="163327" y="387350"/>
                  </a:lnTo>
                  <a:lnTo>
                    <a:pt x="159263" y="377190"/>
                  </a:lnTo>
                  <a:close/>
                </a:path>
                <a:path w="443229" h="473709">
                  <a:moveTo>
                    <a:pt x="297640" y="347980"/>
                  </a:moveTo>
                  <a:lnTo>
                    <a:pt x="210063" y="347980"/>
                  </a:lnTo>
                  <a:lnTo>
                    <a:pt x="223521" y="354330"/>
                  </a:lnTo>
                  <a:lnTo>
                    <a:pt x="250961" y="364490"/>
                  </a:lnTo>
                  <a:lnTo>
                    <a:pt x="264419" y="368300"/>
                  </a:lnTo>
                  <a:lnTo>
                    <a:pt x="253660" y="401320"/>
                  </a:lnTo>
                  <a:lnTo>
                    <a:pt x="240734" y="426720"/>
                  </a:lnTo>
                  <a:lnTo>
                    <a:pt x="226379" y="441960"/>
                  </a:lnTo>
                  <a:lnTo>
                    <a:pt x="211333" y="448310"/>
                  </a:lnTo>
                  <a:lnTo>
                    <a:pt x="256944" y="448310"/>
                  </a:lnTo>
                  <a:lnTo>
                    <a:pt x="259514" y="445770"/>
                  </a:lnTo>
                  <a:lnTo>
                    <a:pt x="277808" y="414020"/>
                  </a:lnTo>
                  <a:lnTo>
                    <a:pt x="292232" y="374650"/>
                  </a:lnTo>
                  <a:lnTo>
                    <a:pt x="394740" y="374650"/>
                  </a:lnTo>
                  <a:lnTo>
                    <a:pt x="405701" y="368300"/>
                  </a:lnTo>
                  <a:lnTo>
                    <a:pt x="415110" y="356870"/>
                  </a:lnTo>
                  <a:lnTo>
                    <a:pt x="339675" y="356870"/>
                  </a:lnTo>
                  <a:lnTo>
                    <a:pt x="326618" y="355600"/>
                  </a:lnTo>
                  <a:lnTo>
                    <a:pt x="312465" y="353060"/>
                  </a:lnTo>
                  <a:lnTo>
                    <a:pt x="297312" y="349250"/>
                  </a:lnTo>
                  <a:lnTo>
                    <a:pt x="297640" y="347980"/>
                  </a:lnTo>
                  <a:close/>
                </a:path>
                <a:path w="443229" h="473709">
                  <a:moveTo>
                    <a:pt x="71125" y="57150"/>
                  </a:moveTo>
                  <a:lnTo>
                    <a:pt x="55225" y="60960"/>
                  </a:lnTo>
                  <a:lnTo>
                    <a:pt x="42408" y="69850"/>
                  </a:lnTo>
                  <a:lnTo>
                    <a:pt x="33853" y="82550"/>
                  </a:lnTo>
                  <a:lnTo>
                    <a:pt x="30739" y="97790"/>
                  </a:lnTo>
                  <a:lnTo>
                    <a:pt x="22935" y="101600"/>
                  </a:lnTo>
                  <a:lnTo>
                    <a:pt x="16404" y="106680"/>
                  </a:lnTo>
                  <a:lnTo>
                    <a:pt x="11041" y="111760"/>
                  </a:lnTo>
                  <a:lnTo>
                    <a:pt x="6736" y="119380"/>
                  </a:lnTo>
                  <a:lnTo>
                    <a:pt x="696" y="148590"/>
                  </a:lnTo>
                  <a:lnTo>
                    <a:pt x="10515" y="180340"/>
                  </a:lnTo>
                  <a:lnTo>
                    <a:pt x="29811" y="209550"/>
                  </a:lnTo>
                  <a:lnTo>
                    <a:pt x="52202" y="236220"/>
                  </a:lnTo>
                  <a:lnTo>
                    <a:pt x="29150" y="264160"/>
                  </a:lnTo>
                  <a:lnTo>
                    <a:pt x="9610" y="295910"/>
                  </a:lnTo>
                  <a:lnTo>
                    <a:pt x="0" y="327660"/>
                  </a:lnTo>
                  <a:lnTo>
                    <a:pt x="6736" y="355600"/>
                  </a:lnTo>
                  <a:lnTo>
                    <a:pt x="18375" y="369570"/>
                  </a:lnTo>
                  <a:lnTo>
                    <a:pt x="33930" y="378460"/>
                  </a:lnTo>
                  <a:lnTo>
                    <a:pt x="52367" y="383540"/>
                  </a:lnTo>
                  <a:lnTo>
                    <a:pt x="72649" y="384810"/>
                  </a:lnTo>
                  <a:lnTo>
                    <a:pt x="102955" y="382270"/>
                  </a:lnTo>
                  <a:lnTo>
                    <a:pt x="131831" y="377190"/>
                  </a:lnTo>
                  <a:lnTo>
                    <a:pt x="159263" y="377190"/>
                  </a:lnTo>
                  <a:lnTo>
                    <a:pt x="158247" y="374650"/>
                  </a:lnTo>
                  <a:lnTo>
                    <a:pt x="157104" y="368300"/>
                  </a:lnTo>
                  <a:lnTo>
                    <a:pt x="169630" y="363220"/>
                  </a:lnTo>
                  <a:lnTo>
                    <a:pt x="182631" y="359410"/>
                  </a:lnTo>
                  <a:lnTo>
                    <a:pt x="189370" y="356870"/>
                  </a:lnTo>
                  <a:lnTo>
                    <a:pt x="56528" y="356870"/>
                  </a:lnTo>
                  <a:lnTo>
                    <a:pt x="44932" y="354330"/>
                  </a:lnTo>
                  <a:lnTo>
                    <a:pt x="36240" y="349250"/>
                  </a:lnTo>
                  <a:lnTo>
                    <a:pt x="30739" y="342900"/>
                  </a:lnTo>
                  <a:lnTo>
                    <a:pt x="29303" y="322580"/>
                  </a:lnTo>
                  <a:lnTo>
                    <a:pt x="39915" y="299720"/>
                  </a:lnTo>
                  <a:lnTo>
                    <a:pt x="56671" y="276860"/>
                  </a:lnTo>
                  <a:lnTo>
                    <a:pt x="73665" y="259080"/>
                  </a:lnTo>
                  <a:lnTo>
                    <a:pt x="142261" y="259080"/>
                  </a:lnTo>
                  <a:lnTo>
                    <a:pt x="142217" y="257810"/>
                  </a:lnTo>
                  <a:lnTo>
                    <a:pt x="115321" y="257810"/>
                  </a:lnTo>
                  <a:lnTo>
                    <a:pt x="109702" y="252730"/>
                  </a:lnTo>
                  <a:lnTo>
                    <a:pt x="104177" y="247650"/>
                  </a:lnTo>
                  <a:lnTo>
                    <a:pt x="98891" y="243840"/>
                  </a:lnTo>
                  <a:lnTo>
                    <a:pt x="93985" y="238760"/>
                  </a:lnTo>
                  <a:lnTo>
                    <a:pt x="98891" y="233680"/>
                  </a:lnTo>
                  <a:lnTo>
                    <a:pt x="104177" y="228600"/>
                  </a:lnTo>
                  <a:lnTo>
                    <a:pt x="109702" y="224790"/>
                  </a:lnTo>
                  <a:lnTo>
                    <a:pt x="113917" y="220980"/>
                  </a:lnTo>
                  <a:lnTo>
                    <a:pt x="71125" y="220980"/>
                  </a:lnTo>
                  <a:lnTo>
                    <a:pt x="55600" y="201930"/>
                  </a:lnTo>
                  <a:lnTo>
                    <a:pt x="39598" y="179070"/>
                  </a:lnTo>
                  <a:lnTo>
                    <a:pt x="29263" y="154940"/>
                  </a:lnTo>
                  <a:lnTo>
                    <a:pt x="30739" y="133350"/>
                  </a:lnTo>
                  <a:lnTo>
                    <a:pt x="32009" y="130810"/>
                  </a:lnTo>
                  <a:lnTo>
                    <a:pt x="34549" y="128270"/>
                  </a:lnTo>
                  <a:lnTo>
                    <a:pt x="39629" y="127000"/>
                  </a:lnTo>
                  <a:lnTo>
                    <a:pt x="102848" y="127000"/>
                  </a:lnTo>
                  <a:lnTo>
                    <a:pt x="104018" y="125730"/>
                  </a:lnTo>
                  <a:lnTo>
                    <a:pt x="204980" y="125730"/>
                  </a:lnTo>
                  <a:lnTo>
                    <a:pt x="198627" y="123190"/>
                  </a:lnTo>
                  <a:lnTo>
                    <a:pt x="171739" y="113030"/>
                  </a:lnTo>
                  <a:lnTo>
                    <a:pt x="158247" y="109220"/>
                  </a:lnTo>
                  <a:lnTo>
                    <a:pt x="161351" y="100330"/>
                  </a:lnTo>
                  <a:lnTo>
                    <a:pt x="130561" y="100330"/>
                  </a:lnTo>
                  <a:lnTo>
                    <a:pt x="124211" y="97790"/>
                  </a:lnTo>
                  <a:lnTo>
                    <a:pt x="117861" y="96520"/>
                  </a:lnTo>
                  <a:lnTo>
                    <a:pt x="112908" y="96520"/>
                  </a:lnTo>
                  <a:lnTo>
                    <a:pt x="109059" y="81280"/>
                  </a:lnTo>
                  <a:lnTo>
                    <a:pt x="100113" y="68580"/>
                  </a:lnTo>
                  <a:lnTo>
                    <a:pt x="87120" y="59690"/>
                  </a:lnTo>
                  <a:lnTo>
                    <a:pt x="71125" y="57150"/>
                  </a:lnTo>
                  <a:close/>
                </a:path>
                <a:path w="443229" h="473709">
                  <a:moveTo>
                    <a:pt x="394740" y="374650"/>
                  </a:moveTo>
                  <a:lnTo>
                    <a:pt x="292232" y="374650"/>
                  </a:lnTo>
                  <a:lnTo>
                    <a:pt x="306403" y="378460"/>
                  </a:lnTo>
                  <a:lnTo>
                    <a:pt x="321395" y="381000"/>
                  </a:lnTo>
                  <a:lnTo>
                    <a:pt x="352176" y="383540"/>
                  </a:lnTo>
                  <a:lnTo>
                    <a:pt x="372177" y="382270"/>
                  </a:lnTo>
                  <a:lnTo>
                    <a:pt x="390356" y="377190"/>
                  </a:lnTo>
                  <a:lnTo>
                    <a:pt x="394740" y="374650"/>
                  </a:lnTo>
                  <a:close/>
                </a:path>
                <a:path w="443229" h="473709">
                  <a:moveTo>
                    <a:pt x="142261" y="259080"/>
                  </a:moveTo>
                  <a:lnTo>
                    <a:pt x="73665" y="259080"/>
                  </a:lnTo>
                  <a:lnTo>
                    <a:pt x="84161" y="267970"/>
                  </a:lnTo>
                  <a:lnTo>
                    <a:pt x="94859" y="276860"/>
                  </a:lnTo>
                  <a:lnTo>
                    <a:pt x="106009" y="284480"/>
                  </a:lnTo>
                  <a:lnTo>
                    <a:pt x="117861" y="293370"/>
                  </a:lnTo>
                  <a:lnTo>
                    <a:pt x="119052" y="308610"/>
                  </a:lnTo>
                  <a:lnTo>
                    <a:pt x="120719" y="322580"/>
                  </a:lnTo>
                  <a:lnTo>
                    <a:pt x="122862" y="335280"/>
                  </a:lnTo>
                  <a:lnTo>
                    <a:pt x="125481" y="349250"/>
                  </a:lnTo>
                  <a:lnTo>
                    <a:pt x="110232" y="353060"/>
                  </a:lnTo>
                  <a:lnTo>
                    <a:pt x="95970" y="355600"/>
                  </a:lnTo>
                  <a:lnTo>
                    <a:pt x="82780" y="356870"/>
                  </a:lnTo>
                  <a:lnTo>
                    <a:pt x="189370" y="356870"/>
                  </a:lnTo>
                  <a:lnTo>
                    <a:pt x="196109" y="354330"/>
                  </a:lnTo>
                  <a:lnTo>
                    <a:pt x="210063" y="347980"/>
                  </a:lnTo>
                  <a:lnTo>
                    <a:pt x="297640" y="347980"/>
                  </a:lnTo>
                  <a:lnTo>
                    <a:pt x="299281" y="341630"/>
                  </a:lnTo>
                  <a:lnTo>
                    <a:pt x="152024" y="341630"/>
                  </a:lnTo>
                  <a:lnTo>
                    <a:pt x="146944" y="313690"/>
                  </a:lnTo>
                  <a:lnTo>
                    <a:pt x="204761" y="313690"/>
                  </a:lnTo>
                  <a:lnTo>
                    <a:pt x="194304" y="308610"/>
                  </a:lnTo>
                  <a:lnTo>
                    <a:pt x="177075" y="299720"/>
                  </a:lnTo>
                  <a:lnTo>
                    <a:pt x="160561" y="290830"/>
                  </a:lnTo>
                  <a:lnTo>
                    <a:pt x="144404" y="279400"/>
                  </a:lnTo>
                  <a:lnTo>
                    <a:pt x="142261" y="259080"/>
                  </a:lnTo>
                  <a:close/>
                </a:path>
                <a:path w="443229" h="473709">
                  <a:moveTo>
                    <a:pt x="423830" y="220980"/>
                  </a:moveTo>
                  <a:lnTo>
                    <a:pt x="308615" y="220980"/>
                  </a:lnTo>
                  <a:lnTo>
                    <a:pt x="314291" y="226060"/>
                  </a:lnTo>
                  <a:lnTo>
                    <a:pt x="319823" y="229870"/>
                  </a:lnTo>
                  <a:lnTo>
                    <a:pt x="325118" y="234950"/>
                  </a:lnTo>
                  <a:lnTo>
                    <a:pt x="330078" y="240030"/>
                  </a:lnTo>
                  <a:lnTo>
                    <a:pt x="325118" y="245110"/>
                  </a:lnTo>
                  <a:lnTo>
                    <a:pt x="319823" y="248920"/>
                  </a:lnTo>
                  <a:lnTo>
                    <a:pt x="314291" y="254000"/>
                  </a:lnTo>
                  <a:lnTo>
                    <a:pt x="308615" y="259080"/>
                  </a:lnTo>
                  <a:lnTo>
                    <a:pt x="350271" y="259080"/>
                  </a:lnTo>
                  <a:lnTo>
                    <a:pt x="366728" y="276860"/>
                  </a:lnTo>
                  <a:lnTo>
                    <a:pt x="383434" y="299720"/>
                  </a:lnTo>
                  <a:lnTo>
                    <a:pt x="393973" y="322580"/>
                  </a:lnTo>
                  <a:lnTo>
                    <a:pt x="391927" y="342900"/>
                  </a:lnTo>
                  <a:lnTo>
                    <a:pt x="386081" y="349250"/>
                  </a:lnTo>
                  <a:lnTo>
                    <a:pt x="377259" y="354330"/>
                  </a:lnTo>
                  <a:lnTo>
                    <a:pt x="365674" y="356870"/>
                  </a:lnTo>
                  <a:lnTo>
                    <a:pt x="415110" y="356870"/>
                  </a:lnTo>
                  <a:lnTo>
                    <a:pt x="417200" y="354330"/>
                  </a:lnTo>
                  <a:lnTo>
                    <a:pt x="423955" y="325120"/>
                  </a:lnTo>
                  <a:lnTo>
                    <a:pt x="414375" y="293370"/>
                  </a:lnTo>
                  <a:lnTo>
                    <a:pt x="394841" y="262890"/>
                  </a:lnTo>
                  <a:lnTo>
                    <a:pt x="371734" y="236220"/>
                  </a:lnTo>
                  <a:lnTo>
                    <a:pt x="376814" y="232410"/>
                  </a:lnTo>
                  <a:lnTo>
                    <a:pt x="379354" y="227330"/>
                  </a:lnTo>
                  <a:lnTo>
                    <a:pt x="384434" y="222250"/>
                  </a:lnTo>
                  <a:lnTo>
                    <a:pt x="422122" y="222250"/>
                  </a:lnTo>
                  <a:lnTo>
                    <a:pt x="423830" y="220980"/>
                  </a:lnTo>
                  <a:close/>
                </a:path>
                <a:path w="443229" h="473709">
                  <a:moveTo>
                    <a:pt x="204761" y="313690"/>
                  </a:moveTo>
                  <a:lnTo>
                    <a:pt x="146944" y="313690"/>
                  </a:lnTo>
                  <a:lnTo>
                    <a:pt x="155957" y="320040"/>
                  </a:lnTo>
                  <a:lnTo>
                    <a:pt x="160375" y="322580"/>
                  </a:lnTo>
                  <a:lnTo>
                    <a:pt x="165983" y="326390"/>
                  </a:lnTo>
                  <a:lnTo>
                    <a:pt x="178567" y="332740"/>
                  </a:lnTo>
                  <a:lnTo>
                    <a:pt x="164820" y="337820"/>
                  </a:lnTo>
                  <a:lnTo>
                    <a:pt x="158136" y="340360"/>
                  </a:lnTo>
                  <a:lnTo>
                    <a:pt x="152024" y="341630"/>
                  </a:lnTo>
                  <a:lnTo>
                    <a:pt x="270769" y="341630"/>
                  </a:lnTo>
                  <a:lnTo>
                    <a:pt x="263568" y="340360"/>
                  </a:lnTo>
                  <a:lnTo>
                    <a:pt x="256974" y="337820"/>
                  </a:lnTo>
                  <a:lnTo>
                    <a:pt x="244226" y="332740"/>
                  </a:lnTo>
                  <a:lnTo>
                    <a:pt x="252684" y="327660"/>
                  </a:lnTo>
                  <a:lnTo>
                    <a:pt x="265836" y="320040"/>
                  </a:lnTo>
                  <a:lnTo>
                    <a:pt x="269791" y="317500"/>
                  </a:lnTo>
                  <a:lnTo>
                    <a:pt x="212603" y="317500"/>
                  </a:lnTo>
                  <a:lnTo>
                    <a:pt x="204761" y="313690"/>
                  </a:lnTo>
                  <a:close/>
                </a:path>
                <a:path w="443229" h="473709">
                  <a:moveTo>
                    <a:pt x="304215" y="313690"/>
                  </a:moveTo>
                  <a:lnTo>
                    <a:pt x="275722" y="313690"/>
                  </a:lnTo>
                  <a:lnTo>
                    <a:pt x="274806" y="321310"/>
                  </a:lnTo>
                  <a:lnTo>
                    <a:pt x="272401" y="335280"/>
                  </a:lnTo>
                  <a:lnTo>
                    <a:pt x="270769" y="341630"/>
                  </a:lnTo>
                  <a:lnTo>
                    <a:pt x="299281" y="341630"/>
                  </a:lnTo>
                  <a:lnTo>
                    <a:pt x="300593" y="336550"/>
                  </a:lnTo>
                  <a:lnTo>
                    <a:pt x="303075" y="322580"/>
                  </a:lnTo>
                  <a:lnTo>
                    <a:pt x="304215" y="313690"/>
                  </a:lnTo>
                  <a:close/>
                </a:path>
                <a:path w="443229" h="473709">
                  <a:moveTo>
                    <a:pt x="270290" y="160020"/>
                  </a:moveTo>
                  <a:lnTo>
                    <a:pt x="212603" y="160020"/>
                  </a:lnTo>
                  <a:lnTo>
                    <a:pt x="230169" y="170180"/>
                  </a:lnTo>
                  <a:lnTo>
                    <a:pt x="246068" y="179070"/>
                  </a:lnTo>
                  <a:lnTo>
                    <a:pt x="261967" y="189230"/>
                  </a:lnTo>
                  <a:lnTo>
                    <a:pt x="279532" y="200660"/>
                  </a:lnTo>
                  <a:lnTo>
                    <a:pt x="280961" y="219710"/>
                  </a:lnTo>
                  <a:lnTo>
                    <a:pt x="281183" y="228600"/>
                  </a:lnTo>
                  <a:lnTo>
                    <a:pt x="281310" y="243840"/>
                  </a:lnTo>
                  <a:lnTo>
                    <a:pt x="280961" y="257810"/>
                  </a:lnTo>
                  <a:lnTo>
                    <a:pt x="279532" y="279400"/>
                  </a:lnTo>
                  <a:lnTo>
                    <a:pt x="263574" y="289560"/>
                  </a:lnTo>
                  <a:lnTo>
                    <a:pt x="247497" y="298450"/>
                  </a:lnTo>
                  <a:lnTo>
                    <a:pt x="230705" y="308610"/>
                  </a:lnTo>
                  <a:lnTo>
                    <a:pt x="212603" y="317500"/>
                  </a:lnTo>
                  <a:lnTo>
                    <a:pt x="269791" y="317500"/>
                  </a:lnTo>
                  <a:lnTo>
                    <a:pt x="275722" y="313690"/>
                  </a:lnTo>
                  <a:lnTo>
                    <a:pt x="304215" y="313690"/>
                  </a:lnTo>
                  <a:lnTo>
                    <a:pt x="304867" y="308610"/>
                  </a:lnTo>
                  <a:lnTo>
                    <a:pt x="306075" y="293370"/>
                  </a:lnTo>
                  <a:lnTo>
                    <a:pt x="318125" y="284480"/>
                  </a:lnTo>
                  <a:lnTo>
                    <a:pt x="329602" y="276860"/>
                  </a:lnTo>
                  <a:lnTo>
                    <a:pt x="340365" y="267970"/>
                  </a:lnTo>
                  <a:lnTo>
                    <a:pt x="350271" y="259080"/>
                  </a:lnTo>
                  <a:lnTo>
                    <a:pt x="308615" y="259080"/>
                  </a:lnTo>
                  <a:lnTo>
                    <a:pt x="308615" y="220980"/>
                  </a:lnTo>
                  <a:lnTo>
                    <a:pt x="423830" y="220980"/>
                  </a:lnTo>
                  <a:lnTo>
                    <a:pt x="425538" y="219710"/>
                  </a:lnTo>
                  <a:lnTo>
                    <a:pt x="350271" y="219710"/>
                  </a:lnTo>
                  <a:lnTo>
                    <a:pt x="339830" y="210820"/>
                  </a:lnTo>
                  <a:lnTo>
                    <a:pt x="329126" y="201930"/>
                  </a:lnTo>
                  <a:lnTo>
                    <a:pt x="317946" y="193040"/>
                  </a:lnTo>
                  <a:lnTo>
                    <a:pt x="306075" y="184150"/>
                  </a:lnTo>
                  <a:lnTo>
                    <a:pt x="304885" y="170180"/>
                  </a:lnTo>
                  <a:lnTo>
                    <a:pt x="304127" y="163830"/>
                  </a:lnTo>
                  <a:lnTo>
                    <a:pt x="276992" y="163830"/>
                  </a:lnTo>
                  <a:lnTo>
                    <a:pt x="270290" y="160020"/>
                  </a:lnTo>
                  <a:close/>
                </a:path>
                <a:path w="443229" h="473709">
                  <a:moveTo>
                    <a:pt x="142261" y="219710"/>
                  </a:moveTo>
                  <a:lnTo>
                    <a:pt x="115321" y="219710"/>
                  </a:lnTo>
                  <a:lnTo>
                    <a:pt x="114737" y="232410"/>
                  </a:lnTo>
                  <a:lnTo>
                    <a:pt x="114643" y="234950"/>
                  </a:lnTo>
                  <a:lnTo>
                    <a:pt x="114550" y="243840"/>
                  </a:lnTo>
                  <a:lnTo>
                    <a:pt x="114679" y="247650"/>
                  </a:lnTo>
                  <a:lnTo>
                    <a:pt x="115321" y="257810"/>
                  </a:lnTo>
                  <a:lnTo>
                    <a:pt x="142217" y="257810"/>
                  </a:lnTo>
                  <a:lnTo>
                    <a:pt x="141636" y="241300"/>
                  </a:lnTo>
                  <a:lnTo>
                    <a:pt x="141737" y="233680"/>
                  </a:lnTo>
                  <a:lnTo>
                    <a:pt x="142261" y="219710"/>
                  </a:lnTo>
                  <a:close/>
                </a:path>
                <a:path w="443229" h="473709">
                  <a:moveTo>
                    <a:pt x="422122" y="222250"/>
                  </a:moveTo>
                  <a:lnTo>
                    <a:pt x="384434" y="222250"/>
                  </a:lnTo>
                  <a:lnTo>
                    <a:pt x="390657" y="226060"/>
                  </a:lnTo>
                  <a:lnTo>
                    <a:pt x="395737" y="227330"/>
                  </a:lnTo>
                  <a:lnTo>
                    <a:pt x="402087" y="227330"/>
                  </a:lnTo>
                  <a:lnTo>
                    <a:pt x="412390" y="226060"/>
                  </a:lnTo>
                  <a:lnTo>
                    <a:pt x="422122" y="222250"/>
                  </a:lnTo>
                  <a:close/>
                </a:path>
                <a:path w="443229" h="473709">
                  <a:moveTo>
                    <a:pt x="204980" y="125730"/>
                  </a:moveTo>
                  <a:lnTo>
                    <a:pt x="104018" y="125730"/>
                  </a:lnTo>
                  <a:lnTo>
                    <a:pt x="110368" y="127000"/>
                  </a:lnTo>
                  <a:lnTo>
                    <a:pt x="116591" y="127000"/>
                  </a:lnTo>
                  <a:lnTo>
                    <a:pt x="122941" y="128270"/>
                  </a:lnTo>
                  <a:lnTo>
                    <a:pt x="120858" y="142240"/>
                  </a:lnTo>
                  <a:lnTo>
                    <a:pt x="118655" y="156210"/>
                  </a:lnTo>
                  <a:lnTo>
                    <a:pt x="116691" y="170180"/>
                  </a:lnTo>
                  <a:lnTo>
                    <a:pt x="115321" y="185420"/>
                  </a:lnTo>
                  <a:lnTo>
                    <a:pt x="92319" y="203200"/>
                  </a:lnTo>
                  <a:lnTo>
                    <a:pt x="81264" y="212090"/>
                  </a:lnTo>
                  <a:lnTo>
                    <a:pt x="71125" y="220980"/>
                  </a:lnTo>
                  <a:lnTo>
                    <a:pt x="113917" y="220980"/>
                  </a:lnTo>
                  <a:lnTo>
                    <a:pt x="115321" y="219710"/>
                  </a:lnTo>
                  <a:lnTo>
                    <a:pt x="142261" y="219710"/>
                  </a:lnTo>
                  <a:lnTo>
                    <a:pt x="144404" y="200660"/>
                  </a:lnTo>
                  <a:lnTo>
                    <a:pt x="161454" y="189230"/>
                  </a:lnTo>
                  <a:lnTo>
                    <a:pt x="177551" y="179070"/>
                  </a:lnTo>
                  <a:lnTo>
                    <a:pt x="194125" y="170180"/>
                  </a:lnTo>
                  <a:lnTo>
                    <a:pt x="205674" y="163830"/>
                  </a:lnTo>
                  <a:lnTo>
                    <a:pt x="146944" y="163830"/>
                  </a:lnTo>
                  <a:lnTo>
                    <a:pt x="152024" y="134620"/>
                  </a:lnTo>
                  <a:lnTo>
                    <a:pt x="299646" y="134620"/>
                  </a:lnTo>
                  <a:lnTo>
                    <a:pt x="298455" y="128270"/>
                  </a:lnTo>
                  <a:lnTo>
                    <a:pt x="211333" y="128270"/>
                  </a:lnTo>
                  <a:lnTo>
                    <a:pt x="204980" y="125730"/>
                  </a:lnTo>
                  <a:close/>
                </a:path>
                <a:path w="443229" h="473709">
                  <a:moveTo>
                    <a:pt x="416593" y="120650"/>
                  </a:moveTo>
                  <a:lnTo>
                    <a:pt x="365210" y="120650"/>
                  </a:lnTo>
                  <a:lnTo>
                    <a:pt x="376560" y="123190"/>
                  </a:lnTo>
                  <a:lnTo>
                    <a:pt x="385720" y="127000"/>
                  </a:lnTo>
                  <a:lnTo>
                    <a:pt x="391927" y="133350"/>
                  </a:lnTo>
                  <a:lnTo>
                    <a:pt x="394467" y="140970"/>
                  </a:lnTo>
                  <a:lnTo>
                    <a:pt x="393197" y="146050"/>
                  </a:lnTo>
                  <a:lnTo>
                    <a:pt x="384976" y="148590"/>
                  </a:lnTo>
                  <a:lnTo>
                    <a:pt x="377434" y="153670"/>
                  </a:lnTo>
                  <a:lnTo>
                    <a:pt x="370820" y="160020"/>
                  </a:lnTo>
                  <a:lnTo>
                    <a:pt x="365384" y="166370"/>
                  </a:lnTo>
                  <a:lnTo>
                    <a:pt x="361489" y="176530"/>
                  </a:lnTo>
                  <a:lnTo>
                    <a:pt x="359463" y="186690"/>
                  </a:lnTo>
                  <a:lnTo>
                    <a:pt x="359794" y="195580"/>
                  </a:lnTo>
                  <a:lnTo>
                    <a:pt x="362971" y="204470"/>
                  </a:lnTo>
                  <a:lnTo>
                    <a:pt x="355351" y="214630"/>
                  </a:lnTo>
                  <a:lnTo>
                    <a:pt x="350271" y="219710"/>
                  </a:lnTo>
                  <a:lnTo>
                    <a:pt x="425538" y="219710"/>
                  </a:lnTo>
                  <a:lnTo>
                    <a:pt x="430662" y="215900"/>
                  </a:lnTo>
                  <a:lnTo>
                    <a:pt x="437393" y="207010"/>
                  </a:lnTo>
                  <a:lnTo>
                    <a:pt x="442694" y="190500"/>
                  </a:lnTo>
                  <a:lnTo>
                    <a:pt x="441696" y="173990"/>
                  </a:lnTo>
                  <a:lnTo>
                    <a:pt x="434768" y="160020"/>
                  </a:lnTo>
                  <a:lnTo>
                    <a:pt x="422280" y="149860"/>
                  </a:lnTo>
                  <a:lnTo>
                    <a:pt x="422538" y="142240"/>
                  </a:lnTo>
                  <a:lnTo>
                    <a:pt x="421487" y="133350"/>
                  </a:lnTo>
                  <a:lnTo>
                    <a:pt x="419244" y="125730"/>
                  </a:lnTo>
                  <a:lnTo>
                    <a:pt x="416593" y="120650"/>
                  </a:lnTo>
                  <a:close/>
                </a:path>
                <a:path w="443229" h="473709">
                  <a:moveTo>
                    <a:pt x="272039" y="134620"/>
                  </a:moveTo>
                  <a:lnTo>
                    <a:pt x="152024" y="134620"/>
                  </a:lnTo>
                  <a:lnTo>
                    <a:pt x="158619" y="138430"/>
                  </a:lnTo>
                  <a:lnTo>
                    <a:pt x="171902" y="142240"/>
                  </a:lnTo>
                  <a:lnTo>
                    <a:pt x="178567" y="144780"/>
                  </a:lnTo>
                  <a:lnTo>
                    <a:pt x="165625" y="151130"/>
                  </a:lnTo>
                  <a:lnTo>
                    <a:pt x="162280" y="153670"/>
                  </a:lnTo>
                  <a:lnTo>
                    <a:pt x="159172" y="156210"/>
                  </a:lnTo>
                  <a:lnTo>
                    <a:pt x="146944" y="163830"/>
                  </a:lnTo>
                  <a:lnTo>
                    <a:pt x="205674" y="163830"/>
                  </a:lnTo>
                  <a:lnTo>
                    <a:pt x="212603" y="160020"/>
                  </a:lnTo>
                  <a:lnTo>
                    <a:pt x="270290" y="160020"/>
                  </a:lnTo>
                  <a:lnTo>
                    <a:pt x="263588" y="156210"/>
                  </a:lnTo>
                  <a:lnTo>
                    <a:pt x="260340" y="153670"/>
                  </a:lnTo>
                  <a:lnTo>
                    <a:pt x="257544" y="152400"/>
                  </a:lnTo>
                  <a:lnTo>
                    <a:pt x="245496" y="144780"/>
                  </a:lnTo>
                  <a:lnTo>
                    <a:pt x="259197" y="139700"/>
                  </a:lnTo>
                  <a:lnTo>
                    <a:pt x="265910" y="138430"/>
                  </a:lnTo>
                  <a:lnTo>
                    <a:pt x="272039" y="134620"/>
                  </a:lnTo>
                  <a:close/>
                </a:path>
                <a:path w="443229" h="473709">
                  <a:moveTo>
                    <a:pt x="299646" y="134620"/>
                  </a:moveTo>
                  <a:lnTo>
                    <a:pt x="272039" y="134620"/>
                  </a:lnTo>
                  <a:lnTo>
                    <a:pt x="276992" y="163830"/>
                  </a:lnTo>
                  <a:lnTo>
                    <a:pt x="304127" y="163830"/>
                  </a:lnTo>
                  <a:lnTo>
                    <a:pt x="303218" y="156210"/>
                  </a:lnTo>
                  <a:lnTo>
                    <a:pt x="301075" y="142240"/>
                  </a:lnTo>
                  <a:lnTo>
                    <a:pt x="299646" y="134620"/>
                  </a:lnTo>
                  <a:close/>
                </a:path>
                <a:path w="443229" h="473709">
                  <a:moveTo>
                    <a:pt x="102848" y="127000"/>
                  </a:moveTo>
                  <a:lnTo>
                    <a:pt x="39629" y="127000"/>
                  </a:lnTo>
                  <a:lnTo>
                    <a:pt x="45944" y="132080"/>
                  </a:lnTo>
                  <a:lnTo>
                    <a:pt x="53472" y="137160"/>
                  </a:lnTo>
                  <a:lnTo>
                    <a:pt x="61954" y="140970"/>
                  </a:lnTo>
                  <a:lnTo>
                    <a:pt x="81266" y="140970"/>
                  </a:lnTo>
                  <a:lnTo>
                    <a:pt x="90429" y="137160"/>
                  </a:lnTo>
                  <a:lnTo>
                    <a:pt x="98165" y="132080"/>
                  </a:lnTo>
                  <a:lnTo>
                    <a:pt x="102848" y="127000"/>
                  </a:lnTo>
                  <a:close/>
                </a:path>
                <a:path w="443229" h="473709">
                  <a:moveTo>
                    <a:pt x="259766" y="30480"/>
                  </a:moveTo>
                  <a:lnTo>
                    <a:pt x="211333" y="30480"/>
                  </a:lnTo>
                  <a:lnTo>
                    <a:pt x="225863" y="36830"/>
                  </a:lnTo>
                  <a:lnTo>
                    <a:pt x="240416" y="52070"/>
                  </a:lnTo>
                  <a:lnTo>
                    <a:pt x="254017" y="77470"/>
                  </a:lnTo>
                  <a:lnTo>
                    <a:pt x="265689" y="109220"/>
                  </a:lnTo>
                  <a:lnTo>
                    <a:pt x="252589" y="113030"/>
                  </a:lnTo>
                  <a:lnTo>
                    <a:pt x="239464" y="118110"/>
                  </a:lnTo>
                  <a:lnTo>
                    <a:pt x="211333" y="128270"/>
                  </a:lnTo>
                  <a:lnTo>
                    <a:pt x="298455" y="128270"/>
                  </a:lnTo>
                  <a:lnTo>
                    <a:pt x="309747" y="125730"/>
                  </a:lnTo>
                  <a:lnTo>
                    <a:pt x="323157" y="123190"/>
                  </a:lnTo>
                  <a:lnTo>
                    <a:pt x="337710" y="120650"/>
                  </a:lnTo>
                  <a:lnTo>
                    <a:pt x="416593" y="120650"/>
                  </a:lnTo>
                  <a:lnTo>
                    <a:pt x="415930" y="119380"/>
                  </a:lnTo>
                  <a:lnTo>
                    <a:pt x="404322" y="105410"/>
                  </a:lnTo>
                  <a:lnTo>
                    <a:pt x="395661" y="100330"/>
                  </a:lnTo>
                  <a:lnTo>
                    <a:pt x="290962" y="100330"/>
                  </a:lnTo>
                  <a:lnTo>
                    <a:pt x="277233" y="60960"/>
                  </a:lnTo>
                  <a:lnTo>
                    <a:pt x="259766" y="30480"/>
                  </a:lnTo>
                  <a:close/>
                </a:path>
                <a:path w="443229" h="473709">
                  <a:moveTo>
                    <a:pt x="210063" y="0"/>
                  </a:moveTo>
                  <a:lnTo>
                    <a:pt x="185050" y="7620"/>
                  </a:lnTo>
                  <a:lnTo>
                    <a:pt x="163216" y="29210"/>
                  </a:lnTo>
                  <a:lnTo>
                    <a:pt x="144930" y="60960"/>
                  </a:lnTo>
                  <a:lnTo>
                    <a:pt x="130561" y="100330"/>
                  </a:lnTo>
                  <a:lnTo>
                    <a:pt x="161351" y="100330"/>
                  </a:lnTo>
                  <a:lnTo>
                    <a:pt x="169775" y="76200"/>
                  </a:lnTo>
                  <a:lnTo>
                    <a:pt x="182933" y="50800"/>
                  </a:lnTo>
                  <a:lnTo>
                    <a:pt x="197020" y="35560"/>
                  </a:lnTo>
                  <a:lnTo>
                    <a:pt x="211333" y="30480"/>
                  </a:lnTo>
                  <a:lnTo>
                    <a:pt x="259766" y="30480"/>
                  </a:lnTo>
                  <a:lnTo>
                    <a:pt x="259038" y="29210"/>
                  </a:lnTo>
                  <a:lnTo>
                    <a:pt x="236581" y="7620"/>
                  </a:lnTo>
                  <a:lnTo>
                    <a:pt x="210063" y="0"/>
                  </a:lnTo>
                  <a:close/>
                </a:path>
                <a:path w="443229" h="473709">
                  <a:moveTo>
                    <a:pt x="351922" y="90170"/>
                  </a:moveTo>
                  <a:lnTo>
                    <a:pt x="336236" y="91440"/>
                  </a:lnTo>
                  <a:lnTo>
                    <a:pt x="305292" y="96520"/>
                  </a:lnTo>
                  <a:lnTo>
                    <a:pt x="290962" y="100330"/>
                  </a:lnTo>
                  <a:lnTo>
                    <a:pt x="395661" y="100330"/>
                  </a:lnTo>
                  <a:lnTo>
                    <a:pt x="389165" y="96520"/>
                  </a:lnTo>
                  <a:lnTo>
                    <a:pt x="371389" y="92710"/>
                  </a:lnTo>
                  <a:lnTo>
                    <a:pt x="351922" y="90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78829" y="5971794"/>
              <a:ext cx="1152525" cy="996950"/>
            </a:xfrm>
            <a:custGeom>
              <a:avLst/>
              <a:gdLst/>
              <a:ahLst/>
              <a:cxnLst/>
              <a:rect l="l" t="t" r="r" b="b"/>
              <a:pathLst>
                <a:path w="1152525" h="996950">
                  <a:moveTo>
                    <a:pt x="864235" y="0"/>
                  </a:moveTo>
                  <a:lnTo>
                    <a:pt x="288290" y="0"/>
                  </a:lnTo>
                  <a:lnTo>
                    <a:pt x="0" y="498347"/>
                  </a:lnTo>
                  <a:lnTo>
                    <a:pt x="288290" y="996695"/>
                  </a:lnTo>
                  <a:lnTo>
                    <a:pt x="864235" y="996695"/>
                  </a:lnTo>
                  <a:lnTo>
                    <a:pt x="1152144" y="498347"/>
                  </a:lnTo>
                  <a:lnTo>
                    <a:pt x="864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78829" y="5971794"/>
              <a:ext cx="1152525" cy="996950"/>
            </a:xfrm>
            <a:custGeom>
              <a:avLst/>
              <a:gdLst/>
              <a:ahLst/>
              <a:cxnLst/>
              <a:rect l="l" t="t" r="r" b="b"/>
              <a:pathLst>
                <a:path w="1152525" h="996950">
                  <a:moveTo>
                    <a:pt x="288290" y="0"/>
                  </a:moveTo>
                  <a:lnTo>
                    <a:pt x="0" y="498347"/>
                  </a:lnTo>
                  <a:lnTo>
                    <a:pt x="288290" y="996695"/>
                  </a:lnTo>
                  <a:lnTo>
                    <a:pt x="864235" y="996695"/>
                  </a:lnTo>
                  <a:lnTo>
                    <a:pt x="1152144" y="498347"/>
                  </a:lnTo>
                  <a:lnTo>
                    <a:pt x="864235" y="0"/>
                  </a:lnTo>
                  <a:lnTo>
                    <a:pt x="288290" y="0"/>
                  </a:lnTo>
                  <a:close/>
                </a:path>
              </a:pathLst>
            </a:custGeom>
            <a:ln w="38099">
              <a:solidFill>
                <a:srgbClr val="33C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2547" y="4913375"/>
              <a:ext cx="193548" cy="1950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30289" y="6203441"/>
              <a:ext cx="649605" cy="562610"/>
            </a:xfrm>
            <a:custGeom>
              <a:avLst/>
              <a:gdLst/>
              <a:ahLst/>
              <a:cxnLst/>
              <a:rect l="l" t="t" r="r" b="b"/>
              <a:pathLst>
                <a:path w="649604" h="562609">
                  <a:moveTo>
                    <a:pt x="486917" y="0"/>
                  </a:moveTo>
                  <a:lnTo>
                    <a:pt x="162433" y="0"/>
                  </a:lnTo>
                  <a:lnTo>
                    <a:pt x="0" y="281177"/>
                  </a:lnTo>
                  <a:lnTo>
                    <a:pt x="162433" y="562355"/>
                  </a:lnTo>
                  <a:lnTo>
                    <a:pt x="486917" y="562355"/>
                  </a:lnTo>
                  <a:lnTo>
                    <a:pt x="649224" y="281177"/>
                  </a:lnTo>
                  <a:lnTo>
                    <a:pt x="48691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30289" y="6203441"/>
              <a:ext cx="649605" cy="562610"/>
            </a:xfrm>
            <a:custGeom>
              <a:avLst/>
              <a:gdLst/>
              <a:ahLst/>
              <a:cxnLst/>
              <a:rect l="l" t="t" r="r" b="b"/>
              <a:pathLst>
                <a:path w="649604" h="562609">
                  <a:moveTo>
                    <a:pt x="162433" y="0"/>
                  </a:moveTo>
                  <a:lnTo>
                    <a:pt x="0" y="281177"/>
                  </a:lnTo>
                  <a:lnTo>
                    <a:pt x="162433" y="562355"/>
                  </a:lnTo>
                  <a:lnTo>
                    <a:pt x="486917" y="562355"/>
                  </a:lnTo>
                  <a:lnTo>
                    <a:pt x="649224" y="281177"/>
                  </a:lnTo>
                  <a:lnTo>
                    <a:pt x="486917" y="0"/>
                  </a:lnTo>
                  <a:lnTo>
                    <a:pt x="162433" y="0"/>
                  </a:lnTo>
                  <a:close/>
                </a:path>
              </a:pathLst>
            </a:custGeom>
            <a:ln w="38099">
              <a:solidFill>
                <a:srgbClr val="33C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43465" y="6203441"/>
              <a:ext cx="650875" cy="562610"/>
            </a:xfrm>
            <a:custGeom>
              <a:avLst/>
              <a:gdLst/>
              <a:ahLst/>
              <a:cxnLst/>
              <a:rect l="l" t="t" r="r" b="b"/>
              <a:pathLst>
                <a:path w="650875" h="562609">
                  <a:moveTo>
                    <a:pt x="488060" y="0"/>
                  </a:moveTo>
                  <a:lnTo>
                    <a:pt x="162813" y="0"/>
                  </a:lnTo>
                  <a:lnTo>
                    <a:pt x="0" y="281177"/>
                  </a:lnTo>
                  <a:lnTo>
                    <a:pt x="162813" y="562355"/>
                  </a:lnTo>
                  <a:lnTo>
                    <a:pt x="488060" y="562355"/>
                  </a:lnTo>
                  <a:lnTo>
                    <a:pt x="650748" y="281177"/>
                  </a:lnTo>
                  <a:lnTo>
                    <a:pt x="48806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443465" y="6203441"/>
              <a:ext cx="650875" cy="562610"/>
            </a:xfrm>
            <a:custGeom>
              <a:avLst/>
              <a:gdLst/>
              <a:ahLst/>
              <a:cxnLst/>
              <a:rect l="l" t="t" r="r" b="b"/>
              <a:pathLst>
                <a:path w="650875" h="562609">
                  <a:moveTo>
                    <a:pt x="162813" y="0"/>
                  </a:moveTo>
                  <a:lnTo>
                    <a:pt x="0" y="281177"/>
                  </a:lnTo>
                  <a:lnTo>
                    <a:pt x="162813" y="562355"/>
                  </a:lnTo>
                  <a:lnTo>
                    <a:pt x="488060" y="562355"/>
                  </a:lnTo>
                  <a:lnTo>
                    <a:pt x="650748" y="281177"/>
                  </a:lnTo>
                  <a:lnTo>
                    <a:pt x="488060" y="0"/>
                  </a:lnTo>
                  <a:lnTo>
                    <a:pt x="162813" y="0"/>
                  </a:lnTo>
                  <a:close/>
                </a:path>
              </a:pathLst>
            </a:custGeom>
            <a:ln w="38100">
              <a:solidFill>
                <a:srgbClr val="33C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720196" y="5729452"/>
            <a:ext cx="3949700" cy="141541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2000" spc="35" b="1">
                <a:solidFill>
                  <a:srgbClr val="3E3E3E"/>
                </a:solidFill>
                <a:latin typeface="Arial"/>
                <a:cs typeface="Arial"/>
              </a:rPr>
              <a:t>Zero</a:t>
            </a:r>
            <a:r>
              <a:rPr dirty="0" sz="2000" spc="-7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3E3E3E"/>
                </a:solidFill>
                <a:latin typeface="Arial"/>
                <a:cs typeface="Arial"/>
              </a:rPr>
              <a:t>Trust</a:t>
            </a:r>
            <a:endParaRPr sz="2000">
              <a:latin typeface="Arial"/>
              <a:cs typeface="Arial"/>
            </a:endParaRPr>
          </a:p>
          <a:p>
            <a:pPr algn="ctr" marL="12700" marR="5080">
              <a:lnSpc>
                <a:spcPct val="113999"/>
              </a:lnSpc>
            </a:pP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Mitigates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privilege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escalation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compromise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endParaRPr sz="20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335"/>
              </a:spcBef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ea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8416" y="5901283"/>
            <a:ext cx="3582670" cy="10680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2000" spc="15" b="1">
                <a:solidFill>
                  <a:srgbClr val="3E3E3E"/>
                </a:solidFill>
                <a:latin typeface="Arial"/>
                <a:cs typeface="Arial"/>
              </a:rPr>
              <a:t>East-West</a:t>
            </a:r>
            <a:r>
              <a:rPr dirty="0" sz="2000" spc="-7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000" spc="45" b="1">
                <a:solidFill>
                  <a:srgbClr val="3E3E3E"/>
                </a:solidFill>
                <a:latin typeface="Arial"/>
                <a:cs typeface="Arial"/>
              </a:rPr>
              <a:t>Traffic</a:t>
            </a:r>
            <a:endParaRPr sz="2000">
              <a:latin typeface="Arial"/>
              <a:cs typeface="Arial"/>
            </a:endParaRPr>
          </a:p>
          <a:p>
            <a:pPr algn="ctr" marL="12700" marR="5080">
              <a:lnSpc>
                <a:spcPct val="113999"/>
              </a:lnSpc>
            </a:pP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servers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center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96665" y="1930145"/>
            <a:ext cx="86588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7808" y="306451"/>
            <a:ext cx="3581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Endpoint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0615" y="760476"/>
            <a:ext cx="48600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44089" y="4438650"/>
            <a:ext cx="4015740" cy="2463165"/>
          </a:xfrm>
          <a:custGeom>
            <a:avLst/>
            <a:gdLst/>
            <a:ahLst/>
            <a:cxnLst/>
            <a:rect l="l" t="t" r="r" b="b"/>
            <a:pathLst>
              <a:path w="4015740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4" y="0"/>
                </a:lnTo>
                <a:lnTo>
                  <a:pt x="3605276" y="0"/>
                </a:lnTo>
                <a:lnTo>
                  <a:pt x="3653145" y="2761"/>
                </a:lnTo>
                <a:lnTo>
                  <a:pt x="3699392" y="10840"/>
                </a:lnTo>
                <a:lnTo>
                  <a:pt x="3743709" y="23929"/>
                </a:lnTo>
                <a:lnTo>
                  <a:pt x="3785788" y="41719"/>
                </a:lnTo>
                <a:lnTo>
                  <a:pt x="3825321" y="63903"/>
                </a:lnTo>
                <a:lnTo>
                  <a:pt x="3862001" y="90173"/>
                </a:lnTo>
                <a:lnTo>
                  <a:pt x="3895518" y="120221"/>
                </a:lnTo>
                <a:lnTo>
                  <a:pt x="3925566" y="153738"/>
                </a:lnTo>
                <a:lnTo>
                  <a:pt x="3951836" y="190418"/>
                </a:lnTo>
                <a:lnTo>
                  <a:pt x="3974020" y="229951"/>
                </a:lnTo>
                <a:lnTo>
                  <a:pt x="3991810" y="272030"/>
                </a:lnTo>
                <a:lnTo>
                  <a:pt x="4004899" y="316347"/>
                </a:lnTo>
                <a:lnTo>
                  <a:pt x="4012978" y="362594"/>
                </a:lnTo>
                <a:lnTo>
                  <a:pt x="4015740" y="410463"/>
                </a:lnTo>
                <a:lnTo>
                  <a:pt x="4015740" y="2052320"/>
                </a:lnTo>
                <a:lnTo>
                  <a:pt x="4012978" y="2100189"/>
                </a:lnTo>
                <a:lnTo>
                  <a:pt x="4004899" y="2146436"/>
                </a:lnTo>
                <a:lnTo>
                  <a:pt x="3991810" y="2190753"/>
                </a:lnTo>
                <a:lnTo>
                  <a:pt x="3974020" y="2232832"/>
                </a:lnTo>
                <a:lnTo>
                  <a:pt x="3951836" y="2272365"/>
                </a:lnTo>
                <a:lnTo>
                  <a:pt x="3925566" y="2309045"/>
                </a:lnTo>
                <a:lnTo>
                  <a:pt x="3895518" y="2342562"/>
                </a:lnTo>
                <a:lnTo>
                  <a:pt x="3862001" y="2372610"/>
                </a:lnTo>
                <a:lnTo>
                  <a:pt x="3825321" y="2398880"/>
                </a:lnTo>
                <a:lnTo>
                  <a:pt x="3785788" y="2421064"/>
                </a:lnTo>
                <a:lnTo>
                  <a:pt x="3743709" y="2438854"/>
                </a:lnTo>
                <a:lnTo>
                  <a:pt x="3699392" y="2451943"/>
                </a:lnTo>
                <a:lnTo>
                  <a:pt x="3653145" y="2460022"/>
                </a:lnTo>
                <a:lnTo>
                  <a:pt x="3605276" y="2462784"/>
                </a:lnTo>
                <a:lnTo>
                  <a:pt x="410464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20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93391" y="4661687"/>
            <a:ext cx="3514090" cy="193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6924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consolidates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agents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functions.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139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combines 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A-V,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HIDS,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host 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firewall,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content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filtering,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encryption,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etc.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3327" y="3363467"/>
            <a:ext cx="4015740" cy="1275715"/>
          </a:xfrm>
          <a:custGeom>
            <a:avLst/>
            <a:gdLst/>
            <a:ahLst/>
            <a:cxnLst/>
            <a:rect l="l" t="t" r="r" b="b"/>
            <a:pathLst>
              <a:path w="4015740" h="1275714">
                <a:moveTo>
                  <a:pt x="3803142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90"/>
                </a:lnTo>
                <a:lnTo>
                  <a:pt x="5611" y="1111755"/>
                </a:lnTo>
                <a:lnTo>
                  <a:pt x="21598" y="1156511"/>
                </a:lnTo>
                <a:lnTo>
                  <a:pt x="46686" y="1195984"/>
                </a:lnTo>
                <a:lnTo>
                  <a:pt x="79603" y="1228901"/>
                </a:lnTo>
                <a:lnTo>
                  <a:pt x="119076" y="1253989"/>
                </a:lnTo>
                <a:lnTo>
                  <a:pt x="163832" y="1269976"/>
                </a:lnTo>
                <a:lnTo>
                  <a:pt x="212598" y="1275588"/>
                </a:lnTo>
                <a:lnTo>
                  <a:pt x="3803142" y="1275588"/>
                </a:lnTo>
                <a:lnTo>
                  <a:pt x="3851907" y="1269976"/>
                </a:lnTo>
                <a:lnTo>
                  <a:pt x="3896663" y="1253989"/>
                </a:lnTo>
                <a:lnTo>
                  <a:pt x="3936136" y="1228901"/>
                </a:lnTo>
                <a:lnTo>
                  <a:pt x="3969053" y="1195984"/>
                </a:lnTo>
                <a:lnTo>
                  <a:pt x="3994141" y="1156511"/>
                </a:lnTo>
                <a:lnTo>
                  <a:pt x="4010128" y="1111755"/>
                </a:lnTo>
                <a:lnTo>
                  <a:pt x="4015740" y="1062990"/>
                </a:lnTo>
                <a:lnTo>
                  <a:pt x="4015740" y="212598"/>
                </a:lnTo>
                <a:lnTo>
                  <a:pt x="4010128" y="163832"/>
                </a:lnTo>
                <a:lnTo>
                  <a:pt x="3994141" y="119076"/>
                </a:lnTo>
                <a:lnTo>
                  <a:pt x="3969053" y="79603"/>
                </a:lnTo>
                <a:lnTo>
                  <a:pt x="3936136" y="46686"/>
                </a:lnTo>
                <a:lnTo>
                  <a:pt x="3896663" y="21598"/>
                </a:lnTo>
                <a:lnTo>
                  <a:pt x="3851907" y="5611"/>
                </a:lnTo>
                <a:lnTo>
                  <a:pt x="38031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37129" y="3567455"/>
            <a:ext cx="262509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2905" marR="5080" indent="-370840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Endpoint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Protection </a:t>
            </a:r>
            <a:r>
              <a:rPr dirty="0" sz="22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2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Trebuchet MS"/>
                <a:cs typeface="Trebuchet MS"/>
              </a:rPr>
              <a:t>(EPP)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7197" y="4414265"/>
            <a:ext cx="4014470" cy="2463165"/>
          </a:xfrm>
          <a:custGeom>
            <a:avLst/>
            <a:gdLst/>
            <a:ahLst/>
            <a:cxnLst/>
            <a:rect l="l" t="t" r="r" b="b"/>
            <a:pathLst>
              <a:path w="4014470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3603752" y="0"/>
                </a:lnTo>
                <a:lnTo>
                  <a:pt x="3651621" y="2761"/>
                </a:lnTo>
                <a:lnTo>
                  <a:pt x="3697868" y="10840"/>
                </a:lnTo>
                <a:lnTo>
                  <a:pt x="3742185" y="23929"/>
                </a:lnTo>
                <a:lnTo>
                  <a:pt x="3784264" y="41719"/>
                </a:lnTo>
                <a:lnTo>
                  <a:pt x="3823797" y="63903"/>
                </a:lnTo>
                <a:lnTo>
                  <a:pt x="3860477" y="90173"/>
                </a:lnTo>
                <a:lnTo>
                  <a:pt x="3893994" y="120221"/>
                </a:lnTo>
                <a:lnTo>
                  <a:pt x="3924042" y="153738"/>
                </a:lnTo>
                <a:lnTo>
                  <a:pt x="3950312" y="190418"/>
                </a:lnTo>
                <a:lnTo>
                  <a:pt x="3972496" y="229951"/>
                </a:lnTo>
                <a:lnTo>
                  <a:pt x="3990286" y="272030"/>
                </a:lnTo>
                <a:lnTo>
                  <a:pt x="4003375" y="316347"/>
                </a:lnTo>
                <a:lnTo>
                  <a:pt x="4011454" y="362594"/>
                </a:lnTo>
                <a:lnTo>
                  <a:pt x="4014216" y="410463"/>
                </a:lnTo>
                <a:lnTo>
                  <a:pt x="4014216" y="2052320"/>
                </a:lnTo>
                <a:lnTo>
                  <a:pt x="4011454" y="2100189"/>
                </a:lnTo>
                <a:lnTo>
                  <a:pt x="4003375" y="2146436"/>
                </a:lnTo>
                <a:lnTo>
                  <a:pt x="3990286" y="2190753"/>
                </a:lnTo>
                <a:lnTo>
                  <a:pt x="3972496" y="2232832"/>
                </a:lnTo>
                <a:lnTo>
                  <a:pt x="3950312" y="2272365"/>
                </a:lnTo>
                <a:lnTo>
                  <a:pt x="3924042" y="2309045"/>
                </a:lnTo>
                <a:lnTo>
                  <a:pt x="3893994" y="2342562"/>
                </a:lnTo>
                <a:lnTo>
                  <a:pt x="3860477" y="2372610"/>
                </a:lnTo>
                <a:lnTo>
                  <a:pt x="3823797" y="2398880"/>
                </a:lnTo>
                <a:lnTo>
                  <a:pt x="3784264" y="2421064"/>
                </a:lnTo>
                <a:lnTo>
                  <a:pt x="3742185" y="2438854"/>
                </a:lnTo>
                <a:lnTo>
                  <a:pt x="3697868" y="2451943"/>
                </a:lnTo>
                <a:lnTo>
                  <a:pt x="3651621" y="2460022"/>
                </a:lnTo>
                <a:lnTo>
                  <a:pt x="3603752" y="2462784"/>
                </a:lnTo>
                <a:lnTo>
                  <a:pt x="410463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20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35318" y="5210454"/>
            <a:ext cx="3592829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blocks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transfer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confidential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data.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6435" y="3363467"/>
            <a:ext cx="4014470" cy="1275715"/>
          </a:xfrm>
          <a:custGeom>
            <a:avLst/>
            <a:gdLst/>
            <a:ahLst/>
            <a:cxnLst/>
            <a:rect l="l" t="t" r="r" b="b"/>
            <a:pathLst>
              <a:path w="4014470" h="1275714">
                <a:moveTo>
                  <a:pt x="3801618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90"/>
                </a:lnTo>
                <a:lnTo>
                  <a:pt x="5611" y="1111715"/>
                </a:lnTo>
                <a:lnTo>
                  <a:pt x="21598" y="1156456"/>
                </a:lnTo>
                <a:lnTo>
                  <a:pt x="46686" y="1195931"/>
                </a:lnTo>
                <a:lnTo>
                  <a:pt x="79603" y="1228861"/>
                </a:lnTo>
                <a:lnTo>
                  <a:pt x="119076" y="1253967"/>
                </a:lnTo>
                <a:lnTo>
                  <a:pt x="163832" y="1269969"/>
                </a:lnTo>
                <a:lnTo>
                  <a:pt x="212598" y="1275588"/>
                </a:lnTo>
                <a:lnTo>
                  <a:pt x="3801618" y="1275588"/>
                </a:lnTo>
                <a:lnTo>
                  <a:pt x="3850343" y="1269969"/>
                </a:lnTo>
                <a:lnTo>
                  <a:pt x="3895084" y="1253967"/>
                </a:lnTo>
                <a:lnTo>
                  <a:pt x="3934559" y="1228861"/>
                </a:lnTo>
                <a:lnTo>
                  <a:pt x="3967489" y="1195931"/>
                </a:lnTo>
                <a:lnTo>
                  <a:pt x="3992595" y="1156456"/>
                </a:lnTo>
                <a:lnTo>
                  <a:pt x="4008597" y="1111715"/>
                </a:lnTo>
                <a:lnTo>
                  <a:pt x="4014216" y="1062990"/>
                </a:lnTo>
                <a:lnTo>
                  <a:pt x="4014216" y="212598"/>
                </a:lnTo>
                <a:lnTo>
                  <a:pt x="4008597" y="163832"/>
                </a:lnTo>
                <a:lnTo>
                  <a:pt x="3992595" y="119076"/>
                </a:lnTo>
                <a:lnTo>
                  <a:pt x="3967489" y="79603"/>
                </a:lnTo>
                <a:lnTo>
                  <a:pt x="3934559" y="46686"/>
                </a:lnTo>
                <a:lnTo>
                  <a:pt x="3895084" y="21598"/>
                </a:lnTo>
                <a:lnTo>
                  <a:pt x="3850343" y="5611"/>
                </a:lnTo>
                <a:lnTo>
                  <a:pt x="380161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76719" y="3806444"/>
            <a:ext cx="35344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rebuchet MS"/>
                <a:cs typeface="Trebuchet MS"/>
              </a:rPr>
              <a:t>Prevention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rebuchet MS"/>
                <a:cs typeface="Trebuchet MS"/>
              </a:rPr>
              <a:t>(DLP)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28781" y="4414265"/>
            <a:ext cx="4014470" cy="2463165"/>
          </a:xfrm>
          <a:custGeom>
            <a:avLst/>
            <a:gdLst/>
            <a:ahLst/>
            <a:cxnLst/>
            <a:rect l="l" t="t" r="r" b="b"/>
            <a:pathLst>
              <a:path w="4014469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4" y="0"/>
                </a:lnTo>
                <a:lnTo>
                  <a:pt x="3603752" y="0"/>
                </a:lnTo>
                <a:lnTo>
                  <a:pt x="3651621" y="2761"/>
                </a:lnTo>
                <a:lnTo>
                  <a:pt x="3697868" y="10840"/>
                </a:lnTo>
                <a:lnTo>
                  <a:pt x="3742185" y="23929"/>
                </a:lnTo>
                <a:lnTo>
                  <a:pt x="3784264" y="41719"/>
                </a:lnTo>
                <a:lnTo>
                  <a:pt x="3823797" y="63903"/>
                </a:lnTo>
                <a:lnTo>
                  <a:pt x="3860477" y="90173"/>
                </a:lnTo>
                <a:lnTo>
                  <a:pt x="3893994" y="120221"/>
                </a:lnTo>
                <a:lnTo>
                  <a:pt x="3924042" y="153738"/>
                </a:lnTo>
                <a:lnTo>
                  <a:pt x="3950312" y="190418"/>
                </a:lnTo>
                <a:lnTo>
                  <a:pt x="3972496" y="229951"/>
                </a:lnTo>
                <a:lnTo>
                  <a:pt x="3990286" y="272030"/>
                </a:lnTo>
                <a:lnTo>
                  <a:pt x="4003375" y="316347"/>
                </a:lnTo>
                <a:lnTo>
                  <a:pt x="4011454" y="362594"/>
                </a:lnTo>
                <a:lnTo>
                  <a:pt x="4014216" y="410463"/>
                </a:lnTo>
                <a:lnTo>
                  <a:pt x="4014216" y="2052320"/>
                </a:lnTo>
                <a:lnTo>
                  <a:pt x="4011454" y="2100189"/>
                </a:lnTo>
                <a:lnTo>
                  <a:pt x="4003375" y="2146436"/>
                </a:lnTo>
                <a:lnTo>
                  <a:pt x="3990286" y="2190753"/>
                </a:lnTo>
                <a:lnTo>
                  <a:pt x="3972496" y="2232832"/>
                </a:lnTo>
                <a:lnTo>
                  <a:pt x="3950312" y="2272365"/>
                </a:lnTo>
                <a:lnTo>
                  <a:pt x="3924042" y="2309045"/>
                </a:lnTo>
                <a:lnTo>
                  <a:pt x="3893994" y="2342562"/>
                </a:lnTo>
                <a:lnTo>
                  <a:pt x="3860477" y="2372610"/>
                </a:lnTo>
                <a:lnTo>
                  <a:pt x="3823797" y="2398880"/>
                </a:lnTo>
                <a:lnTo>
                  <a:pt x="3784264" y="2421064"/>
                </a:lnTo>
                <a:lnTo>
                  <a:pt x="3742185" y="2438854"/>
                </a:lnTo>
                <a:lnTo>
                  <a:pt x="3697868" y="2451943"/>
                </a:lnTo>
                <a:lnTo>
                  <a:pt x="3651621" y="2460022"/>
                </a:lnTo>
                <a:lnTo>
                  <a:pt x="3603752" y="2462784"/>
                </a:lnTo>
                <a:lnTo>
                  <a:pt x="410464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20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027791" y="5019319"/>
            <a:ext cx="3576954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configures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push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updates.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28019" y="3363467"/>
            <a:ext cx="4014470" cy="1275715"/>
          </a:xfrm>
          <a:custGeom>
            <a:avLst/>
            <a:gdLst/>
            <a:ahLst/>
            <a:cxnLst/>
            <a:rect l="l" t="t" r="r" b="b"/>
            <a:pathLst>
              <a:path w="4014469" h="1275714">
                <a:moveTo>
                  <a:pt x="3801618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90"/>
                </a:lnTo>
                <a:lnTo>
                  <a:pt x="5611" y="1111715"/>
                </a:lnTo>
                <a:lnTo>
                  <a:pt x="21598" y="1156456"/>
                </a:lnTo>
                <a:lnTo>
                  <a:pt x="46686" y="1195931"/>
                </a:lnTo>
                <a:lnTo>
                  <a:pt x="79603" y="1228861"/>
                </a:lnTo>
                <a:lnTo>
                  <a:pt x="119076" y="1253967"/>
                </a:lnTo>
                <a:lnTo>
                  <a:pt x="163832" y="1269969"/>
                </a:lnTo>
                <a:lnTo>
                  <a:pt x="212598" y="1275588"/>
                </a:lnTo>
                <a:lnTo>
                  <a:pt x="3801618" y="1275588"/>
                </a:lnTo>
                <a:lnTo>
                  <a:pt x="3850383" y="1269969"/>
                </a:lnTo>
                <a:lnTo>
                  <a:pt x="3895139" y="1253967"/>
                </a:lnTo>
                <a:lnTo>
                  <a:pt x="3934612" y="1228861"/>
                </a:lnTo>
                <a:lnTo>
                  <a:pt x="3967529" y="1195931"/>
                </a:lnTo>
                <a:lnTo>
                  <a:pt x="3992617" y="1156456"/>
                </a:lnTo>
                <a:lnTo>
                  <a:pt x="4008604" y="1111715"/>
                </a:lnTo>
                <a:lnTo>
                  <a:pt x="4014216" y="1062990"/>
                </a:lnTo>
                <a:lnTo>
                  <a:pt x="4014216" y="212598"/>
                </a:lnTo>
                <a:lnTo>
                  <a:pt x="4008604" y="163832"/>
                </a:lnTo>
                <a:lnTo>
                  <a:pt x="3992617" y="119076"/>
                </a:lnTo>
                <a:lnTo>
                  <a:pt x="3967529" y="79603"/>
                </a:lnTo>
                <a:lnTo>
                  <a:pt x="3934612" y="46686"/>
                </a:lnTo>
                <a:lnTo>
                  <a:pt x="3895139" y="21598"/>
                </a:lnTo>
                <a:lnTo>
                  <a:pt x="3850383" y="5611"/>
                </a:lnTo>
                <a:lnTo>
                  <a:pt x="380161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521567" y="3567455"/>
            <a:ext cx="262509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984" marR="5080" indent="-502920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Endpoint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Protection </a:t>
            </a:r>
            <a:r>
              <a:rPr dirty="0" sz="22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2428" y="306451"/>
            <a:ext cx="58496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Endpoint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Deployment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8035" y="760476"/>
            <a:ext cx="81351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38371" y="1933193"/>
            <a:ext cx="7913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Few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generic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implement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protection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include: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74468" y="3570528"/>
            <a:ext cx="1704339" cy="1721485"/>
            <a:chOff x="2074468" y="3570528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2074468" y="3570528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374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34840" y="3731032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80" y="0"/>
                  </a:moveTo>
                  <a:lnTo>
                    <a:pt x="650332" y="1715"/>
                  </a:lnTo>
                  <a:lnTo>
                    <a:pt x="604680" y="6454"/>
                  </a:lnTo>
                  <a:lnTo>
                    <a:pt x="559746" y="14135"/>
                  </a:lnTo>
                  <a:lnTo>
                    <a:pt x="515654" y="24677"/>
                  </a:lnTo>
                  <a:lnTo>
                    <a:pt x="472526" y="37997"/>
                  </a:lnTo>
                  <a:lnTo>
                    <a:pt x="430485" y="54015"/>
                  </a:lnTo>
                  <a:lnTo>
                    <a:pt x="389654" y="72647"/>
                  </a:lnTo>
                  <a:lnTo>
                    <a:pt x="350155" y="93814"/>
                  </a:lnTo>
                  <a:lnTo>
                    <a:pt x="312112" y="117432"/>
                  </a:lnTo>
                  <a:lnTo>
                    <a:pt x="275647" y="143420"/>
                  </a:lnTo>
                  <a:lnTo>
                    <a:pt x="240883" y="171696"/>
                  </a:lnTo>
                  <a:lnTo>
                    <a:pt x="207943" y="202179"/>
                  </a:lnTo>
                  <a:lnTo>
                    <a:pt x="176950" y="234786"/>
                  </a:lnTo>
                  <a:lnTo>
                    <a:pt x="148026" y="269437"/>
                  </a:lnTo>
                  <a:lnTo>
                    <a:pt x="121294" y="306048"/>
                  </a:lnTo>
                  <a:lnTo>
                    <a:pt x="96878" y="344540"/>
                  </a:lnTo>
                  <a:lnTo>
                    <a:pt x="74899" y="384829"/>
                  </a:lnTo>
                  <a:lnTo>
                    <a:pt x="55482" y="426834"/>
                  </a:lnTo>
                  <a:lnTo>
                    <a:pt x="38747" y="470474"/>
                  </a:lnTo>
                  <a:lnTo>
                    <a:pt x="24819" y="515666"/>
                  </a:lnTo>
                  <a:lnTo>
                    <a:pt x="13821" y="562328"/>
                  </a:lnTo>
                  <a:lnTo>
                    <a:pt x="5973" y="609627"/>
                  </a:lnTo>
                  <a:lnTo>
                    <a:pt x="1393" y="656698"/>
                  </a:lnTo>
                  <a:lnTo>
                    <a:pt x="0" y="703419"/>
                  </a:lnTo>
                  <a:lnTo>
                    <a:pt x="1711" y="749667"/>
                  </a:lnTo>
                  <a:lnTo>
                    <a:pt x="6446" y="795320"/>
                  </a:lnTo>
                  <a:lnTo>
                    <a:pt x="14122" y="840254"/>
                  </a:lnTo>
                  <a:lnTo>
                    <a:pt x="24659" y="884347"/>
                  </a:lnTo>
                  <a:lnTo>
                    <a:pt x="37974" y="927477"/>
                  </a:lnTo>
                  <a:lnTo>
                    <a:pt x="53986" y="969520"/>
                  </a:lnTo>
                  <a:lnTo>
                    <a:pt x="72614" y="1010354"/>
                  </a:lnTo>
                  <a:lnTo>
                    <a:pt x="93775" y="1049855"/>
                  </a:lnTo>
                  <a:lnTo>
                    <a:pt x="117389" y="1087902"/>
                  </a:lnTo>
                  <a:lnTo>
                    <a:pt x="143374" y="1124371"/>
                  </a:lnTo>
                  <a:lnTo>
                    <a:pt x="171647" y="1159140"/>
                  </a:lnTo>
                  <a:lnTo>
                    <a:pt x="202128" y="1192086"/>
                  </a:lnTo>
                  <a:lnTo>
                    <a:pt x="234735" y="1223086"/>
                  </a:lnTo>
                  <a:lnTo>
                    <a:pt x="269386" y="1252017"/>
                  </a:lnTo>
                  <a:lnTo>
                    <a:pt x="306000" y="1278757"/>
                  </a:lnTo>
                  <a:lnTo>
                    <a:pt x="344495" y="1303183"/>
                  </a:lnTo>
                  <a:lnTo>
                    <a:pt x="384790" y="1325172"/>
                  </a:lnTo>
                  <a:lnTo>
                    <a:pt x="426803" y="1344602"/>
                  </a:lnTo>
                  <a:lnTo>
                    <a:pt x="470452" y="1361349"/>
                  </a:lnTo>
                  <a:lnTo>
                    <a:pt x="515656" y="1375290"/>
                  </a:lnTo>
                  <a:lnTo>
                    <a:pt x="562334" y="1386304"/>
                  </a:lnTo>
                  <a:lnTo>
                    <a:pt x="609632" y="1394152"/>
                  </a:lnTo>
                  <a:lnTo>
                    <a:pt x="656703" y="1398730"/>
                  </a:lnTo>
                  <a:lnTo>
                    <a:pt x="703424" y="1400120"/>
                  </a:lnTo>
                  <a:lnTo>
                    <a:pt x="749672" y="1398405"/>
                  </a:lnTo>
                  <a:lnTo>
                    <a:pt x="795325" y="1393665"/>
                  </a:lnTo>
                  <a:lnTo>
                    <a:pt x="840259" y="1385983"/>
                  </a:lnTo>
                  <a:lnTo>
                    <a:pt x="884353" y="1375440"/>
                  </a:lnTo>
                  <a:lnTo>
                    <a:pt x="927482" y="1362118"/>
                  </a:lnTo>
                  <a:lnTo>
                    <a:pt x="969525" y="1346099"/>
                  </a:lnTo>
                  <a:lnTo>
                    <a:pt x="1010359" y="1327463"/>
                  </a:lnTo>
                  <a:lnTo>
                    <a:pt x="1049860" y="1306294"/>
                  </a:lnTo>
                  <a:lnTo>
                    <a:pt x="1087907" y="1282672"/>
                  </a:lnTo>
                  <a:lnTo>
                    <a:pt x="1124377" y="1256680"/>
                  </a:lnTo>
                  <a:lnTo>
                    <a:pt x="1159145" y="1228399"/>
                  </a:lnTo>
                  <a:lnTo>
                    <a:pt x="1192091" y="1197910"/>
                  </a:lnTo>
                  <a:lnTo>
                    <a:pt x="1223091" y="1165296"/>
                  </a:lnTo>
                  <a:lnTo>
                    <a:pt x="1252023" y="1130638"/>
                  </a:lnTo>
                  <a:lnTo>
                    <a:pt x="1278762" y="1094018"/>
                  </a:lnTo>
                  <a:lnTo>
                    <a:pt x="1303188" y="1055517"/>
                  </a:lnTo>
                  <a:lnTo>
                    <a:pt x="1325177" y="1015218"/>
                  </a:lnTo>
                  <a:lnTo>
                    <a:pt x="1344607" y="973201"/>
                  </a:lnTo>
                  <a:lnTo>
                    <a:pt x="1361354" y="929549"/>
                  </a:lnTo>
                  <a:lnTo>
                    <a:pt x="1375296" y="884343"/>
                  </a:lnTo>
                  <a:lnTo>
                    <a:pt x="1386310" y="837664"/>
                  </a:lnTo>
                  <a:lnTo>
                    <a:pt x="1394142" y="790366"/>
                  </a:lnTo>
                  <a:lnTo>
                    <a:pt x="1398708" y="743295"/>
                  </a:lnTo>
                  <a:lnTo>
                    <a:pt x="1400089" y="696574"/>
                  </a:lnTo>
                  <a:lnTo>
                    <a:pt x="1398366" y="650327"/>
                  </a:lnTo>
                  <a:lnTo>
                    <a:pt x="1393621" y="604674"/>
                  </a:lnTo>
                  <a:lnTo>
                    <a:pt x="1385935" y="559741"/>
                  </a:lnTo>
                  <a:lnTo>
                    <a:pt x="1375390" y="515649"/>
                  </a:lnTo>
                  <a:lnTo>
                    <a:pt x="1362067" y="472521"/>
                  </a:lnTo>
                  <a:lnTo>
                    <a:pt x="1346048" y="430480"/>
                  </a:lnTo>
                  <a:lnTo>
                    <a:pt x="1327415" y="389648"/>
                  </a:lnTo>
                  <a:lnTo>
                    <a:pt x="1306248" y="350150"/>
                  </a:lnTo>
                  <a:lnTo>
                    <a:pt x="1282630" y="312107"/>
                  </a:lnTo>
                  <a:lnTo>
                    <a:pt x="1256642" y="275642"/>
                  </a:lnTo>
                  <a:lnTo>
                    <a:pt x="1228366" y="240878"/>
                  </a:lnTo>
                  <a:lnTo>
                    <a:pt x="1197882" y="207938"/>
                  </a:lnTo>
                  <a:lnTo>
                    <a:pt x="1165273" y="176945"/>
                  </a:lnTo>
                  <a:lnTo>
                    <a:pt x="1130620" y="148021"/>
                  </a:lnTo>
                  <a:lnTo>
                    <a:pt x="1094005" y="121289"/>
                  </a:lnTo>
                  <a:lnTo>
                    <a:pt x="1055509" y="96873"/>
                  </a:lnTo>
                  <a:lnTo>
                    <a:pt x="1015214" y="74894"/>
                  </a:lnTo>
                  <a:lnTo>
                    <a:pt x="973201" y="55476"/>
                  </a:lnTo>
                  <a:lnTo>
                    <a:pt x="929551" y="38742"/>
                  </a:lnTo>
                  <a:lnTo>
                    <a:pt x="884347" y="24814"/>
                  </a:lnTo>
                  <a:lnTo>
                    <a:pt x="837670" y="13815"/>
                  </a:lnTo>
                  <a:lnTo>
                    <a:pt x="790371" y="5968"/>
                  </a:lnTo>
                  <a:lnTo>
                    <a:pt x="743300" y="1390"/>
                  </a:lnTo>
                  <a:lnTo>
                    <a:pt x="696580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8984" y="4035551"/>
              <a:ext cx="790956" cy="79095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610529" y="4868341"/>
            <a:ext cx="1704339" cy="1721485"/>
            <a:chOff x="5610529" y="4868341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5610529" y="486834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4">
                  <a:moveTo>
                    <a:pt x="838430" y="0"/>
                  </a:moveTo>
                  <a:lnTo>
                    <a:pt x="791487" y="2448"/>
                  </a:lnTo>
                  <a:lnTo>
                    <a:pt x="745061" y="7433"/>
                  </a:lnTo>
                  <a:lnTo>
                    <a:pt x="699238" y="14898"/>
                  </a:lnTo>
                  <a:lnTo>
                    <a:pt x="654103" y="24787"/>
                  </a:lnTo>
                  <a:lnTo>
                    <a:pt x="609742" y="37041"/>
                  </a:lnTo>
                  <a:lnTo>
                    <a:pt x="566240" y="51604"/>
                  </a:lnTo>
                  <a:lnTo>
                    <a:pt x="523684" y="68420"/>
                  </a:lnTo>
                  <a:lnTo>
                    <a:pt x="482157" y="87431"/>
                  </a:lnTo>
                  <a:lnTo>
                    <a:pt x="441747" y="108580"/>
                  </a:lnTo>
                  <a:lnTo>
                    <a:pt x="402537" y="131811"/>
                  </a:lnTo>
                  <a:lnTo>
                    <a:pt x="364615" y="157066"/>
                  </a:lnTo>
                  <a:lnTo>
                    <a:pt x="328065" y="184289"/>
                  </a:lnTo>
                  <a:lnTo>
                    <a:pt x="292973" y="213423"/>
                  </a:lnTo>
                  <a:lnTo>
                    <a:pt x="259424" y="244410"/>
                  </a:lnTo>
                  <a:lnTo>
                    <a:pt x="227505" y="277194"/>
                  </a:lnTo>
                  <a:lnTo>
                    <a:pt x="197299" y="311718"/>
                  </a:lnTo>
                  <a:lnTo>
                    <a:pt x="168894" y="347925"/>
                  </a:lnTo>
                  <a:lnTo>
                    <a:pt x="142375" y="385758"/>
                  </a:lnTo>
                  <a:lnTo>
                    <a:pt x="117826" y="425160"/>
                  </a:lnTo>
                  <a:lnTo>
                    <a:pt x="95334" y="466075"/>
                  </a:lnTo>
                  <a:lnTo>
                    <a:pt x="74983" y="508444"/>
                  </a:lnTo>
                  <a:lnTo>
                    <a:pt x="56861" y="552212"/>
                  </a:lnTo>
                  <a:lnTo>
                    <a:pt x="41051" y="597322"/>
                  </a:lnTo>
                  <a:lnTo>
                    <a:pt x="27640" y="643716"/>
                  </a:lnTo>
                  <a:lnTo>
                    <a:pt x="16713" y="691337"/>
                  </a:lnTo>
                  <a:lnTo>
                    <a:pt x="8445" y="739481"/>
                  </a:lnTo>
                  <a:lnTo>
                    <a:pt x="2941" y="787451"/>
                  </a:lnTo>
                  <a:lnTo>
                    <a:pt x="145" y="835162"/>
                  </a:lnTo>
                  <a:lnTo>
                    <a:pt x="0" y="882526"/>
                  </a:lnTo>
                  <a:lnTo>
                    <a:pt x="2448" y="929460"/>
                  </a:lnTo>
                  <a:lnTo>
                    <a:pt x="7432" y="975877"/>
                  </a:lnTo>
                  <a:lnTo>
                    <a:pt x="14897" y="1021693"/>
                  </a:lnTo>
                  <a:lnTo>
                    <a:pt x="24784" y="1066820"/>
                  </a:lnTo>
                  <a:lnTo>
                    <a:pt x="37037" y="1111175"/>
                  </a:lnTo>
                  <a:lnTo>
                    <a:pt x="51599" y="1154670"/>
                  </a:lnTo>
                  <a:lnTo>
                    <a:pt x="68413" y="1197222"/>
                  </a:lnTo>
                  <a:lnTo>
                    <a:pt x="87422" y="1238744"/>
                  </a:lnTo>
                  <a:lnTo>
                    <a:pt x="108569" y="1279150"/>
                  </a:lnTo>
                  <a:lnTo>
                    <a:pt x="131797" y="1318355"/>
                  </a:lnTo>
                  <a:lnTo>
                    <a:pt x="157049" y="1356275"/>
                  </a:lnTo>
                  <a:lnTo>
                    <a:pt x="184268" y="1392822"/>
                  </a:lnTo>
                  <a:lnTo>
                    <a:pt x="213398" y="1427911"/>
                  </a:lnTo>
                  <a:lnTo>
                    <a:pt x="244380" y="1461458"/>
                  </a:lnTo>
                  <a:lnTo>
                    <a:pt x="277159" y="1493376"/>
                  </a:lnTo>
                  <a:lnTo>
                    <a:pt x="311677" y="1523579"/>
                  </a:lnTo>
                  <a:lnTo>
                    <a:pt x="347877" y="1551984"/>
                  </a:lnTo>
                  <a:lnTo>
                    <a:pt x="385703" y="1578502"/>
                  </a:lnTo>
                  <a:lnTo>
                    <a:pt x="425097" y="1603050"/>
                  </a:lnTo>
                  <a:lnTo>
                    <a:pt x="466003" y="1625542"/>
                  </a:lnTo>
                  <a:lnTo>
                    <a:pt x="508363" y="1645892"/>
                  </a:lnTo>
                  <a:lnTo>
                    <a:pt x="552121" y="1664015"/>
                  </a:lnTo>
                  <a:lnTo>
                    <a:pt x="597220" y="1679824"/>
                  </a:lnTo>
                  <a:lnTo>
                    <a:pt x="643602" y="1693235"/>
                  </a:lnTo>
                  <a:lnTo>
                    <a:pt x="691210" y="1704162"/>
                  </a:lnTo>
                  <a:lnTo>
                    <a:pt x="739355" y="1712430"/>
                  </a:lnTo>
                  <a:lnTo>
                    <a:pt x="787325" y="1717934"/>
                  </a:lnTo>
                  <a:lnTo>
                    <a:pt x="835035" y="1720730"/>
                  </a:lnTo>
                  <a:lnTo>
                    <a:pt x="882400" y="1720876"/>
                  </a:lnTo>
                  <a:lnTo>
                    <a:pt x="929334" y="1718428"/>
                  </a:lnTo>
                  <a:lnTo>
                    <a:pt x="975752" y="1713443"/>
                  </a:lnTo>
                  <a:lnTo>
                    <a:pt x="1021568" y="1705978"/>
                  </a:lnTo>
                  <a:lnTo>
                    <a:pt x="1066696" y="1696091"/>
                  </a:lnTo>
                  <a:lnTo>
                    <a:pt x="1111052" y="1683838"/>
                  </a:lnTo>
                  <a:lnTo>
                    <a:pt x="1154549" y="1669276"/>
                  </a:lnTo>
                  <a:lnTo>
                    <a:pt x="1197102" y="1652462"/>
                  </a:lnTo>
                  <a:lnTo>
                    <a:pt x="1238626" y="1633453"/>
                  </a:lnTo>
                  <a:lnTo>
                    <a:pt x="1279035" y="1612306"/>
                  </a:lnTo>
                  <a:lnTo>
                    <a:pt x="1318243" y="1589078"/>
                  </a:lnTo>
                  <a:lnTo>
                    <a:pt x="1356165" y="1563826"/>
                  </a:lnTo>
                  <a:lnTo>
                    <a:pt x="1392716" y="1536607"/>
                  </a:lnTo>
                  <a:lnTo>
                    <a:pt x="1427810" y="1507478"/>
                  </a:lnTo>
                  <a:lnTo>
                    <a:pt x="1461361" y="1476495"/>
                  </a:lnTo>
                  <a:lnTo>
                    <a:pt x="1493285" y="1443716"/>
                  </a:lnTo>
                  <a:lnTo>
                    <a:pt x="1523494" y="1409198"/>
                  </a:lnTo>
                  <a:lnTo>
                    <a:pt x="1551905" y="1372998"/>
                  </a:lnTo>
                  <a:lnTo>
                    <a:pt x="1578431" y="1335172"/>
                  </a:lnTo>
                  <a:lnTo>
                    <a:pt x="1602987" y="1295778"/>
                  </a:lnTo>
                  <a:lnTo>
                    <a:pt x="1625488" y="1254872"/>
                  </a:lnTo>
                  <a:lnTo>
                    <a:pt x="1645847" y="1212512"/>
                  </a:lnTo>
                  <a:lnTo>
                    <a:pt x="1663979" y="1168754"/>
                  </a:lnTo>
                  <a:lnTo>
                    <a:pt x="1679800" y="1123656"/>
                  </a:lnTo>
                  <a:lnTo>
                    <a:pt x="1693223" y="1077274"/>
                  </a:lnTo>
                  <a:lnTo>
                    <a:pt x="1704162" y="1029665"/>
                  </a:lnTo>
                  <a:lnTo>
                    <a:pt x="860374" y="860501"/>
                  </a:lnTo>
                  <a:lnTo>
                    <a:pt x="1029665" y="16713"/>
                  </a:lnTo>
                  <a:lnTo>
                    <a:pt x="981508" y="8445"/>
                  </a:lnTo>
                  <a:lnTo>
                    <a:pt x="933526" y="2941"/>
                  </a:lnTo>
                  <a:lnTo>
                    <a:pt x="88580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70780" y="5028846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15"/>
                  </a:lnTo>
                  <a:lnTo>
                    <a:pt x="604800" y="6454"/>
                  </a:lnTo>
                  <a:lnTo>
                    <a:pt x="559866" y="14135"/>
                  </a:lnTo>
                  <a:lnTo>
                    <a:pt x="515772" y="24677"/>
                  </a:lnTo>
                  <a:lnTo>
                    <a:pt x="472643" y="37997"/>
                  </a:lnTo>
                  <a:lnTo>
                    <a:pt x="430600" y="54015"/>
                  </a:lnTo>
                  <a:lnTo>
                    <a:pt x="389766" y="72647"/>
                  </a:lnTo>
                  <a:lnTo>
                    <a:pt x="350265" y="93814"/>
                  </a:lnTo>
                  <a:lnTo>
                    <a:pt x="312218" y="117432"/>
                  </a:lnTo>
                  <a:lnTo>
                    <a:pt x="275749" y="143420"/>
                  </a:lnTo>
                  <a:lnTo>
                    <a:pt x="240980" y="171696"/>
                  </a:lnTo>
                  <a:lnTo>
                    <a:pt x="208034" y="202179"/>
                  </a:lnTo>
                  <a:lnTo>
                    <a:pt x="177034" y="234786"/>
                  </a:lnTo>
                  <a:lnTo>
                    <a:pt x="148103" y="269437"/>
                  </a:lnTo>
                  <a:lnTo>
                    <a:pt x="121363" y="306048"/>
                  </a:lnTo>
                  <a:lnTo>
                    <a:pt x="96937" y="344540"/>
                  </a:lnTo>
                  <a:lnTo>
                    <a:pt x="74948" y="384829"/>
                  </a:lnTo>
                  <a:lnTo>
                    <a:pt x="55518" y="426834"/>
                  </a:lnTo>
                  <a:lnTo>
                    <a:pt x="38771" y="470474"/>
                  </a:lnTo>
                  <a:lnTo>
                    <a:pt x="24829" y="515666"/>
                  </a:lnTo>
                  <a:lnTo>
                    <a:pt x="13815" y="562328"/>
                  </a:lnTo>
                  <a:lnTo>
                    <a:pt x="5968" y="609641"/>
                  </a:lnTo>
                  <a:lnTo>
                    <a:pt x="1390" y="656724"/>
                  </a:lnTo>
                  <a:lnTo>
                    <a:pt x="0" y="703455"/>
                  </a:lnTo>
                  <a:lnTo>
                    <a:pt x="1715" y="749711"/>
                  </a:lnTo>
                  <a:lnTo>
                    <a:pt x="6454" y="795369"/>
                  </a:lnTo>
                  <a:lnTo>
                    <a:pt x="14135" y="840308"/>
                  </a:lnTo>
                  <a:lnTo>
                    <a:pt x="24677" y="884403"/>
                  </a:lnTo>
                  <a:lnTo>
                    <a:pt x="37997" y="927533"/>
                  </a:lnTo>
                  <a:lnTo>
                    <a:pt x="54015" y="969576"/>
                  </a:lnTo>
                  <a:lnTo>
                    <a:pt x="72647" y="1010408"/>
                  </a:lnTo>
                  <a:lnTo>
                    <a:pt x="93814" y="1049907"/>
                  </a:lnTo>
                  <a:lnTo>
                    <a:pt x="117432" y="1087950"/>
                  </a:lnTo>
                  <a:lnTo>
                    <a:pt x="143420" y="1124415"/>
                  </a:lnTo>
                  <a:lnTo>
                    <a:pt x="171696" y="1159179"/>
                  </a:lnTo>
                  <a:lnTo>
                    <a:pt x="202179" y="1192119"/>
                  </a:lnTo>
                  <a:lnTo>
                    <a:pt x="234786" y="1223114"/>
                  </a:lnTo>
                  <a:lnTo>
                    <a:pt x="269437" y="1252040"/>
                  </a:lnTo>
                  <a:lnTo>
                    <a:pt x="306048" y="1278775"/>
                  </a:lnTo>
                  <a:lnTo>
                    <a:pt x="344540" y="1303196"/>
                  </a:lnTo>
                  <a:lnTo>
                    <a:pt x="384829" y="1325181"/>
                  </a:lnTo>
                  <a:lnTo>
                    <a:pt x="426834" y="1344607"/>
                  </a:lnTo>
                  <a:lnTo>
                    <a:pt x="470474" y="1361351"/>
                  </a:lnTo>
                  <a:lnTo>
                    <a:pt x="515666" y="1375291"/>
                  </a:lnTo>
                  <a:lnTo>
                    <a:pt x="562328" y="1386304"/>
                  </a:lnTo>
                  <a:lnTo>
                    <a:pt x="609641" y="1394152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3"/>
                  </a:lnTo>
                  <a:lnTo>
                    <a:pt x="969576" y="1346105"/>
                  </a:lnTo>
                  <a:lnTo>
                    <a:pt x="1010408" y="1327473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2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5"/>
                  </a:lnTo>
                  <a:lnTo>
                    <a:pt x="1282688" y="312218"/>
                  </a:lnTo>
                  <a:lnTo>
                    <a:pt x="1256700" y="275749"/>
                  </a:lnTo>
                  <a:lnTo>
                    <a:pt x="1228424" y="240980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3"/>
                  </a:lnTo>
                  <a:lnTo>
                    <a:pt x="1094072" y="121363"/>
                  </a:lnTo>
                  <a:lnTo>
                    <a:pt x="1055580" y="96937"/>
                  </a:lnTo>
                  <a:lnTo>
                    <a:pt x="1015291" y="74948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93" y="5968"/>
                  </a:lnTo>
                  <a:lnTo>
                    <a:pt x="743422" y="139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3223" y="5271515"/>
              <a:ext cx="925068" cy="9265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146463" y="3482009"/>
            <a:ext cx="1704339" cy="1721485"/>
            <a:chOff x="9146463" y="3482009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9146463" y="3482009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3" y="7432"/>
                  </a:lnTo>
                  <a:lnTo>
                    <a:pt x="699307" y="14897"/>
                  </a:lnTo>
                  <a:lnTo>
                    <a:pt x="654179" y="24784"/>
                  </a:lnTo>
                  <a:lnTo>
                    <a:pt x="609823" y="37037"/>
                  </a:lnTo>
                  <a:lnTo>
                    <a:pt x="566326" y="51599"/>
                  </a:lnTo>
                  <a:lnTo>
                    <a:pt x="523773" y="68413"/>
                  </a:lnTo>
                  <a:lnTo>
                    <a:pt x="482249" y="87422"/>
                  </a:lnTo>
                  <a:lnTo>
                    <a:pt x="441840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0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8" y="508363"/>
                  </a:lnTo>
                  <a:lnTo>
                    <a:pt x="56896" y="552121"/>
                  </a:lnTo>
                  <a:lnTo>
                    <a:pt x="41075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67"/>
                  </a:lnTo>
                  <a:lnTo>
                    <a:pt x="2941" y="787348"/>
                  </a:lnTo>
                  <a:lnTo>
                    <a:pt x="145" y="835067"/>
                  </a:lnTo>
                  <a:lnTo>
                    <a:pt x="0" y="882439"/>
                  </a:lnTo>
                  <a:lnTo>
                    <a:pt x="2448" y="929379"/>
                  </a:lnTo>
                  <a:lnTo>
                    <a:pt x="7433" y="975801"/>
                  </a:lnTo>
                  <a:lnTo>
                    <a:pt x="14898" y="1021621"/>
                  </a:lnTo>
                  <a:lnTo>
                    <a:pt x="24787" y="1066751"/>
                  </a:lnTo>
                  <a:lnTo>
                    <a:pt x="37041" y="1111108"/>
                  </a:lnTo>
                  <a:lnTo>
                    <a:pt x="51604" y="1154605"/>
                  </a:lnTo>
                  <a:lnTo>
                    <a:pt x="68420" y="1197158"/>
                  </a:lnTo>
                  <a:lnTo>
                    <a:pt x="87431" y="1238680"/>
                  </a:lnTo>
                  <a:lnTo>
                    <a:pt x="108580" y="1279087"/>
                  </a:lnTo>
                  <a:lnTo>
                    <a:pt x="131811" y="1318292"/>
                  </a:lnTo>
                  <a:lnTo>
                    <a:pt x="157066" y="1356211"/>
                  </a:lnTo>
                  <a:lnTo>
                    <a:pt x="184289" y="1392759"/>
                  </a:lnTo>
                  <a:lnTo>
                    <a:pt x="213423" y="1427848"/>
                  </a:lnTo>
                  <a:lnTo>
                    <a:pt x="244410" y="1461395"/>
                  </a:lnTo>
                  <a:lnTo>
                    <a:pt x="277194" y="1493314"/>
                  </a:lnTo>
                  <a:lnTo>
                    <a:pt x="311718" y="1523520"/>
                  </a:lnTo>
                  <a:lnTo>
                    <a:pt x="347925" y="1551926"/>
                  </a:lnTo>
                  <a:lnTo>
                    <a:pt x="385758" y="1578448"/>
                  </a:lnTo>
                  <a:lnTo>
                    <a:pt x="425160" y="1603000"/>
                  </a:lnTo>
                  <a:lnTo>
                    <a:pt x="466075" y="1625497"/>
                  </a:lnTo>
                  <a:lnTo>
                    <a:pt x="508444" y="1645853"/>
                  </a:lnTo>
                  <a:lnTo>
                    <a:pt x="552212" y="1663983"/>
                  </a:lnTo>
                  <a:lnTo>
                    <a:pt x="597322" y="1679802"/>
                  </a:lnTo>
                  <a:lnTo>
                    <a:pt x="643716" y="1693223"/>
                  </a:lnTo>
                  <a:lnTo>
                    <a:pt x="691337" y="1704162"/>
                  </a:lnTo>
                  <a:lnTo>
                    <a:pt x="739481" y="1712431"/>
                  </a:lnTo>
                  <a:lnTo>
                    <a:pt x="787451" y="1717934"/>
                  </a:lnTo>
                  <a:lnTo>
                    <a:pt x="835162" y="1720730"/>
                  </a:lnTo>
                  <a:lnTo>
                    <a:pt x="882527" y="1720876"/>
                  </a:lnTo>
                  <a:lnTo>
                    <a:pt x="929461" y="1718428"/>
                  </a:lnTo>
                  <a:lnTo>
                    <a:pt x="975879" y="1713443"/>
                  </a:lnTo>
                  <a:lnTo>
                    <a:pt x="1021694" y="1705979"/>
                  </a:lnTo>
                  <a:lnTo>
                    <a:pt x="1066823" y="1696091"/>
                  </a:lnTo>
                  <a:lnTo>
                    <a:pt x="1111178" y="1683838"/>
                  </a:lnTo>
                  <a:lnTo>
                    <a:pt x="1154676" y="1669276"/>
                  </a:lnTo>
                  <a:lnTo>
                    <a:pt x="1197229" y="1652462"/>
                  </a:lnTo>
                  <a:lnTo>
                    <a:pt x="1238753" y="1633453"/>
                  </a:lnTo>
                  <a:lnTo>
                    <a:pt x="1279161" y="1612306"/>
                  </a:lnTo>
                  <a:lnTo>
                    <a:pt x="1318370" y="1589078"/>
                  </a:lnTo>
                  <a:lnTo>
                    <a:pt x="1356292" y="1563826"/>
                  </a:lnTo>
                  <a:lnTo>
                    <a:pt x="1392843" y="1536607"/>
                  </a:lnTo>
                  <a:lnTo>
                    <a:pt x="1427937" y="1507478"/>
                  </a:lnTo>
                  <a:lnTo>
                    <a:pt x="1461488" y="1476495"/>
                  </a:lnTo>
                  <a:lnTo>
                    <a:pt x="1493411" y="1443717"/>
                  </a:lnTo>
                  <a:lnTo>
                    <a:pt x="1523621" y="1409199"/>
                  </a:lnTo>
                  <a:lnTo>
                    <a:pt x="1552032" y="1372998"/>
                  </a:lnTo>
                  <a:lnTo>
                    <a:pt x="1578558" y="1335172"/>
                  </a:lnTo>
                  <a:lnTo>
                    <a:pt x="1603114" y="1295778"/>
                  </a:lnTo>
                  <a:lnTo>
                    <a:pt x="1625614" y="1254872"/>
                  </a:lnTo>
                  <a:lnTo>
                    <a:pt x="1645973" y="1212512"/>
                  </a:lnTo>
                  <a:lnTo>
                    <a:pt x="1664106" y="1168754"/>
                  </a:lnTo>
                  <a:lnTo>
                    <a:pt x="1679927" y="1123656"/>
                  </a:lnTo>
                  <a:lnTo>
                    <a:pt x="1693349" y="1077274"/>
                  </a:lnTo>
                  <a:lnTo>
                    <a:pt x="1704289" y="1029665"/>
                  </a:lnTo>
                  <a:lnTo>
                    <a:pt x="860501" y="860501"/>
                  </a:lnTo>
                  <a:lnTo>
                    <a:pt x="1029665" y="16713"/>
                  </a:lnTo>
                  <a:lnTo>
                    <a:pt x="981520" y="8445"/>
                  </a:lnTo>
                  <a:lnTo>
                    <a:pt x="933550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06840" y="3642513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74" y="0"/>
                  </a:moveTo>
                  <a:lnTo>
                    <a:pt x="650327" y="1715"/>
                  </a:lnTo>
                  <a:lnTo>
                    <a:pt x="604674" y="6454"/>
                  </a:lnTo>
                  <a:lnTo>
                    <a:pt x="559741" y="14135"/>
                  </a:lnTo>
                  <a:lnTo>
                    <a:pt x="515649" y="24677"/>
                  </a:lnTo>
                  <a:lnTo>
                    <a:pt x="472521" y="37997"/>
                  </a:lnTo>
                  <a:lnTo>
                    <a:pt x="430480" y="54015"/>
                  </a:lnTo>
                  <a:lnTo>
                    <a:pt x="389648" y="72647"/>
                  </a:lnTo>
                  <a:lnTo>
                    <a:pt x="350150" y="93814"/>
                  </a:lnTo>
                  <a:lnTo>
                    <a:pt x="312107" y="117432"/>
                  </a:lnTo>
                  <a:lnTo>
                    <a:pt x="275642" y="143420"/>
                  </a:lnTo>
                  <a:lnTo>
                    <a:pt x="240878" y="171696"/>
                  </a:lnTo>
                  <a:lnTo>
                    <a:pt x="207938" y="202179"/>
                  </a:lnTo>
                  <a:lnTo>
                    <a:pt x="176945" y="234786"/>
                  </a:lnTo>
                  <a:lnTo>
                    <a:pt x="148021" y="269437"/>
                  </a:lnTo>
                  <a:lnTo>
                    <a:pt x="121289" y="306048"/>
                  </a:lnTo>
                  <a:lnTo>
                    <a:pt x="96873" y="344540"/>
                  </a:lnTo>
                  <a:lnTo>
                    <a:pt x="74894" y="384829"/>
                  </a:lnTo>
                  <a:lnTo>
                    <a:pt x="55476" y="426834"/>
                  </a:lnTo>
                  <a:lnTo>
                    <a:pt x="38742" y="470474"/>
                  </a:lnTo>
                  <a:lnTo>
                    <a:pt x="24814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27" y="1394152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3"/>
                  </a:lnTo>
                  <a:lnTo>
                    <a:pt x="969520" y="1346105"/>
                  </a:lnTo>
                  <a:lnTo>
                    <a:pt x="1010354" y="1327473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2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52" y="790479"/>
                  </a:lnTo>
                  <a:lnTo>
                    <a:pt x="1398730" y="743395"/>
                  </a:lnTo>
                  <a:lnTo>
                    <a:pt x="1400120" y="696665"/>
                  </a:lnTo>
                  <a:lnTo>
                    <a:pt x="1398405" y="650409"/>
                  </a:lnTo>
                  <a:lnTo>
                    <a:pt x="1393665" y="604751"/>
                  </a:lnTo>
                  <a:lnTo>
                    <a:pt x="1385983" y="559812"/>
                  </a:lnTo>
                  <a:lnTo>
                    <a:pt x="1375440" y="515717"/>
                  </a:lnTo>
                  <a:lnTo>
                    <a:pt x="1362118" y="472586"/>
                  </a:lnTo>
                  <a:lnTo>
                    <a:pt x="1346099" y="430544"/>
                  </a:lnTo>
                  <a:lnTo>
                    <a:pt x="1327463" y="389712"/>
                  </a:lnTo>
                  <a:lnTo>
                    <a:pt x="1306294" y="350213"/>
                  </a:lnTo>
                  <a:lnTo>
                    <a:pt x="1282672" y="312170"/>
                  </a:lnTo>
                  <a:lnTo>
                    <a:pt x="1256680" y="275705"/>
                  </a:lnTo>
                  <a:lnTo>
                    <a:pt x="1228399" y="240941"/>
                  </a:lnTo>
                  <a:lnTo>
                    <a:pt x="1197910" y="208000"/>
                  </a:lnTo>
                  <a:lnTo>
                    <a:pt x="1165296" y="177006"/>
                  </a:lnTo>
                  <a:lnTo>
                    <a:pt x="1130638" y="148080"/>
                  </a:lnTo>
                  <a:lnTo>
                    <a:pt x="1094018" y="121345"/>
                  </a:lnTo>
                  <a:lnTo>
                    <a:pt x="1055517" y="96924"/>
                  </a:lnTo>
                  <a:lnTo>
                    <a:pt x="1015218" y="74939"/>
                  </a:lnTo>
                  <a:lnTo>
                    <a:pt x="973201" y="55513"/>
                  </a:lnTo>
                  <a:lnTo>
                    <a:pt x="929549" y="38769"/>
                  </a:lnTo>
                  <a:lnTo>
                    <a:pt x="884343" y="24829"/>
                  </a:lnTo>
                  <a:lnTo>
                    <a:pt x="837664" y="13815"/>
                  </a:lnTo>
                  <a:lnTo>
                    <a:pt x="790366" y="5968"/>
                  </a:lnTo>
                  <a:lnTo>
                    <a:pt x="743295" y="1390"/>
                  </a:lnTo>
                  <a:lnTo>
                    <a:pt x="696574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3015" y="4131563"/>
              <a:ext cx="656844" cy="656843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2711988" y="4838877"/>
            <a:ext cx="1704339" cy="1721485"/>
            <a:chOff x="12711988" y="4838877"/>
            <a:chExt cx="1704339" cy="1721485"/>
          </a:xfrm>
        </p:grpSpPr>
        <p:sp>
          <p:nvSpPr>
            <p:cNvPr id="18" name="object 18"/>
            <p:cNvSpPr/>
            <p:nvPr/>
          </p:nvSpPr>
          <p:spPr>
            <a:xfrm>
              <a:off x="12711988" y="4838877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4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501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872275" y="499938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4" y="0"/>
                  </a:moveTo>
                  <a:lnTo>
                    <a:pt x="650416" y="1715"/>
                  </a:lnTo>
                  <a:lnTo>
                    <a:pt x="604764" y="6454"/>
                  </a:lnTo>
                  <a:lnTo>
                    <a:pt x="559829" y="14135"/>
                  </a:lnTo>
                  <a:lnTo>
                    <a:pt x="515736" y="24677"/>
                  </a:lnTo>
                  <a:lnTo>
                    <a:pt x="472606" y="37997"/>
                  </a:lnTo>
                  <a:lnTo>
                    <a:pt x="430563" y="54015"/>
                  </a:lnTo>
                  <a:lnTo>
                    <a:pt x="389730" y="72647"/>
                  </a:lnTo>
                  <a:lnTo>
                    <a:pt x="350228" y="93814"/>
                  </a:lnTo>
                  <a:lnTo>
                    <a:pt x="312181" y="117432"/>
                  </a:lnTo>
                  <a:lnTo>
                    <a:pt x="275712" y="143420"/>
                  </a:lnTo>
                  <a:lnTo>
                    <a:pt x="240943" y="171696"/>
                  </a:lnTo>
                  <a:lnTo>
                    <a:pt x="207997" y="202179"/>
                  </a:lnTo>
                  <a:lnTo>
                    <a:pt x="176997" y="234786"/>
                  </a:lnTo>
                  <a:lnTo>
                    <a:pt x="148066" y="269437"/>
                  </a:lnTo>
                  <a:lnTo>
                    <a:pt x="121326" y="306048"/>
                  </a:lnTo>
                  <a:lnTo>
                    <a:pt x="96900" y="344540"/>
                  </a:lnTo>
                  <a:lnTo>
                    <a:pt x="74911" y="384829"/>
                  </a:lnTo>
                  <a:lnTo>
                    <a:pt x="55482" y="426834"/>
                  </a:lnTo>
                  <a:lnTo>
                    <a:pt x="38735" y="470474"/>
                  </a:lnTo>
                  <a:lnTo>
                    <a:pt x="24793" y="515666"/>
                  </a:lnTo>
                  <a:lnTo>
                    <a:pt x="13779" y="562328"/>
                  </a:lnTo>
                  <a:lnTo>
                    <a:pt x="5946" y="609627"/>
                  </a:lnTo>
                  <a:lnTo>
                    <a:pt x="1380" y="656698"/>
                  </a:lnTo>
                  <a:lnTo>
                    <a:pt x="0" y="703419"/>
                  </a:lnTo>
                  <a:lnTo>
                    <a:pt x="1723" y="749667"/>
                  </a:lnTo>
                  <a:lnTo>
                    <a:pt x="6468" y="795320"/>
                  </a:lnTo>
                  <a:lnTo>
                    <a:pt x="14154" y="840254"/>
                  </a:lnTo>
                  <a:lnTo>
                    <a:pt x="24699" y="884347"/>
                  </a:lnTo>
                  <a:lnTo>
                    <a:pt x="38022" y="927477"/>
                  </a:lnTo>
                  <a:lnTo>
                    <a:pt x="54040" y="969520"/>
                  </a:lnTo>
                  <a:lnTo>
                    <a:pt x="72674" y="1010354"/>
                  </a:lnTo>
                  <a:lnTo>
                    <a:pt x="93840" y="1049855"/>
                  </a:lnTo>
                  <a:lnTo>
                    <a:pt x="117458" y="1087902"/>
                  </a:lnTo>
                  <a:lnTo>
                    <a:pt x="143446" y="1124371"/>
                  </a:lnTo>
                  <a:lnTo>
                    <a:pt x="171723" y="1159140"/>
                  </a:lnTo>
                  <a:lnTo>
                    <a:pt x="202206" y="1192086"/>
                  </a:lnTo>
                  <a:lnTo>
                    <a:pt x="234815" y="1223086"/>
                  </a:lnTo>
                  <a:lnTo>
                    <a:pt x="269468" y="1252017"/>
                  </a:lnTo>
                  <a:lnTo>
                    <a:pt x="306083" y="1278757"/>
                  </a:lnTo>
                  <a:lnTo>
                    <a:pt x="344579" y="1303183"/>
                  </a:lnTo>
                  <a:lnTo>
                    <a:pt x="384875" y="1325172"/>
                  </a:lnTo>
                  <a:lnTo>
                    <a:pt x="426888" y="1344602"/>
                  </a:lnTo>
                  <a:lnTo>
                    <a:pt x="470537" y="1361349"/>
                  </a:lnTo>
                  <a:lnTo>
                    <a:pt x="515741" y="1375290"/>
                  </a:lnTo>
                  <a:lnTo>
                    <a:pt x="562419" y="1386304"/>
                  </a:lnTo>
                  <a:lnTo>
                    <a:pt x="609717" y="1394152"/>
                  </a:lnTo>
                  <a:lnTo>
                    <a:pt x="656788" y="1398730"/>
                  </a:lnTo>
                  <a:lnTo>
                    <a:pt x="703509" y="1400120"/>
                  </a:lnTo>
                  <a:lnTo>
                    <a:pt x="749757" y="1398405"/>
                  </a:lnTo>
                  <a:lnTo>
                    <a:pt x="795410" y="1393666"/>
                  </a:lnTo>
                  <a:lnTo>
                    <a:pt x="840344" y="1385985"/>
                  </a:lnTo>
                  <a:lnTo>
                    <a:pt x="884438" y="1375443"/>
                  </a:lnTo>
                  <a:lnTo>
                    <a:pt x="927567" y="1362123"/>
                  </a:lnTo>
                  <a:lnTo>
                    <a:pt x="969610" y="1346105"/>
                  </a:lnTo>
                  <a:lnTo>
                    <a:pt x="1010444" y="1327473"/>
                  </a:lnTo>
                  <a:lnTo>
                    <a:pt x="1049946" y="1306306"/>
                  </a:lnTo>
                  <a:lnTo>
                    <a:pt x="1087992" y="1282688"/>
                  </a:lnTo>
                  <a:lnTo>
                    <a:pt x="1124462" y="1256700"/>
                  </a:lnTo>
                  <a:lnTo>
                    <a:pt x="1159230" y="1228424"/>
                  </a:lnTo>
                  <a:lnTo>
                    <a:pt x="1192176" y="1197941"/>
                  </a:lnTo>
                  <a:lnTo>
                    <a:pt x="1223176" y="1165334"/>
                  </a:lnTo>
                  <a:lnTo>
                    <a:pt x="1252108" y="1130683"/>
                  </a:lnTo>
                  <a:lnTo>
                    <a:pt x="1278848" y="1094072"/>
                  </a:lnTo>
                  <a:lnTo>
                    <a:pt x="1303273" y="1055580"/>
                  </a:lnTo>
                  <a:lnTo>
                    <a:pt x="1325262" y="1015291"/>
                  </a:lnTo>
                  <a:lnTo>
                    <a:pt x="1344692" y="973286"/>
                  </a:lnTo>
                  <a:lnTo>
                    <a:pt x="1361439" y="929646"/>
                  </a:lnTo>
                  <a:lnTo>
                    <a:pt x="1375381" y="884454"/>
                  </a:lnTo>
                  <a:lnTo>
                    <a:pt x="1386395" y="837791"/>
                  </a:lnTo>
                  <a:lnTo>
                    <a:pt x="1394227" y="790479"/>
                  </a:lnTo>
                  <a:lnTo>
                    <a:pt x="1398793" y="743395"/>
                  </a:lnTo>
                  <a:lnTo>
                    <a:pt x="1400174" y="696665"/>
                  </a:lnTo>
                  <a:lnTo>
                    <a:pt x="1398451" y="650409"/>
                  </a:lnTo>
                  <a:lnTo>
                    <a:pt x="1393706" y="604751"/>
                  </a:lnTo>
                  <a:lnTo>
                    <a:pt x="1386020" y="559812"/>
                  </a:lnTo>
                  <a:lnTo>
                    <a:pt x="1375475" y="515717"/>
                  </a:lnTo>
                  <a:lnTo>
                    <a:pt x="1362152" y="472586"/>
                  </a:lnTo>
                  <a:lnTo>
                    <a:pt x="1346133" y="430544"/>
                  </a:lnTo>
                  <a:lnTo>
                    <a:pt x="1327500" y="389712"/>
                  </a:lnTo>
                  <a:lnTo>
                    <a:pt x="1306333" y="350213"/>
                  </a:lnTo>
                  <a:lnTo>
                    <a:pt x="1282715" y="312170"/>
                  </a:lnTo>
                  <a:lnTo>
                    <a:pt x="1256727" y="275705"/>
                  </a:lnTo>
                  <a:lnTo>
                    <a:pt x="1228451" y="240941"/>
                  </a:lnTo>
                  <a:lnTo>
                    <a:pt x="1197967" y="208000"/>
                  </a:lnTo>
                  <a:lnTo>
                    <a:pt x="1165358" y="177006"/>
                  </a:lnTo>
                  <a:lnTo>
                    <a:pt x="1130706" y="148080"/>
                  </a:lnTo>
                  <a:lnTo>
                    <a:pt x="1094090" y="121345"/>
                  </a:lnTo>
                  <a:lnTo>
                    <a:pt x="1055594" y="96924"/>
                  </a:lnTo>
                  <a:lnTo>
                    <a:pt x="1015299" y="74939"/>
                  </a:lnTo>
                  <a:lnTo>
                    <a:pt x="973286" y="55513"/>
                  </a:lnTo>
                  <a:lnTo>
                    <a:pt x="929636" y="38769"/>
                  </a:lnTo>
                  <a:lnTo>
                    <a:pt x="884432" y="24829"/>
                  </a:lnTo>
                  <a:lnTo>
                    <a:pt x="837755" y="13815"/>
                  </a:lnTo>
                  <a:lnTo>
                    <a:pt x="790456" y="5968"/>
                  </a:lnTo>
                  <a:lnTo>
                    <a:pt x="743385" y="1390"/>
                  </a:lnTo>
                  <a:lnTo>
                    <a:pt x="696664" y="0"/>
                  </a:lnTo>
                  <a:close/>
                </a:path>
              </a:pathLst>
            </a:custGeom>
            <a:solidFill>
              <a:srgbClr val="EEC7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9260" y="5234939"/>
              <a:ext cx="886967" cy="88696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05255" y="5688838"/>
            <a:ext cx="310134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3175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Configuring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push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updates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04535" y="6911720"/>
            <a:ext cx="25577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Assigning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appropriate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groups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95106" y="5495925"/>
            <a:ext cx="285623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381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Testing the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different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host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group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settings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42697" y="6970521"/>
            <a:ext cx="227457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3070" marR="5080" indent="-421005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dirty="0" sz="2200" spc="-1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dashboard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3140" y="306451"/>
            <a:ext cx="66490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Next-Generation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Endpoint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1670" y="1882292"/>
            <a:ext cx="1279525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0" marR="5080" indent="-2737485">
              <a:lnSpc>
                <a:spcPct val="114999"/>
              </a:lnSpc>
              <a:spcBef>
                <a:spcPts val="100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Next-generation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protection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focused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logging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observables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indicators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combined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behavioral-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anomaly-based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analysis.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5303" y="760476"/>
            <a:ext cx="907237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46682" y="3545585"/>
            <a:ext cx="6323330" cy="4017645"/>
          </a:xfrm>
          <a:custGeom>
            <a:avLst/>
            <a:gdLst/>
            <a:ahLst/>
            <a:cxnLst/>
            <a:rect l="l" t="t" r="r" b="b"/>
            <a:pathLst>
              <a:path w="6323330" h="4017645">
                <a:moveTo>
                  <a:pt x="0" y="427354"/>
                </a:moveTo>
                <a:lnTo>
                  <a:pt x="2508" y="380799"/>
                </a:lnTo>
                <a:lnTo>
                  <a:pt x="9859" y="335694"/>
                </a:lnTo>
                <a:lnTo>
                  <a:pt x="21792" y="292299"/>
                </a:lnTo>
                <a:lnTo>
                  <a:pt x="38045" y="250875"/>
                </a:lnTo>
                <a:lnTo>
                  <a:pt x="58358" y="211685"/>
                </a:lnTo>
                <a:lnTo>
                  <a:pt x="82470" y="174988"/>
                </a:lnTo>
                <a:lnTo>
                  <a:pt x="110120" y="141046"/>
                </a:lnTo>
                <a:lnTo>
                  <a:pt x="141046" y="110120"/>
                </a:lnTo>
                <a:lnTo>
                  <a:pt x="174988" y="82470"/>
                </a:lnTo>
                <a:lnTo>
                  <a:pt x="211685" y="58358"/>
                </a:lnTo>
                <a:lnTo>
                  <a:pt x="250875" y="38045"/>
                </a:lnTo>
                <a:lnTo>
                  <a:pt x="292299" y="21792"/>
                </a:lnTo>
                <a:lnTo>
                  <a:pt x="335694" y="9859"/>
                </a:lnTo>
                <a:lnTo>
                  <a:pt x="380799" y="2508"/>
                </a:lnTo>
                <a:lnTo>
                  <a:pt x="427355" y="0"/>
                </a:lnTo>
                <a:lnTo>
                  <a:pt x="5895721" y="0"/>
                </a:lnTo>
                <a:lnTo>
                  <a:pt x="5942276" y="2508"/>
                </a:lnTo>
                <a:lnTo>
                  <a:pt x="5987381" y="9859"/>
                </a:lnTo>
                <a:lnTo>
                  <a:pt x="6030776" y="21792"/>
                </a:lnTo>
                <a:lnTo>
                  <a:pt x="6072200" y="38045"/>
                </a:lnTo>
                <a:lnTo>
                  <a:pt x="6111390" y="58358"/>
                </a:lnTo>
                <a:lnTo>
                  <a:pt x="6148087" y="82470"/>
                </a:lnTo>
                <a:lnTo>
                  <a:pt x="6182029" y="110120"/>
                </a:lnTo>
                <a:lnTo>
                  <a:pt x="6212955" y="141046"/>
                </a:lnTo>
                <a:lnTo>
                  <a:pt x="6240605" y="174988"/>
                </a:lnTo>
                <a:lnTo>
                  <a:pt x="6264717" y="211685"/>
                </a:lnTo>
                <a:lnTo>
                  <a:pt x="6285030" y="250875"/>
                </a:lnTo>
                <a:lnTo>
                  <a:pt x="6301283" y="292299"/>
                </a:lnTo>
                <a:lnTo>
                  <a:pt x="6313216" y="335694"/>
                </a:lnTo>
                <a:lnTo>
                  <a:pt x="6320567" y="380799"/>
                </a:lnTo>
                <a:lnTo>
                  <a:pt x="6323076" y="427354"/>
                </a:lnTo>
                <a:lnTo>
                  <a:pt x="6323076" y="3589908"/>
                </a:lnTo>
                <a:lnTo>
                  <a:pt x="6320567" y="3636464"/>
                </a:lnTo>
                <a:lnTo>
                  <a:pt x="6313216" y="3681569"/>
                </a:lnTo>
                <a:lnTo>
                  <a:pt x="6301283" y="3724964"/>
                </a:lnTo>
                <a:lnTo>
                  <a:pt x="6285030" y="3766388"/>
                </a:lnTo>
                <a:lnTo>
                  <a:pt x="6264717" y="3805578"/>
                </a:lnTo>
                <a:lnTo>
                  <a:pt x="6240605" y="3842275"/>
                </a:lnTo>
                <a:lnTo>
                  <a:pt x="6212955" y="3876217"/>
                </a:lnTo>
                <a:lnTo>
                  <a:pt x="6182029" y="3907143"/>
                </a:lnTo>
                <a:lnTo>
                  <a:pt x="6148087" y="3934793"/>
                </a:lnTo>
                <a:lnTo>
                  <a:pt x="6111390" y="3958905"/>
                </a:lnTo>
                <a:lnTo>
                  <a:pt x="6072200" y="3979218"/>
                </a:lnTo>
                <a:lnTo>
                  <a:pt x="6030776" y="3995471"/>
                </a:lnTo>
                <a:lnTo>
                  <a:pt x="5987381" y="4007404"/>
                </a:lnTo>
                <a:lnTo>
                  <a:pt x="5942276" y="4014755"/>
                </a:lnTo>
                <a:lnTo>
                  <a:pt x="5895721" y="4017264"/>
                </a:lnTo>
                <a:lnTo>
                  <a:pt x="427355" y="4017264"/>
                </a:lnTo>
                <a:lnTo>
                  <a:pt x="380799" y="4014755"/>
                </a:lnTo>
                <a:lnTo>
                  <a:pt x="335694" y="4007404"/>
                </a:lnTo>
                <a:lnTo>
                  <a:pt x="292299" y="3995471"/>
                </a:lnTo>
                <a:lnTo>
                  <a:pt x="250875" y="3979218"/>
                </a:lnTo>
                <a:lnTo>
                  <a:pt x="211685" y="3958905"/>
                </a:lnTo>
                <a:lnTo>
                  <a:pt x="174988" y="3934793"/>
                </a:lnTo>
                <a:lnTo>
                  <a:pt x="141046" y="3907143"/>
                </a:lnTo>
                <a:lnTo>
                  <a:pt x="110120" y="3876217"/>
                </a:lnTo>
                <a:lnTo>
                  <a:pt x="82470" y="3842275"/>
                </a:lnTo>
                <a:lnTo>
                  <a:pt x="58358" y="3805578"/>
                </a:lnTo>
                <a:lnTo>
                  <a:pt x="38045" y="3766388"/>
                </a:lnTo>
                <a:lnTo>
                  <a:pt x="21792" y="3724964"/>
                </a:lnTo>
                <a:lnTo>
                  <a:pt x="9859" y="3681569"/>
                </a:lnTo>
                <a:lnTo>
                  <a:pt x="2508" y="3636464"/>
                </a:lnTo>
                <a:lnTo>
                  <a:pt x="0" y="3589908"/>
                </a:lnTo>
                <a:lnTo>
                  <a:pt x="0" y="427354"/>
                </a:lnTo>
                <a:close/>
              </a:path>
            </a:pathLst>
          </a:custGeom>
          <a:ln w="19050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50517" y="4687646"/>
            <a:ext cx="5875020" cy="170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Focuses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visibility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containment,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rather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than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preventing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malware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endParaRPr sz="2200">
              <a:latin typeface="Trebuchet MS"/>
              <a:cs typeface="Trebuchet MS"/>
            </a:endParaRPr>
          </a:p>
          <a:p>
            <a:pPr marL="355600" marR="160655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Driven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cloud-hosted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machine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learning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entity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behavior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analytics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86583" y="3172967"/>
            <a:ext cx="4904740" cy="791210"/>
          </a:xfrm>
          <a:custGeom>
            <a:avLst/>
            <a:gdLst/>
            <a:ahLst/>
            <a:cxnLst/>
            <a:rect l="l" t="t" r="r" b="b"/>
            <a:pathLst>
              <a:path w="4904740" h="791210">
                <a:moveTo>
                  <a:pt x="4772406" y="0"/>
                </a:moveTo>
                <a:lnTo>
                  <a:pt x="131826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6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6" y="790956"/>
                </a:lnTo>
                <a:lnTo>
                  <a:pt x="4772406" y="790956"/>
                </a:lnTo>
                <a:lnTo>
                  <a:pt x="4814059" y="784232"/>
                </a:lnTo>
                <a:lnTo>
                  <a:pt x="4850245" y="765511"/>
                </a:lnTo>
                <a:lnTo>
                  <a:pt x="4878787" y="736969"/>
                </a:lnTo>
                <a:lnTo>
                  <a:pt x="4897508" y="700783"/>
                </a:lnTo>
                <a:lnTo>
                  <a:pt x="4904232" y="659130"/>
                </a:lnTo>
                <a:lnTo>
                  <a:pt x="4904232" y="131826"/>
                </a:lnTo>
                <a:lnTo>
                  <a:pt x="4897508" y="90172"/>
                </a:lnTo>
                <a:lnTo>
                  <a:pt x="4878787" y="53986"/>
                </a:lnTo>
                <a:lnTo>
                  <a:pt x="4850245" y="25444"/>
                </a:lnTo>
                <a:lnTo>
                  <a:pt x="4814059" y="6723"/>
                </a:lnTo>
                <a:lnTo>
                  <a:pt x="4772406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17089" y="3205429"/>
            <a:ext cx="444246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Endpoint</a:t>
            </a:r>
            <a:r>
              <a:rPr dirty="0" sz="2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Response</a:t>
            </a:r>
            <a:endParaRPr sz="2200">
              <a:latin typeface="Trebuchet MS"/>
              <a:cs typeface="Trebuchet MS"/>
            </a:endParaRPr>
          </a:p>
          <a:p>
            <a:pPr algn="ctr" marL="635">
              <a:lnSpc>
                <a:spcPct val="100000"/>
              </a:lnSpc>
              <a:spcBef>
                <a:spcPts val="15"/>
              </a:spcBef>
            </a:pPr>
            <a:r>
              <a:rPr dirty="0" sz="2200" spc="10">
                <a:solidFill>
                  <a:srgbClr val="FFFFFF"/>
                </a:solidFill>
                <a:latin typeface="Trebuchet MS"/>
                <a:cs typeface="Trebuchet MS"/>
              </a:rPr>
              <a:t>(EDR)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36330" y="3545585"/>
            <a:ext cx="6322060" cy="4017645"/>
          </a:xfrm>
          <a:custGeom>
            <a:avLst/>
            <a:gdLst/>
            <a:ahLst/>
            <a:cxnLst/>
            <a:rect l="l" t="t" r="r" b="b"/>
            <a:pathLst>
              <a:path w="6322059" h="4017645">
                <a:moveTo>
                  <a:pt x="0" y="539368"/>
                </a:moveTo>
                <a:lnTo>
                  <a:pt x="2203" y="490266"/>
                </a:lnTo>
                <a:lnTo>
                  <a:pt x="8688" y="442401"/>
                </a:lnTo>
                <a:lnTo>
                  <a:pt x="19262" y="395963"/>
                </a:lnTo>
                <a:lnTo>
                  <a:pt x="33737" y="351142"/>
                </a:lnTo>
                <a:lnTo>
                  <a:pt x="51922" y="308129"/>
                </a:lnTo>
                <a:lnTo>
                  <a:pt x="73627" y="267113"/>
                </a:lnTo>
                <a:lnTo>
                  <a:pt x="98661" y="228286"/>
                </a:lnTo>
                <a:lnTo>
                  <a:pt x="126834" y="191837"/>
                </a:lnTo>
                <a:lnTo>
                  <a:pt x="157956" y="157956"/>
                </a:lnTo>
                <a:lnTo>
                  <a:pt x="191837" y="126834"/>
                </a:lnTo>
                <a:lnTo>
                  <a:pt x="228286" y="98661"/>
                </a:lnTo>
                <a:lnTo>
                  <a:pt x="267113" y="73627"/>
                </a:lnTo>
                <a:lnTo>
                  <a:pt x="308129" y="51922"/>
                </a:lnTo>
                <a:lnTo>
                  <a:pt x="351142" y="33737"/>
                </a:lnTo>
                <a:lnTo>
                  <a:pt x="395963" y="19262"/>
                </a:lnTo>
                <a:lnTo>
                  <a:pt x="442401" y="8688"/>
                </a:lnTo>
                <a:lnTo>
                  <a:pt x="490266" y="2203"/>
                </a:lnTo>
                <a:lnTo>
                  <a:pt x="539369" y="0"/>
                </a:lnTo>
                <a:lnTo>
                  <a:pt x="5782183" y="0"/>
                </a:lnTo>
                <a:lnTo>
                  <a:pt x="5831285" y="2203"/>
                </a:lnTo>
                <a:lnTo>
                  <a:pt x="5879150" y="8688"/>
                </a:lnTo>
                <a:lnTo>
                  <a:pt x="5925588" y="19262"/>
                </a:lnTo>
                <a:lnTo>
                  <a:pt x="5970409" y="33737"/>
                </a:lnTo>
                <a:lnTo>
                  <a:pt x="6013422" y="51922"/>
                </a:lnTo>
                <a:lnTo>
                  <a:pt x="6054438" y="73627"/>
                </a:lnTo>
                <a:lnTo>
                  <a:pt x="6093265" y="98661"/>
                </a:lnTo>
                <a:lnTo>
                  <a:pt x="6129714" y="126834"/>
                </a:lnTo>
                <a:lnTo>
                  <a:pt x="6163595" y="157956"/>
                </a:lnTo>
                <a:lnTo>
                  <a:pt x="6194717" y="191837"/>
                </a:lnTo>
                <a:lnTo>
                  <a:pt x="6222890" y="228286"/>
                </a:lnTo>
                <a:lnTo>
                  <a:pt x="6247924" y="267113"/>
                </a:lnTo>
                <a:lnTo>
                  <a:pt x="6269629" y="308129"/>
                </a:lnTo>
                <a:lnTo>
                  <a:pt x="6287814" y="351142"/>
                </a:lnTo>
                <a:lnTo>
                  <a:pt x="6302289" y="395963"/>
                </a:lnTo>
                <a:lnTo>
                  <a:pt x="6312863" y="442401"/>
                </a:lnTo>
                <a:lnTo>
                  <a:pt x="6319348" y="490266"/>
                </a:lnTo>
                <a:lnTo>
                  <a:pt x="6321552" y="539368"/>
                </a:lnTo>
                <a:lnTo>
                  <a:pt x="6321552" y="3477895"/>
                </a:lnTo>
                <a:lnTo>
                  <a:pt x="6319348" y="3526997"/>
                </a:lnTo>
                <a:lnTo>
                  <a:pt x="6312863" y="3574862"/>
                </a:lnTo>
                <a:lnTo>
                  <a:pt x="6302289" y="3621300"/>
                </a:lnTo>
                <a:lnTo>
                  <a:pt x="6287814" y="3666121"/>
                </a:lnTo>
                <a:lnTo>
                  <a:pt x="6269629" y="3709134"/>
                </a:lnTo>
                <a:lnTo>
                  <a:pt x="6247924" y="3750150"/>
                </a:lnTo>
                <a:lnTo>
                  <a:pt x="6222890" y="3788977"/>
                </a:lnTo>
                <a:lnTo>
                  <a:pt x="6194717" y="3825426"/>
                </a:lnTo>
                <a:lnTo>
                  <a:pt x="6163595" y="3859307"/>
                </a:lnTo>
                <a:lnTo>
                  <a:pt x="6129714" y="3890429"/>
                </a:lnTo>
                <a:lnTo>
                  <a:pt x="6093265" y="3918602"/>
                </a:lnTo>
                <a:lnTo>
                  <a:pt x="6054438" y="3943636"/>
                </a:lnTo>
                <a:lnTo>
                  <a:pt x="6013422" y="3965341"/>
                </a:lnTo>
                <a:lnTo>
                  <a:pt x="5970409" y="3983526"/>
                </a:lnTo>
                <a:lnTo>
                  <a:pt x="5925588" y="3998001"/>
                </a:lnTo>
                <a:lnTo>
                  <a:pt x="5879150" y="4008575"/>
                </a:lnTo>
                <a:lnTo>
                  <a:pt x="5831285" y="4015060"/>
                </a:lnTo>
                <a:lnTo>
                  <a:pt x="5782183" y="4017264"/>
                </a:lnTo>
                <a:lnTo>
                  <a:pt x="539369" y="4017264"/>
                </a:lnTo>
                <a:lnTo>
                  <a:pt x="490266" y="4015060"/>
                </a:lnTo>
                <a:lnTo>
                  <a:pt x="442401" y="4008575"/>
                </a:lnTo>
                <a:lnTo>
                  <a:pt x="395963" y="3998001"/>
                </a:lnTo>
                <a:lnTo>
                  <a:pt x="351142" y="3983526"/>
                </a:lnTo>
                <a:lnTo>
                  <a:pt x="308129" y="3965341"/>
                </a:lnTo>
                <a:lnTo>
                  <a:pt x="267113" y="3943636"/>
                </a:lnTo>
                <a:lnTo>
                  <a:pt x="228286" y="3918602"/>
                </a:lnTo>
                <a:lnTo>
                  <a:pt x="191837" y="3890429"/>
                </a:lnTo>
                <a:lnTo>
                  <a:pt x="157956" y="3859307"/>
                </a:lnTo>
                <a:lnTo>
                  <a:pt x="126834" y="3825426"/>
                </a:lnTo>
                <a:lnTo>
                  <a:pt x="98661" y="3788977"/>
                </a:lnTo>
                <a:lnTo>
                  <a:pt x="73627" y="3750150"/>
                </a:lnTo>
                <a:lnTo>
                  <a:pt x="51922" y="3709134"/>
                </a:lnTo>
                <a:lnTo>
                  <a:pt x="33737" y="3666121"/>
                </a:lnTo>
                <a:lnTo>
                  <a:pt x="19262" y="3621300"/>
                </a:lnTo>
                <a:lnTo>
                  <a:pt x="8688" y="3574862"/>
                </a:lnTo>
                <a:lnTo>
                  <a:pt x="2203" y="3526997"/>
                </a:lnTo>
                <a:lnTo>
                  <a:pt x="0" y="3477895"/>
                </a:lnTo>
                <a:lnTo>
                  <a:pt x="0" y="539368"/>
                </a:lnTo>
                <a:close/>
              </a:path>
            </a:pathLst>
          </a:custGeom>
          <a:ln w="19050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972550" y="4520311"/>
            <a:ext cx="5782945" cy="20383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84455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detection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alter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firewall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policies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Bocks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fileless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threats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covert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channels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Prevents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lateral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movement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45752" y="3232404"/>
            <a:ext cx="5021580" cy="731520"/>
          </a:xfrm>
          <a:custGeom>
            <a:avLst/>
            <a:gdLst/>
            <a:ahLst/>
            <a:cxnLst/>
            <a:rect l="l" t="t" r="r" b="b"/>
            <a:pathLst>
              <a:path w="5021580" h="731520">
                <a:moveTo>
                  <a:pt x="4899659" y="0"/>
                </a:moveTo>
                <a:lnTo>
                  <a:pt x="121920" y="0"/>
                </a:lnTo>
                <a:lnTo>
                  <a:pt x="74473" y="9584"/>
                </a:lnTo>
                <a:lnTo>
                  <a:pt x="35718" y="35718"/>
                </a:lnTo>
                <a:lnTo>
                  <a:pt x="9584" y="74473"/>
                </a:lnTo>
                <a:lnTo>
                  <a:pt x="0" y="121920"/>
                </a:lnTo>
                <a:lnTo>
                  <a:pt x="0" y="609600"/>
                </a:lnTo>
                <a:lnTo>
                  <a:pt x="9584" y="657046"/>
                </a:lnTo>
                <a:lnTo>
                  <a:pt x="35718" y="695801"/>
                </a:lnTo>
                <a:lnTo>
                  <a:pt x="74473" y="721935"/>
                </a:lnTo>
                <a:lnTo>
                  <a:pt x="121920" y="731520"/>
                </a:lnTo>
                <a:lnTo>
                  <a:pt x="4899659" y="731520"/>
                </a:lnTo>
                <a:lnTo>
                  <a:pt x="4947106" y="721935"/>
                </a:lnTo>
                <a:lnTo>
                  <a:pt x="4985861" y="695801"/>
                </a:lnTo>
                <a:lnTo>
                  <a:pt x="5011995" y="657046"/>
                </a:lnTo>
                <a:lnTo>
                  <a:pt x="5021580" y="609600"/>
                </a:lnTo>
                <a:lnTo>
                  <a:pt x="5021580" y="121920"/>
                </a:lnTo>
                <a:lnTo>
                  <a:pt x="5011995" y="74473"/>
                </a:lnTo>
                <a:lnTo>
                  <a:pt x="4985861" y="35718"/>
                </a:lnTo>
                <a:lnTo>
                  <a:pt x="4947106" y="9584"/>
                </a:lnTo>
                <a:lnTo>
                  <a:pt x="4899659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591547" y="3404056"/>
            <a:ext cx="4730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Next-generation</a:t>
            </a:r>
            <a:r>
              <a:rPr dirty="0" sz="2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Trebuchet MS"/>
                <a:cs typeface="Trebuchet MS"/>
              </a:rPr>
              <a:t>Firewall</a:t>
            </a:r>
            <a:r>
              <a:rPr dirty="0" sz="2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5532" y="306451"/>
            <a:ext cx="3425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Antivirus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5533" y="1882292"/>
            <a:ext cx="1344993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63010" marR="5080" indent="-3750945">
              <a:lnSpc>
                <a:spcPct val="114999"/>
              </a:lnSpc>
              <a:spcBef>
                <a:spcPts val="100"/>
              </a:spcBef>
            </a:pP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on-access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anti-virus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scanner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intrusion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prevention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identifies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suspicious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activities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when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scripts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executed.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contains: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715" y="760476"/>
            <a:ext cx="482498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880604" y="3346703"/>
            <a:ext cx="6544309" cy="716280"/>
          </a:xfrm>
          <a:custGeom>
            <a:avLst/>
            <a:gdLst/>
            <a:ahLst/>
            <a:cxnLst/>
            <a:rect l="l" t="t" r="r" b="b"/>
            <a:pathLst>
              <a:path w="6544309" h="716279">
                <a:moveTo>
                  <a:pt x="6424676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716280"/>
                </a:lnTo>
                <a:lnTo>
                  <a:pt x="6544056" y="716280"/>
                </a:lnTo>
                <a:lnTo>
                  <a:pt x="6544056" y="119380"/>
                </a:lnTo>
                <a:lnTo>
                  <a:pt x="6534671" y="72919"/>
                </a:lnTo>
                <a:lnTo>
                  <a:pt x="6509083" y="34972"/>
                </a:lnTo>
                <a:lnTo>
                  <a:pt x="6471136" y="9384"/>
                </a:lnTo>
                <a:lnTo>
                  <a:pt x="64246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95843" y="4411979"/>
            <a:ext cx="6544309" cy="716280"/>
          </a:xfrm>
          <a:custGeom>
            <a:avLst/>
            <a:gdLst/>
            <a:ahLst/>
            <a:cxnLst/>
            <a:rect l="l" t="t" r="r" b="b"/>
            <a:pathLst>
              <a:path w="6544309" h="716279">
                <a:moveTo>
                  <a:pt x="6424675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716280"/>
                </a:lnTo>
                <a:lnTo>
                  <a:pt x="6544056" y="716280"/>
                </a:lnTo>
                <a:lnTo>
                  <a:pt x="6544056" y="119380"/>
                </a:lnTo>
                <a:lnTo>
                  <a:pt x="6534671" y="72919"/>
                </a:lnTo>
                <a:lnTo>
                  <a:pt x="6509083" y="34972"/>
                </a:lnTo>
                <a:lnTo>
                  <a:pt x="6471136" y="9384"/>
                </a:lnTo>
                <a:lnTo>
                  <a:pt x="642467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80604" y="5425440"/>
            <a:ext cx="6544309" cy="716280"/>
          </a:xfrm>
          <a:custGeom>
            <a:avLst/>
            <a:gdLst/>
            <a:ahLst/>
            <a:cxnLst/>
            <a:rect l="l" t="t" r="r" b="b"/>
            <a:pathLst>
              <a:path w="6544309" h="716279">
                <a:moveTo>
                  <a:pt x="6424676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716280"/>
                </a:lnTo>
                <a:lnTo>
                  <a:pt x="6544056" y="716280"/>
                </a:lnTo>
                <a:lnTo>
                  <a:pt x="6544056" y="119380"/>
                </a:lnTo>
                <a:lnTo>
                  <a:pt x="6534671" y="72919"/>
                </a:lnTo>
                <a:lnTo>
                  <a:pt x="6509083" y="34972"/>
                </a:lnTo>
                <a:lnTo>
                  <a:pt x="6471136" y="9384"/>
                </a:lnTo>
                <a:lnTo>
                  <a:pt x="64246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91271" y="6475476"/>
            <a:ext cx="6544309" cy="716280"/>
          </a:xfrm>
          <a:custGeom>
            <a:avLst/>
            <a:gdLst/>
            <a:ahLst/>
            <a:cxnLst/>
            <a:rect l="l" t="t" r="r" b="b"/>
            <a:pathLst>
              <a:path w="6544309" h="716279">
                <a:moveTo>
                  <a:pt x="6424676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716280"/>
                </a:lnTo>
                <a:lnTo>
                  <a:pt x="6544056" y="716280"/>
                </a:lnTo>
                <a:lnTo>
                  <a:pt x="6544056" y="119380"/>
                </a:lnTo>
                <a:lnTo>
                  <a:pt x="6534671" y="72919"/>
                </a:lnTo>
                <a:lnTo>
                  <a:pt x="6509083" y="34972"/>
                </a:lnTo>
                <a:lnTo>
                  <a:pt x="6471136" y="9384"/>
                </a:lnTo>
                <a:lnTo>
                  <a:pt x="64246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5364" y="7525511"/>
            <a:ext cx="6544309" cy="716280"/>
          </a:xfrm>
          <a:custGeom>
            <a:avLst/>
            <a:gdLst/>
            <a:ahLst/>
            <a:cxnLst/>
            <a:rect l="l" t="t" r="r" b="b"/>
            <a:pathLst>
              <a:path w="6544309" h="716279">
                <a:moveTo>
                  <a:pt x="6424676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716280"/>
                </a:lnTo>
                <a:lnTo>
                  <a:pt x="6544055" y="716280"/>
                </a:lnTo>
                <a:lnTo>
                  <a:pt x="6544055" y="119380"/>
                </a:lnTo>
                <a:lnTo>
                  <a:pt x="6534671" y="72919"/>
                </a:lnTo>
                <a:lnTo>
                  <a:pt x="6509083" y="34972"/>
                </a:lnTo>
                <a:lnTo>
                  <a:pt x="6471136" y="9384"/>
                </a:lnTo>
                <a:lnTo>
                  <a:pt x="64246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64677" y="3541267"/>
            <a:ext cx="5346065" cy="450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Signature-based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detection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heuristics</a:t>
            </a:r>
            <a:endParaRPr sz="2200">
              <a:latin typeface="Trebuchet MS"/>
              <a:cs typeface="Trebuchet MS"/>
            </a:endParaRPr>
          </a:p>
          <a:p>
            <a:pPr algn="ctr" marL="81915" marR="34925">
              <a:lnSpc>
                <a:spcPts val="8140"/>
              </a:lnSpc>
              <a:spcBef>
                <a:spcPts val="1005"/>
              </a:spcBef>
            </a:pP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Malware-identification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classification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Manual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remediation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advice</a:t>
            </a:r>
            <a:endParaRPr sz="2200">
              <a:latin typeface="Trebuchet MS"/>
              <a:cs typeface="Trebuchet MS"/>
            </a:endParaRPr>
          </a:p>
          <a:p>
            <a:pPr algn="ctr" marL="1063625" marR="1079500">
              <a:lnSpc>
                <a:spcPts val="8270"/>
              </a:lnSpc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Advanced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malware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tools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Sandbox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1891" y="3525011"/>
            <a:ext cx="5963412" cy="3971544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858" y="4258436"/>
            <a:ext cx="71005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/>
              <a:t>Embedded</a:t>
            </a:r>
            <a:r>
              <a:rPr dirty="0" spc="-114"/>
              <a:t> </a:t>
            </a:r>
            <a:r>
              <a:rPr dirty="0" spc="145"/>
              <a:t>System</a:t>
            </a:r>
            <a:r>
              <a:rPr dirty="0" spc="-130"/>
              <a:t> </a:t>
            </a:r>
            <a:r>
              <a:rPr dirty="0" spc="75"/>
              <a:t>Security</a:t>
            </a:r>
            <a:r>
              <a:rPr dirty="0" spc="-140"/>
              <a:t> </a:t>
            </a:r>
            <a:r>
              <a:rPr dirty="0" spc="120"/>
              <a:t>Implications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3340" y="306451"/>
            <a:ext cx="34486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6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1276" y="1882292"/>
            <a:ext cx="1249362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63290" marR="5080" indent="-3450590">
              <a:lnSpc>
                <a:spcPct val="114999"/>
              </a:lnSpc>
              <a:spcBef>
                <a:spcPts val="100"/>
              </a:spcBef>
            </a:pP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complete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computer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designed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perform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dedicated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function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static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environment.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9864" y="760476"/>
            <a:ext cx="475183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33750" y="4504182"/>
            <a:ext cx="11046460" cy="1485900"/>
          </a:xfrm>
          <a:custGeom>
            <a:avLst/>
            <a:gdLst/>
            <a:ahLst/>
            <a:cxnLst/>
            <a:rect l="l" t="t" r="r" b="b"/>
            <a:pathLst>
              <a:path w="11046460" h="1485900">
                <a:moveTo>
                  <a:pt x="0" y="247650"/>
                </a:moveTo>
                <a:lnTo>
                  <a:pt x="5031" y="197738"/>
                </a:lnTo>
                <a:lnTo>
                  <a:pt x="19460" y="151251"/>
                </a:lnTo>
                <a:lnTo>
                  <a:pt x="42293" y="109184"/>
                </a:lnTo>
                <a:lnTo>
                  <a:pt x="72532" y="72532"/>
                </a:lnTo>
                <a:lnTo>
                  <a:pt x="109184" y="42293"/>
                </a:lnTo>
                <a:lnTo>
                  <a:pt x="151251" y="19460"/>
                </a:lnTo>
                <a:lnTo>
                  <a:pt x="197738" y="5031"/>
                </a:lnTo>
                <a:lnTo>
                  <a:pt x="247650" y="0"/>
                </a:lnTo>
                <a:lnTo>
                  <a:pt x="10798302" y="0"/>
                </a:lnTo>
                <a:lnTo>
                  <a:pt x="10848213" y="5031"/>
                </a:lnTo>
                <a:lnTo>
                  <a:pt x="10894700" y="19460"/>
                </a:lnTo>
                <a:lnTo>
                  <a:pt x="10936767" y="42293"/>
                </a:lnTo>
                <a:lnTo>
                  <a:pt x="10973419" y="72532"/>
                </a:lnTo>
                <a:lnTo>
                  <a:pt x="11003658" y="109184"/>
                </a:lnTo>
                <a:lnTo>
                  <a:pt x="11026491" y="151251"/>
                </a:lnTo>
                <a:lnTo>
                  <a:pt x="11040920" y="197738"/>
                </a:lnTo>
                <a:lnTo>
                  <a:pt x="11045952" y="247650"/>
                </a:lnTo>
                <a:lnTo>
                  <a:pt x="11045952" y="1238250"/>
                </a:lnTo>
                <a:lnTo>
                  <a:pt x="11040920" y="1288161"/>
                </a:lnTo>
                <a:lnTo>
                  <a:pt x="11026491" y="1334648"/>
                </a:lnTo>
                <a:lnTo>
                  <a:pt x="11003658" y="1376715"/>
                </a:lnTo>
                <a:lnTo>
                  <a:pt x="10973419" y="1413367"/>
                </a:lnTo>
                <a:lnTo>
                  <a:pt x="10936767" y="1443606"/>
                </a:lnTo>
                <a:lnTo>
                  <a:pt x="10894700" y="1466439"/>
                </a:lnTo>
                <a:lnTo>
                  <a:pt x="10848213" y="1480868"/>
                </a:lnTo>
                <a:lnTo>
                  <a:pt x="10798302" y="1485899"/>
                </a:lnTo>
                <a:lnTo>
                  <a:pt x="247650" y="1485899"/>
                </a:lnTo>
                <a:lnTo>
                  <a:pt x="197738" y="1480868"/>
                </a:lnTo>
                <a:lnTo>
                  <a:pt x="151251" y="1466439"/>
                </a:lnTo>
                <a:lnTo>
                  <a:pt x="109184" y="1443606"/>
                </a:lnTo>
                <a:lnTo>
                  <a:pt x="72532" y="1413367"/>
                </a:lnTo>
                <a:lnTo>
                  <a:pt x="42293" y="1376715"/>
                </a:lnTo>
                <a:lnTo>
                  <a:pt x="19460" y="1334648"/>
                </a:lnTo>
                <a:lnTo>
                  <a:pt x="5031" y="1288161"/>
                </a:lnTo>
                <a:lnTo>
                  <a:pt x="0" y="1238250"/>
                </a:lnTo>
                <a:lnTo>
                  <a:pt x="0" y="247650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20692" y="4812309"/>
            <a:ext cx="97155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89100" marR="5080" indent="-1676400">
              <a:lnSpc>
                <a:spcPct val="114100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remove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programs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files,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hardware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components,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upgrade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operating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94814" y="4393946"/>
            <a:ext cx="1704975" cy="1706880"/>
            <a:chOff x="2194814" y="4393946"/>
            <a:chExt cx="1704975" cy="1706880"/>
          </a:xfrm>
        </p:grpSpPr>
        <p:sp>
          <p:nvSpPr>
            <p:cNvPr id="8" name="object 8"/>
            <p:cNvSpPr/>
            <p:nvPr/>
          </p:nvSpPr>
          <p:spPr>
            <a:xfrm>
              <a:off x="2207514" y="4406646"/>
              <a:ext cx="1679575" cy="1681480"/>
            </a:xfrm>
            <a:custGeom>
              <a:avLst/>
              <a:gdLst/>
              <a:ahLst/>
              <a:cxnLst/>
              <a:rect l="l" t="t" r="r" b="b"/>
              <a:pathLst>
                <a:path w="1679575" h="1681479">
                  <a:moveTo>
                    <a:pt x="839724" y="0"/>
                  </a:moveTo>
                  <a:lnTo>
                    <a:pt x="792069" y="1330"/>
                  </a:lnTo>
                  <a:lnTo>
                    <a:pt x="745113" y="5274"/>
                  </a:lnTo>
                  <a:lnTo>
                    <a:pt x="698925" y="11761"/>
                  </a:lnTo>
                  <a:lnTo>
                    <a:pt x="653576" y="20720"/>
                  </a:lnTo>
                  <a:lnTo>
                    <a:pt x="609139" y="32080"/>
                  </a:lnTo>
                  <a:lnTo>
                    <a:pt x="565682" y="45769"/>
                  </a:lnTo>
                  <a:lnTo>
                    <a:pt x="523278" y="61718"/>
                  </a:lnTo>
                  <a:lnTo>
                    <a:pt x="481996" y="79854"/>
                  </a:lnTo>
                  <a:lnTo>
                    <a:pt x="441909" y="100108"/>
                  </a:lnTo>
                  <a:lnTo>
                    <a:pt x="403086" y="122407"/>
                  </a:lnTo>
                  <a:lnTo>
                    <a:pt x="365599" y="146682"/>
                  </a:lnTo>
                  <a:lnTo>
                    <a:pt x="329518" y="172861"/>
                  </a:lnTo>
                  <a:lnTo>
                    <a:pt x="294915" y="200873"/>
                  </a:lnTo>
                  <a:lnTo>
                    <a:pt x="261860" y="230647"/>
                  </a:lnTo>
                  <a:lnTo>
                    <a:pt x="230424" y="262113"/>
                  </a:lnTo>
                  <a:lnTo>
                    <a:pt x="200678" y="295199"/>
                  </a:lnTo>
                  <a:lnTo>
                    <a:pt x="172692" y="329834"/>
                  </a:lnTo>
                  <a:lnTo>
                    <a:pt x="146538" y="365948"/>
                  </a:lnTo>
                  <a:lnTo>
                    <a:pt x="122287" y="403470"/>
                  </a:lnTo>
                  <a:lnTo>
                    <a:pt x="100009" y="442328"/>
                  </a:lnTo>
                  <a:lnTo>
                    <a:pt x="79775" y="482451"/>
                  </a:lnTo>
                  <a:lnTo>
                    <a:pt x="61656" y="523769"/>
                  </a:lnTo>
                  <a:lnTo>
                    <a:pt x="45724" y="566211"/>
                  </a:lnTo>
                  <a:lnTo>
                    <a:pt x="32048" y="609705"/>
                  </a:lnTo>
                  <a:lnTo>
                    <a:pt x="20699" y="654182"/>
                  </a:lnTo>
                  <a:lnTo>
                    <a:pt x="11749" y="699569"/>
                  </a:lnTo>
                  <a:lnTo>
                    <a:pt x="5269" y="745796"/>
                  </a:lnTo>
                  <a:lnTo>
                    <a:pt x="1329" y="792792"/>
                  </a:lnTo>
                  <a:lnTo>
                    <a:pt x="0" y="840486"/>
                  </a:lnTo>
                  <a:lnTo>
                    <a:pt x="1329" y="888179"/>
                  </a:lnTo>
                  <a:lnTo>
                    <a:pt x="5269" y="935175"/>
                  </a:lnTo>
                  <a:lnTo>
                    <a:pt x="11749" y="981402"/>
                  </a:lnTo>
                  <a:lnTo>
                    <a:pt x="20699" y="1026789"/>
                  </a:lnTo>
                  <a:lnTo>
                    <a:pt x="32048" y="1071266"/>
                  </a:lnTo>
                  <a:lnTo>
                    <a:pt x="45724" y="1114760"/>
                  </a:lnTo>
                  <a:lnTo>
                    <a:pt x="61656" y="1157202"/>
                  </a:lnTo>
                  <a:lnTo>
                    <a:pt x="79775" y="1198520"/>
                  </a:lnTo>
                  <a:lnTo>
                    <a:pt x="100009" y="1238643"/>
                  </a:lnTo>
                  <a:lnTo>
                    <a:pt x="122287" y="1277501"/>
                  </a:lnTo>
                  <a:lnTo>
                    <a:pt x="146538" y="1315023"/>
                  </a:lnTo>
                  <a:lnTo>
                    <a:pt x="172692" y="1351137"/>
                  </a:lnTo>
                  <a:lnTo>
                    <a:pt x="200678" y="1385772"/>
                  </a:lnTo>
                  <a:lnTo>
                    <a:pt x="230424" y="1418858"/>
                  </a:lnTo>
                  <a:lnTo>
                    <a:pt x="261860" y="1450324"/>
                  </a:lnTo>
                  <a:lnTo>
                    <a:pt x="294915" y="1480098"/>
                  </a:lnTo>
                  <a:lnTo>
                    <a:pt x="329518" y="1508110"/>
                  </a:lnTo>
                  <a:lnTo>
                    <a:pt x="365599" y="1534289"/>
                  </a:lnTo>
                  <a:lnTo>
                    <a:pt x="403086" y="1558564"/>
                  </a:lnTo>
                  <a:lnTo>
                    <a:pt x="441909" y="1580863"/>
                  </a:lnTo>
                  <a:lnTo>
                    <a:pt x="481996" y="1601117"/>
                  </a:lnTo>
                  <a:lnTo>
                    <a:pt x="523278" y="1619253"/>
                  </a:lnTo>
                  <a:lnTo>
                    <a:pt x="565682" y="1635202"/>
                  </a:lnTo>
                  <a:lnTo>
                    <a:pt x="609139" y="1648891"/>
                  </a:lnTo>
                  <a:lnTo>
                    <a:pt x="653576" y="1660251"/>
                  </a:lnTo>
                  <a:lnTo>
                    <a:pt x="698925" y="1669210"/>
                  </a:lnTo>
                  <a:lnTo>
                    <a:pt x="745113" y="1675697"/>
                  </a:lnTo>
                  <a:lnTo>
                    <a:pt x="792069" y="1679641"/>
                  </a:lnTo>
                  <a:lnTo>
                    <a:pt x="839724" y="1680971"/>
                  </a:lnTo>
                  <a:lnTo>
                    <a:pt x="887378" y="1679641"/>
                  </a:lnTo>
                  <a:lnTo>
                    <a:pt x="934334" y="1675697"/>
                  </a:lnTo>
                  <a:lnTo>
                    <a:pt x="980522" y="1669210"/>
                  </a:lnTo>
                  <a:lnTo>
                    <a:pt x="1025871" y="1660251"/>
                  </a:lnTo>
                  <a:lnTo>
                    <a:pt x="1070308" y="1648891"/>
                  </a:lnTo>
                  <a:lnTo>
                    <a:pt x="1113765" y="1635202"/>
                  </a:lnTo>
                  <a:lnTo>
                    <a:pt x="1156169" y="1619253"/>
                  </a:lnTo>
                  <a:lnTo>
                    <a:pt x="1197451" y="1601117"/>
                  </a:lnTo>
                  <a:lnTo>
                    <a:pt x="1237538" y="1580863"/>
                  </a:lnTo>
                  <a:lnTo>
                    <a:pt x="1276361" y="1558564"/>
                  </a:lnTo>
                  <a:lnTo>
                    <a:pt x="1313848" y="1534289"/>
                  </a:lnTo>
                  <a:lnTo>
                    <a:pt x="1349929" y="1508110"/>
                  </a:lnTo>
                  <a:lnTo>
                    <a:pt x="1384532" y="1480098"/>
                  </a:lnTo>
                  <a:lnTo>
                    <a:pt x="1417587" y="1450324"/>
                  </a:lnTo>
                  <a:lnTo>
                    <a:pt x="1449023" y="1418858"/>
                  </a:lnTo>
                  <a:lnTo>
                    <a:pt x="1478769" y="1385772"/>
                  </a:lnTo>
                  <a:lnTo>
                    <a:pt x="1506755" y="1351137"/>
                  </a:lnTo>
                  <a:lnTo>
                    <a:pt x="1532909" y="1315023"/>
                  </a:lnTo>
                  <a:lnTo>
                    <a:pt x="1557160" y="1277501"/>
                  </a:lnTo>
                  <a:lnTo>
                    <a:pt x="1579438" y="1238643"/>
                  </a:lnTo>
                  <a:lnTo>
                    <a:pt x="1599672" y="1198520"/>
                  </a:lnTo>
                  <a:lnTo>
                    <a:pt x="1617791" y="1157202"/>
                  </a:lnTo>
                  <a:lnTo>
                    <a:pt x="1633723" y="1114760"/>
                  </a:lnTo>
                  <a:lnTo>
                    <a:pt x="1647399" y="1071266"/>
                  </a:lnTo>
                  <a:lnTo>
                    <a:pt x="1658748" y="1026789"/>
                  </a:lnTo>
                  <a:lnTo>
                    <a:pt x="1667698" y="981402"/>
                  </a:lnTo>
                  <a:lnTo>
                    <a:pt x="1674178" y="935175"/>
                  </a:lnTo>
                  <a:lnTo>
                    <a:pt x="1678118" y="888179"/>
                  </a:lnTo>
                  <a:lnTo>
                    <a:pt x="1679448" y="840486"/>
                  </a:lnTo>
                  <a:lnTo>
                    <a:pt x="1678118" y="792792"/>
                  </a:lnTo>
                  <a:lnTo>
                    <a:pt x="1674178" y="745796"/>
                  </a:lnTo>
                  <a:lnTo>
                    <a:pt x="1667698" y="699569"/>
                  </a:lnTo>
                  <a:lnTo>
                    <a:pt x="1658748" y="654182"/>
                  </a:lnTo>
                  <a:lnTo>
                    <a:pt x="1647399" y="609705"/>
                  </a:lnTo>
                  <a:lnTo>
                    <a:pt x="1633723" y="566211"/>
                  </a:lnTo>
                  <a:lnTo>
                    <a:pt x="1617791" y="523769"/>
                  </a:lnTo>
                  <a:lnTo>
                    <a:pt x="1599672" y="482451"/>
                  </a:lnTo>
                  <a:lnTo>
                    <a:pt x="1579438" y="442328"/>
                  </a:lnTo>
                  <a:lnTo>
                    <a:pt x="1557160" y="403470"/>
                  </a:lnTo>
                  <a:lnTo>
                    <a:pt x="1532909" y="365948"/>
                  </a:lnTo>
                  <a:lnTo>
                    <a:pt x="1506755" y="329834"/>
                  </a:lnTo>
                  <a:lnTo>
                    <a:pt x="1478769" y="295199"/>
                  </a:lnTo>
                  <a:lnTo>
                    <a:pt x="1449023" y="262113"/>
                  </a:lnTo>
                  <a:lnTo>
                    <a:pt x="1417587" y="230647"/>
                  </a:lnTo>
                  <a:lnTo>
                    <a:pt x="1384532" y="200873"/>
                  </a:lnTo>
                  <a:lnTo>
                    <a:pt x="1349929" y="172861"/>
                  </a:lnTo>
                  <a:lnTo>
                    <a:pt x="1313848" y="146682"/>
                  </a:lnTo>
                  <a:lnTo>
                    <a:pt x="1276361" y="122407"/>
                  </a:lnTo>
                  <a:lnTo>
                    <a:pt x="1237538" y="100108"/>
                  </a:lnTo>
                  <a:lnTo>
                    <a:pt x="1197451" y="79854"/>
                  </a:lnTo>
                  <a:lnTo>
                    <a:pt x="1156169" y="61718"/>
                  </a:lnTo>
                  <a:lnTo>
                    <a:pt x="1113765" y="45769"/>
                  </a:lnTo>
                  <a:lnTo>
                    <a:pt x="1070308" y="32080"/>
                  </a:lnTo>
                  <a:lnTo>
                    <a:pt x="1025871" y="20720"/>
                  </a:lnTo>
                  <a:lnTo>
                    <a:pt x="980522" y="11761"/>
                  </a:lnTo>
                  <a:lnTo>
                    <a:pt x="934334" y="5274"/>
                  </a:lnTo>
                  <a:lnTo>
                    <a:pt x="887378" y="1330"/>
                  </a:lnTo>
                  <a:lnTo>
                    <a:pt x="83972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07514" y="4406646"/>
              <a:ext cx="1679575" cy="1681480"/>
            </a:xfrm>
            <a:custGeom>
              <a:avLst/>
              <a:gdLst/>
              <a:ahLst/>
              <a:cxnLst/>
              <a:rect l="l" t="t" r="r" b="b"/>
              <a:pathLst>
                <a:path w="1679575" h="1681479">
                  <a:moveTo>
                    <a:pt x="0" y="840486"/>
                  </a:moveTo>
                  <a:lnTo>
                    <a:pt x="1329" y="792792"/>
                  </a:lnTo>
                  <a:lnTo>
                    <a:pt x="5269" y="745796"/>
                  </a:lnTo>
                  <a:lnTo>
                    <a:pt x="11749" y="699569"/>
                  </a:lnTo>
                  <a:lnTo>
                    <a:pt x="20699" y="654182"/>
                  </a:lnTo>
                  <a:lnTo>
                    <a:pt x="32048" y="609705"/>
                  </a:lnTo>
                  <a:lnTo>
                    <a:pt x="45724" y="566211"/>
                  </a:lnTo>
                  <a:lnTo>
                    <a:pt x="61656" y="523769"/>
                  </a:lnTo>
                  <a:lnTo>
                    <a:pt x="79775" y="482451"/>
                  </a:lnTo>
                  <a:lnTo>
                    <a:pt x="100009" y="442328"/>
                  </a:lnTo>
                  <a:lnTo>
                    <a:pt x="122287" y="403470"/>
                  </a:lnTo>
                  <a:lnTo>
                    <a:pt x="146538" y="365948"/>
                  </a:lnTo>
                  <a:lnTo>
                    <a:pt x="172692" y="329834"/>
                  </a:lnTo>
                  <a:lnTo>
                    <a:pt x="200678" y="295199"/>
                  </a:lnTo>
                  <a:lnTo>
                    <a:pt x="230424" y="262113"/>
                  </a:lnTo>
                  <a:lnTo>
                    <a:pt x="261860" y="230647"/>
                  </a:lnTo>
                  <a:lnTo>
                    <a:pt x="294915" y="200873"/>
                  </a:lnTo>
                  <a:lnTo>
                    <a:pt x="329518" y="172861"/>
                  </a:lnTo>
                  <a:lnTo>
                    <a:pt x="365599" y="146682"/>
                  </a:lnTo>
                  <a:lnTo>
                    <a:pt x="403086" y="122407"/>
                  </a:lnTo>
                  <a:lnTo>
                    <a:pt x="441909" y="100108"/>
                  </a:lnTo>
                  <a:lnTo>
                    <a:pt x="481996" y="79854"/>
                  </a:lnTo>
                  <a:lnTo>
                    <a:pt x="523278" y="61718"/>
                  </a:lnTo>
                  <a:lnTo>
                    <a:pt x="565682" y="45769"/>
                  </a:lnTo>
                  <a:lnTo>
                    <a:pt x="609139" y="32080"/>
                  </a:lnTo>
                  <a:lnTo>
                    <a:pt x="653576" y="20720"/>
                  </a:lnTo>
                  <a:lnTo>
                    <a:pt x="698925" y="11761"/>
                  </a:lnTo>
                  <a:lnTo>
                    <a:pt x="745113" y="5274"/>
                  </a:lnTo>
                  <a:lnTo>
                    <a:pt x="792069" y="1330"/>
                  </a:lnTo>
                  <a:lnTo>
                    <a:pt x="839724" y="0"/>
                  </a:lnTo>
                  <a:lnTo>
                    <a:pt x="887378" y="1330"/>
                  </a:lnTo>
                  <a:lnTo>
                    <a:pt x="934334" y="5274"/>
                  </a:lnTo>
                  <a:lnTo>
                    <a:pt x="980522" y="11761"/>
                  </a:lnTo>
                  <a:lnTo>
                    <a:pt x="1025871" y="20720"/>
                  </a:lnTo>
                  <a:lnTo>
                    <a:pt x="1070308" y="32080"/>
                  </a:lnTo>
                  <a:lnTo>
                    <a:pt x="1113765" y="45769"/>
                  </a:lnTo>
                  <a:lnTo>
                    <a:pt x="1156169" y="61718"/>
                  </a:lnTo>
                  <a:lnTo>
                    <a:pt x="1197451" y="79854"/>
                  </a:lnTo>
                  <a:lnTo>
                    <a:pt x="1237538" y="100108"/>
                  </a:lnTo>
                  <a:lnTo>
                    <a:pt x="1276361" y="122407"/>
                  </a:lnTo>
                  <a:lnTo>
                    <a:pt x="1313848" y="146682"/>
                  </a:lnTo>
                  <a:lnTo>
                    <a:pt x="1349929" y="172861"/>
                  </a:lnTo>
                  <a:lnTo>
                    <a:pt x="1384532" y="200873"/>
                  </a:lnTo>
                  <a:lnTo>
                    <a:pt x="1417587" y="230647"/>
                  </a:lnTo>
                  <a:lnTo>
                    <a:pt x="1449023" y="262113"/>
                  </a:lnTo>
                  <a:lnTo>
                    <a:pt x="1478769" y="295199"/>
                  </a:lnTo>
                  <a:lnTo>
                    <a:pt x="1506755" y="329834"/>
                  </a:lnTo>
                  <a:lnTo>
                    <a:pt x="1532909" y="365948"/>
                  </a:lnTo>
                  <a:lnTo>
                    <a:pt x="1557160" y="403470"/>
                  </a:lnTo>
                  <a:lnTo>
                    <a:pt x="1579438" y="442328"/>
                  </a:lnTo>
                  <a:lnTo>
                    <a:pt x="1599672" y="482451"/>
                  </a:lnTo>
                  <a:lnTo>
                    <a:pt x="1617791" y="523769"/>
                  </a:lnTo>
                  <a:lnTo>
                    <a:pt x="1633723" y="566211"/>
                  </a:lnTo>
                  <a:lnTo>
                    <a:pt x="1647399" y="609705"/>
                  </a:lnTo>
                  <a:lnTo>
                    <a:pt x="1658748" y="654182"/>
                  </a:lnTo>
                  <a:lnTo>
                    <a:pt x="1667698" y="699569"/>
                  </a:lnTo>
                  <a:lnTo>
                    <a:pt x="1674178" y="745796"/>
                  </a:lnTo>
                  <a:lnTo>
                    <a:pt x="1678118" y="792792"/>
                  </a:lnTo>
                  <a:lnTo>
                    <a:pt x="1679448" y="840486"/>
                  </a:lnTo>
                  <a:lnTo>
                    <a:pt x="1678118" y="888179"/>
                  </a:lnTo>
                  <a:lnTo>
                    <a:pt x="1674178" y="935175"/>
                  </a:lnTo>
                  <a:lnTo>
                    <a:pt x="1667698" y="981402"/>
                  </a:lnTo>
                  <a:lnTo>
                    <a:pt x="1658748" y="1026789"/>
                  </a:lnTo>
                  <a:lnTo>
                    <a:pt x="1647399" y="1071266"/>
                  </a:lnTo>
                  <a:lnTo>
                    <a:pt x="1633723" y="1114760"/>
                  </a:lnTo>
                  <a:lnTo>
                    <a:pt x="1617791" y="1157202"/>
                  </a:lnTo>
                  <a:lnTo>
                    <a:pt x="1599672" y="1198520"/>
                  </a:lnTo>
                  <a:lnTo>
                    <a:pt x="1579438" y="1238643"/>
                  </a:lnTo>
                  <a:lnTo>
                    <a:pt x="1557160" y="1277501"/>
                  </a:lnTo>
                  <a:lnTo>
                    <a:pt x="1532909" y="1315023"/>
                  </a:lnTo>
                  <a:lnTo>
                    <a:pt x="1506755" y="1351137"/>
                  </a:lnTo>
                  <a:lnTo>
                    <a:pt x="1478769" y="1385772"/>
                  </a:lnTo>
                  <a:lnTo>
                    <a:pt x="1449023" y="1418858"/>
                  </a:lnTo>
                  <a:lnTo>
                    <a:pt x="1417587" y="1450324"/>
                  </a:lnTo>
                  <a:lnTo>
                    <a:pt x="1384532" y="1480098"/>
                  </a:lnTo>
                  <a:lnTo>
                    <a:pt x="1349929" y="1508110"/>
                  </a:lnTo>
                  <a:lnTo>
                    <a:pt x="1313848" y="1534289"/>
                  </a:lnTo>
                  <a:lnTo>
                    <a:pt x="1276361" y="1558564"/>
                  </a:lnTo>
                  <a:lnTo>
                    <a:pt x="1237538" y="1580863"/>
                  </a:lnTo>
                  <a:lnTo>
                    <a:pt x="1197451" y="1601117"/>
                  </a:lnTo>
                  <a:lnTo>
                    <a:pt x="1156169" y="1619253"/>
                  </a:lnTo>
                  <a:lnTo>
                    <a:pt x="1113765" y="1635202"/>
                  </a:lnTo>
                  <a:lnTo>
                    <a:pt x="1070308" y="1648891"/>
                  </a:lnTo>
                  <a:lnTo>
                    <a:pt x="1025871" y="1660251"/>
                  </a:lnTo>
                  <a:lnTo>
                    <a:pt x="980522" y="1669210"/>
                  </a:lnTo>
                  <a:lnTo>
                    <a:pt x="934334" y="1675697"/>
                  </a:lnTo>
                  <a:lnTo>
                    <a:pt x="887378" y="1679641"/>
                  </a:lnTo>
                  <a:lnTo>
                    <a:pt x="839724" y="1680971"/>
                  </a:lnTo>
                  <a:lnTo>
                    <a:pt x="792069" y="1679641"/>
                  </a:lnTo>
                  <a:lnTo>
                    <a:pt x="745113" y="1675697"/>
                  </a:lnTo>
                  <a:lnTo>
                    <a:pt x="698925" y="1669210"/>
                  </a:lnTo>
                  <a:lnTo>
                    <a:pt x="653576" y="1660251"/>
                  </a:lnTo>
                  <a:lnTo>
                    <a:pt x="609139" y="1648891"/>
                  </a:lnTo>
                  <a:lnTo>
                    <a:pt x="565682" y="1635202"/>
                  </a:lnTo>
                  <a:lnTo>
                    <a:pt x="523278" y="1619253"/>
                  </a:lnTo>
                  <a:lnTo>
                    <a:pt x="481996" y="1601117"/>
                  </a:lnTo>
                  <a:lnTo>
                    <a:pt x="441909" y="1580863"/>
                  </a:lnTo>
                  <a:lnTo>
                    <a:pt x="403086" y="1558564"/>
                  </a:lnTo>
                  <a:lnTo>
                    <a:pt x="365599" y="1534289"/>
                  </a:lnTo>
                  <a:lnTo>
                    <a:pt x="329518" y="1508110"/>
                  </a:lnTo>
                  <a:lnTo>
                    <a:pt x="294915" y="1480098"/>
                  </a:lnTo>
                  <a:lnTo>
                    <a:pt x="261860" y="1450324"/>
                  </a:lnTo>
                  <a:lnTo>
                    <a:pt x="230424" y="1418858"/>
                  </a:lnTo>
                  <a:lnTo>
                    <a:pt x="200678" y="1385772"/>
                  </a:lnTo>
                  <a:lnTo>
                    <a:pt x="172692" y="1351137"/>
                  </a:lnTo>
                  <a:lnTo>
                    <a:pt x="146538" y="1315023"/>
                  </a:lnTo>
                  <a:lnTo>
                    <a:pt x="122287" y="1277501"/>
                  </a:lnTo>
                  <a:lnTo>
                    <a:pt x="100009" y="1238643"/>
                  </a:lnTo>
                  <a:lnTo>
                    <a:pt x="79775" y="1198520"/>
                  </a:lnTo>
                  <a:lnTo>
                    <a:pt x="61656" y="1157202"/>
                  </a:lnTo>
                  <a:lnTo>
                    <a:pt x="45724" y="1114760"/>
                  </a:lnTo>
                  <a:lnTo>
                    <a:pt x="32048" y="1071266"/>
                  </a:lnTo>
                  <a:lnTo>
                    <a:pt x="20699" y="1026789"/>
                  </a:lnTo>
                  <a:lnTo>
                    <a:pt x="11749" y="981402"/>
                  </a:lnTo>
                  <a:lnTo>
                    <a:pt x="5269" y="935175"/>
                  </a:lnTo>
                  <a:lnTo>
                    <a:pt x="1329" y="888179"/>
                  </a:lnTo>
                  <a:lnTo>
                    <a:pt x="0" y="840486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744" y="4724400"/>
              <a:ext cx="1045463" cy="1043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3340" y="306451"/>
            <a:ext cx="34486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6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7541" y="1933193"/>
            <a:ext cx="46875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Features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9864" y="760476"/>
            <a:ext cx="475183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67433" y="4173473"/>
            <a:ext cx="3865245" cy="4333240"/>
          </a:xfrm>
          <a:custGeom>
            <a:avLst/>
            <a:gdLst/>
            <a:ahLst/>
            <a:cxnLst/>
            <a:rect l="l" t="t" r="r" b="b"/>
            <a:pathLst>
              <a:path w="3865245" h="4333240">
                <a:moveTo>
                  <a:pt x="0" y="644143"/>
                </a:moveTo>
                <a:lnTo>
                  <a:pt x="1766" y="596073"/>
                </a:lnTo>
                <a:lnTo>
                  <a:pt x="6984" y="548962"/>
                </a:lnTo>
                <a:lnTo>
                  <a:pt x="15528" y="502934"/>
                </a:lnTo>
                <a:lnTo>
                  <a:pt x="27274" y="458115"/>
                </a:lnTo>
                <a:lnTo>
                  <a:pt x="42097" y="414628"/>
                </a:lnTo>
                <a:lnTo>
                  <a:pt x="59872" y="372599"/>
                </a:lnTo>
                <a:lnTo>
                  <a:pt x="80475" y="332152"/>
                </a:lnTo>
                <a:lnTo>
                  <a:pt x="103781" y="293411"/>
                </a:lnTo>
                <a:lnTo>
                  <a:pt x="129666" y="256501"/>
                </a:lnTo>
                <a:lnTo>
                  <a:pt x="158005" y="221547"/>
                </a:lnTo>
                <a:lnTo>
                  <a:pt x="188674" y="188674"/>
                </a:lnTo>
                <a:lnTo>
                  <a:pt x="221547" y="158005"/>
                </a:lnTo>
                <a:lnTo>
                  <a:pt x="256501" y="129666"/>
                </a:lnTo>
                <a:lnTo>
                  <a:pt x="293411" y="103781"/>
                </a:lnTo>
                <a:lnTo>
                  <a:pt x="332152" y="80475"/>
                </a:lnTo>
                <a:lnTo>
                  <a:pt x="372599" y="59872"/>
                </a:lnTo>
                <a:lnTo>
                  <a:pt x="414628" y="42097"/>
                </a:lnTo>
                <a:lnTo>
                  <a:pt x="458115" y="27274"/>
                </a:lnTo>
                <a:lnTo>
                  <a:pt x="502934" y="15528"/>
                </a:lnTo>
                <a:lnTo>
                  <a:pt x="548962" y="6984"/>
                </a:lnTo>
                <a:lnTo>
                  <a:pt x="596073" y="1766"/>
                </a:lnTo>
                <a:lnTo>
                  <a:pt x="644143" y="0"/>
                </a:lnTo>
                <a:lnTo>
                  <a:pt x="3220719" y="0"/>
                </a:lnTo>
                <a:lnTo>
                  <a:pt x="3268790" y="1766"/>
                </a:lnTo>
                <a:lnTo>
                  <a:pt x="3315901" y="6984"/>
                </a:lnTo>
                <a:lnTo>
                  <a:pt x="3361929" y="15528"/>
                </a:lnTo>
                <a:lnTo>
                  <a:pt x="3406748" y="27274"/>
                </a:lnTo>
                <a:lnTo>
                  <a:pt x="3450235" y="42097"/>
                </a:lnTo>
                <a:lnTo>
                  <a:pt x="3492264" y="59872"/>
                </a:lnTo>
                <a:lnTo>
                  <a:pt x="3532711" y="80475"/>
                </a:lnTo>
                <a:lnTo>
                  <a:pt x="3571452" y="103781"/>
                </a:lnTo>
                <a:lnTo>
                  <a:pt x="3608362" y="129666"/>
                </a:lnTo>
                <a:lnTo>
                  <a:pt x="3643316" y="158005"/>
                </a:lnTo>
                <a:lnTo>
                  <a:pt x="3676189" y="188674"/>
                </a:lnTo>
                <a:lnTo>
                  <a:pt x="3706858" y="221547"/>
                </a:lnTo>
                <a:lnTo>
                  <a:pt x="3735197" y="256501"/>
                </a:lnTo>
                <a:lnTo>
                  <a:pt x="3761082" y="293411"/>
                </a:lnTo>
                <a:lnTo>
                  <a:pt x="3784388" y="332152"/>
                </a:lnTo>
                <a:lnTo>
                  <a:pt x="3804991" y="372599"/>
                </a:lnTo>
                <a:lnTo>
                  <a:pt x="3822766" y="414628"/>
                </a:lnTo>
                <a:lnTo>
                  <a:pt x="3837589" y="458115"/>
                </a:lnTo>
                <a:lnTo>
                  <a:pt x="3849335" y="502934"/>
                </a:lnTo>
                <a:lnTo>
                  <a:pt x="3857879" y="548962"/>
                </a:lnTo>
                <a:lnTo>
                  <a:pt x="3863097" y="596073"/>
                </a:lnTo>
                <a:lnTo>
                  <a:pt x="3864864" y="644143"/>
                </a:lnTo>
                <a:lnTo>
                  <a:pt x="3864864" y="3688588"/>
                </a:lnTo>
                <a:lnTo>
                  <a:pt x="3863097" y="3736659"/>
                </a:lnTo>
                <a:lnTo>
                  <a:pt x="3857879" y="3783772"/>
                </a:lnTo>
                <a:lnTo>
                  <a:pt x="3849335" y="3829801"/>
                </a:lnTo>
                <a:lnTo>
                  <a:pt x="3837589" y="3874621"/>
                </a:lnTo>
                <a:lnTo>
                  <a:pt x="3822766" y="3918108"/>
                </a:lnTo>
                <a:lnTo>
                  <a:pt x="3804991" y="3960138"/>
                </a:lnTo>
                <a:lnTo>
                  <a:pt x="3784388" y="4000585"/>
                </a:lnTo>
                <a:lnTo>
                  <a:pt x="3761082" y="4039326"/>
                </a:lnTo>
                <a:lnTo>
                  <a:pt x="3735197" y="4076235"/>
                </a:lnTo>
                <a:lnTo>
                  <a:pt x="3706858" y="4111189"/>
                </a:lnTo>
                <a:lnTo>
                  <a:pt x="3676189" y="4144062"/>
                </a:lnTo>
                <a:lnTo>
                  <a:pt x="3643316" y="4174730"/>
                </a:lnTo>
                <a:lnTo>
                  <a:pt x="3608362" y="4203069"/>
                </a:lnTo>
                <a:lnTo>
                  <a:pt x="3571452" y="4228953"/>
                </a:lnTo>
                <a:lnTo>
                  <a:pt x="3532711" y="4252259"/>
                </a:lnTo>
                <a:lnTo>
                  <a:pt x="3492264" y="4272861"/>
                </a:lnTo>
                <a:lnTo>
                  <a:pt x="3450235" y="4290636"/>
                </a:lnTo>
                <a:lnTo>
                  <a:pt x="3406748" y="4305458"/>
                </a:lnTo>
                <a:lnTo>
                  <a:pt x="3361929" y="4317203"/>
                </a:lnTo>
                <a:lnTo>
                  <a:pt x="3315901" y="4325747"/>
                </a:lnTo>
                <a:lnTo>
                  <a:pt x="3268790" y="4330965"/>
                </a:lnTo>
                <a:lnTo>
                  <a:pt x="3220719" y="4332732"/>
                </a:lnTo>
                <a:lnTo>
                  <a:pt x="644143" y="4332732"/>
                </a:lnTo>
                <a:lnTo>
                  <a:pt x="596073" y="4330965"/>
                </a:lnTo>
                <a:lnTo>
                  <a:pt x="548962" y="4325747"/>
                </a:lnTo>
                <a:lnTo>
                  <a:pt x="502934" y="4317203"/>
                </a:lnTo>
                <a:lnTo>
                  <a:pt x="458115" y="4305458"/>
                </a:lnTo>
                <a:lnTo>
                  <a:pt x="414628" y="4290636"/>
                </a:lnTo>
                <a:lnTo>
                  <a:pt x="372599" y="4272861"/>
                </a:lnTo>
                <a:lnTo>
                  <a:pt x="332152" y="4252259"/>
                </a:lnTo>
                <a:lnTo>
                  <a:pt x="293411" y="4228953"/>
                </a:lnTo>
                <a:lnTo>
                  <a:pt x="256501" y="4203069"/>
                </a:lnTo>
                <a:lnTo>
                  <a:pt x="221547" y="4174730"/>
                </a:lnTo>
                <a:lnTo>
                  <a:pt x="188674" y="4144062"/>
                </a:lnTo>
                <a:lnTo>
                  <a:pt x="158005" y="4111189"/>
                </a:lnTo>
                <a:lnTo>
                  <a:pt x="129666" y="4076235"/>
                </a:lnTo>
                <a:lnTo>
                  <a:pt x="103781" y="4039326"/>
                </a:lnTo>
                <a:lnTo>
                  <a:pt x="80475" y="4000585"/>
                </a:lnTo>
                <a:lnTo>
                  <a:pt x="59872" y="3960138"/>
                </a:lnTo>
                <a:lnTo>
                  <a:pt x="42097" y="3918108"/>
                </a:lnTo>
                <a:lnTo>
                  <a:pt x="27274" y="3874621"/>
                </a:lnTo>
                <a:lnTo>
                  <a:pt x="15528" y="3829801"/>
                </a:lnTo>
                <a:lnTo>
                  <a:pt x="6984" y="3783772"/>
                </a:lnTo>
                <a:lnTo>
                  <a:pt x="1766" y="3736659"/>
                </a:lnTo>
                <a:lnTo>
                  <a:pt x="0" y="3688588"/>
                </a:lnTo>
                <a:lnTo>
                  <a:pt x="0" y="644143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66035" y="4757530"/>
            <a:ext cx="291528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75"/>
              </a:spcBef>
            </a:pPr>
            <a:r>
              <a:rPr dirty="0" sz="2200" spc="40" b="1">
                <a:solidFill>
                  <a:srgbClr val="3E3E3E"/>
                </a:solidFill>
                <a:latin typeface="Trebuchet MS"/>
                <a:cs typeface="Trebuchet MS"/>
              </a:rPr>
              <a:t>Cost,</a:t>
            </a:r>
            <a:r>
              <a:rPr dirty="0" sz="2200" spc="-1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 b="1">
                <a:solidFill>
                  <a:srgbClr val="3E3E3E"/>
                </a:solidFill>
                <a:latin typeface="Trebuchet MS"/>
                <a:cs typeface="Trebuchet MS"/>
              </a:rPr>
              <a:t>power,</a:t>
            </a:r>
            <a:r>
              <a:rPr dirty="0" sz="2200" spc="-11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100" b="1">
                <a:solidFill>
                  <a:srgbClr val="3E3E3E"/>
                </a:solidFill>
                <a:latin typeface="Trebuchet MS"/>
                <a:cs typeface="Trebuchet MS"/>
              </a:rPr>
              <a:t>compute</a:t>
            </a:r>
            <a:r>
              <a:rPr dirty="0" sz="2200" spc="-12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constraints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4679" y="5907430"/>
            <a:ext cx="3014980" cy="15532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0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Single-purpose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devices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no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overhead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additional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computing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3902" y="4086605"/>
            <a:ext cx="4308475" cy="4419600"/>
          </a:xfrm>
          <a:custGeom>
            <a:avLst/>
            <a:gdLst/>
            <a:ahLst/>
            <a:cxnLst/>
            <a:rect l="l" t="t" r="r" b="b"/>
            <a:pathLst>
              <a:path w="4308475" h="4419600">
                <a:moveTo>
                  <a:pt x="0" y="718058"/>
                </a:moveTo>
                <a:lnTo>
                  <a:pt x="1527" y="670840"/>
                </a:lnTo>
                <a:lnTo>
                  <a:pt x="6045" y="624438"/>
                </a:lnTo>
                <a:lnTo>
                  <a:pt x="13460" y="578947"/>
                </a:lnTo>
                <a:lnTo>
                  <a:pt x="23677" y="534462"/>
                </a:lnTo>
                <a:lnTo>
                  <a:pt x="36602" y="491077"/>
                </a:lnTo>
                <a:lnTo>
                  <a:pt x="52140" y="448886"/>
                </a:lnTo>
                <a:lnTo>
                  <a:pt x="70196" y="407985"/>
                </a:lnTo>
                <a:lnTo>
                  <a:pt x="90676" y="368467"/>
                </a:lnTo>
                <a:lnTo>
                  <a:pt x="113485" y="330428"/>
                </a:lnTo>
                <a:lnTo>
                  <a:pt x="138529" y="293961"/>
                </a:lnTo>
                <a:lnTo>
                  <a:pt x="165713" y="259161"/>
                </a:lnTo>
                <a:lnTo>
                  <a:pt x="194943" y="226124"/>
                </a:lnTo>
                <a:lnTo>
                  <a:pt x="226124" y="194943"/>
                </a:lnTo>
                <a:lnTo>
                  <a:pt x="259161" y="165713"/>
                </a:lnTo>
                <a:lnTo>
                  <a:pt x="293961" y="138529"/>
                </a:lnTo>
                <a:lnTo>
                  <a:pt x="330428" y="113485"/>
                </a:lnTo>
                <a:lnTo>
                  <a:pt x="368467" y="90676"/>
                </a:lnTo>
                <a:lnTo>
                  <a:pt x="407985" y="70196"/>
                </a:lnTo>
                <a:lnTo>
                  <a:pt x="448886" y="52140"/>
                </a:lnTo>
                <a:lnTo>
                  <a:pt x="491077" y="36602"/>
                </a:lnTo>
                <a:lnTo>
                  <a:pt x="534462" y="23677"/>
                </a:lnTo>
                <a:lnTo>
                  <a:pt x="578947" y="13460"/>
                </a:lnTo>
                <a:lnTo>
                  <a:pt x="624438" y="6045"/>
                </a:lnTo>
                <a:lnTo>
                  <a:pt x="670840" y="1527"/>
                </a:lnTo>
                <a:lnTo>
                  <a:pt x="718057" y="0"/>
                </a:lnTo>
                <a:lnTo>
                  <a:pt x="3590290" y="0"/>
                </a:lnTo>
                <a:lnTo>
                  <a:pt x="3637507" y="1527"/>
                </a:lnTo>
                <a:lnTo>
                  <a:pt x="3683909" y="6045"/>
                </a:lnTo>
                <a:lnTo>
                  <a:pt x="3729400" y="13460"/>
                </a:lnTo>
                <a:lnTo>
                  <a:pt x="3773885" y="23677"/>
                </a:lnTo>
                <a:lnTo>
                  <a:pt x="3817270" y="36602"/>
                </a:lnTo>
                <a:lnTo>
                  <a:pt x="3859461" y="52140"/>
                </a:lnTo>
                <a:lnTo>
                  <a:pt x="3900362" y="70196"/>
                </a:lnTo>
                <a:lnTo>
                  <a:pt x="3939880" y="90676"/>
                </a:lnTo>
                <a:lnTo>
                  <a:pt x="3977919" y="113485"/>
                </a:lnTo>
                <a:lnTo>
                  <a:pt x="4014386" y="138529"/>
                </a:lnTo>
                <a:lnTo>
                  <a:pt x="4049186" y="165713"/>
                </a:lnTo>
                <a:lnTo>
                  <a:pt x="4082223" y="194943"/>
                </a:lnTo>
                <a:lnTo>
                  <a:pt x="4113404" y="226124"/>
                </a:lnTo>
                <a:lnTo>
                  <a:pt x="4142634" y="259161"/>
                </a:lnTo>
                <a:lnTo>
                  <a:pt x="4169818" y="293961"/>
                </a:lnTo>
                <a:lnTo>
                  <a:pt x="4194862" y="330428"/>
                </a:lnTo>
                <a:lnTo>
                  <a:pt x="4217671" y="368467"/>
                </a:lnTo>
                <a:lnTo>
                  <a:pt x="4238151" y="407985"/>
                </a:lnTo>
                <a:lnTo>
                  <a:pt x="4256207" y="448886"/>
                </a:lnTo>
                <a:lnTo>
                  <a:pt x="4271745" y="491077"/>
                </a:lnTo>
                <a:lnTo>
                  <a:pt x="4284670" y="534462"/>
                </a:lnTo>
                <a:lnTo>
                  <a:pt x="4294887" y="578947"/>
                </a:lnTo>
                <a:lnTo>
                  <a:pt x="4302302" y="624438"/>
                </a:lnTo>
                <a:lnTo>
                  <a:pt x="4306820" y="670840"/>
                </a:lnTo>
                <a:lnTo>
                  <a:pt x="4308348" y="718058"/>
                </a:lnTo>
                <a:lnTo>
                  <a:pt x="4308348" y="3701542"/>
                </a:lnTo>
                <a:lnTo>
                  <a:pt x="4306820" y="3748754"/>
                </a:lnTo>
                <a:lnTo>
                  <a:pt x="4302302" y="3795151"/>
                </a:lnTo>
                <a:lnTo>
                  <a:pt x="4294887" y="3840637"/>
                </a:lnTo>
                <a:lnTo>
                  <a:pt x="4284670" y="3885120"/>
                </a:lnTo>
                <a:lnTo>
                  <a:pt x="4271745" y="3928502"/>
                </a:lnTo>
                <a:lnTo>
                  <a:pt x="4256207" y="3970691"/>
                </a:lnTo>
                <a:lnTo>
                  <a:pt x="4238151" y="4011592"/>
                </a:lnTo>
                <a:lnTo>
                  <a:pt x="4217671" y="4051109"/>
                </a:lnTo>
                <a:lnTo>
                  <a:pt x="4194862" y="4089149"/>
                </a:lnTo>
                <a:lnTo>
                  <a:pt x="4169818" y="4125616"/>
                </a:lnTo>
                <a:lnTo>
                  <a:pt x="4142634" y="4160417"/>
                </a:lnTo>
                <a:lnTo>
                  <a:pt x="4113404" y="4193455"/>
                </a:lnTo>
                <a:lnTo>
                  <a:pt x="4082223" y="4224638"/>
                </a:lnTo>
                <a:lnTo>
                  <a:pt x="4049186" y="4253869"/>
                </a:lnTo>
                <a:lnTo>
                  <a:pt x="4014386" y="4281055"/>
                </a:lnTo>
                <a:lnTo>
                  <a:pt x="3977919" y="4306101"/>
                </a:lnTo>
                <a:lnTo>
                  <a:pt x="3939880" y="4328913"/>
                </a:lnTo>
                <a:lnTo>
                  <a:pt x="3900362" y="4349395"/>
                </a:lnTo>
                <a:lnTo>
                  <a:pt x="3859461" y="4367453"/>
                </a:lnTo>
                <a:lnTo>
                  <a:pt x="3817270" y="4382992"/>
                </a:lnTo>
                <a:lnTo>
                  <a:pt x="3773885" y="4395919"/>
                </a:lnTo>
                <a:lnTo>
                  <a:pt x="3729400" y="4406137"/>
                </a:lnTo>
                <a:lnTo>
                  <a:pt x="3683909" y="4413553"/>
                </a:lnTo>
                <a:lnTo>
                  <a:pt x="3637507" y="4418072"/>
                </a:lnTo>
                <a:lnTo>
                  <a:pt x="3590290" y="4419600"/>
                </a:lnTo>
                <a:lnTo>
                  <a:pt x="718057" y="4419600"/>
                </a:lnTo>
                <a:lnTo>
                  <a:pt x="670840" y="4418072"/>
                </a:lnTo>
                <a:lnTo>
                  <a:pt x="624438" y="4413553"/>
                </a:lnTo>
                <a:lnTo>
                  <a:pt x="578947" y="4406137"/>
                </a:lnTo>
                <a:lnTo>
                  <a:pt x="534462" y="4395919"/>
                </a:lnTo>
                <a:lnTo>
                  <a:pt x="491077" y="4382992"/>
                </a:lnTo>
                <a:lnTo>
                  <a:pt x="448886" y="4367453"/>
                </a:lnTo>
                <a:lnTo>
                  <a:pt x="407985" y="4349395"/>
                </a:lnTo>
                <a:lnTo>
                  <a:pt x="368467" y="4328913"/>
                </a:lnTo>
                <a:lnTo>
                  <a:pt x="330428" y="4306101"/>
                </a:lnTo>
                <a:lnTo>
                  <a:pt x="293961" y="4281055"/>
                </a:lnTo>
                <a:lnTo>
                  <a:pt x="259161" y="4253869"/>
                </a:lnTo>
                <a:lnTo>
                  <a:pt x="226124" y="4224638"/>
                </a:lnTo>
                <a:lnTo>
                  <a:pt x="194943" y="4193455"/>
                </a:lnTo>
                <a:lnTo>
                  <a:pt x="165713" y="4160417"/>
                </a:lnTo>
                <a:lnTo>
                  <a:pt x="138529" y="4125616"/>
                </a:lnTo>
                <a:lnTo>
                  <a:pt x="113485" y="4089149"/>
                </a:lnTo>
                <a:lnTo>
                  <a:pt x="90676" y="4051109"/>
                </a:lnTo>
                <a:lnTo>
                  <a:pt x="70196" y="4011592"/>
                </a:lnTo>
                <a:lnTo>
                  <a:pt x="52140" y="3970691"/>
                </a:lnTo>
                <a:lnTo>
                  <a:pt x="36602" y="3928502"/>
                </a:lnTo>
                <a:lnTo>
                  <a:pt x="23677" y="3885120"/>
                </a:lnTo>
                <a:lnTo>
                  <a:pt x="13460" y="3840637"/>
                </a:lnTo>
                <a:lnTo>
                  <a:pt x="6045" y="3795151"/>
                </a:lnTo>
                <a:lnTo>
                  <a:pt x="1527" y="3748754"/>
                </a:lnTo>
                <a:lnTo>
                  <a:pt x="0" y="3701542"/>
                </a:lnTo>
                <a:lnTo>
                  <a:pt x="0" y="718058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14286" y="4522833"/>
            <a:ext cx="3276600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5"/>
              </a:spcBef>
            </a:pPr>
            <a:r>
              <a:rPr dirty="0" sz="2200" spc="40" b="1">
                <a:solidFill>
                  <a:srgbClr val="3E3E3E"/>
                </a:solidFill>
                <a:latin typeface="Trebuchet MS"/>
                <a:cs typeface="Trebuchet MS"/>
              </a:rPr>
              <a:t>Crypto,</a:t>
            </a:r>
            <a:r>
              <a:rPr dirty="0" sz="2200" spc="-12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authentication, </a:t>
            </a:r>
            <a:r>
              <a:rPr dirty="0" sz="2200" spc="-6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implied </a:t>
            </a:r>
            <a:r>
              <a:rPr dirty="0" sz="2200" spc="95" b="1">
                <a:solidFill>
                  <a:srgbClr val="3E3E3E"/>
                </a:solidFill>
                <a:latin typeface="Trebuchet MS"/>
                <a:cs typeface="Trebuchet MS"/>
              </a:rPr>
              <a:t>trust </a:t>
            </a:r>
            <a:r>
              <a:rPr dirty="0" sz="2200" spc="10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constraints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3119" y="6051660"/>
            <a:ext cx="3015615" cy="193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Limited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resource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cryptographic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 implementation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95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root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trust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Perimeter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70514" y="4086605"/>
            <a:ext cx="3863340" cy="4419600"/>
          </a:xfrm>
          <a:custGeom>
            <a:avLst/>
            <a:gdLst/>
            <a:ahLst/>
            <a:cxnLst/>
            <a:rect l="l" t="t" r="r" b="b"/>
            <a:pathLst>
              <a:path w="3863340" h="4419600">
                <a:moveTo>
                  <a:pt x="0" y="643890"/>
                </a:moveTo>
                <a:lnTo>
                  <a:pt x="1766" y="595837"/>
                </a:lnTo>
                <a:lnTo>
                  <a:pt x="6981" y="548743"/>
                </a:lnTo>
                <a:lnTo>
                  <a:pt x="15521" y="502732"/>
                </a:lnTo>
                <a:lnTo>
                  <a:pt x="27262" y="457929"/>
                </a:lnTo>
                <a:lnTo>
                  <a:pt x="42078" y="414459"/>
                </a:lnTo>
                <a:lnTo>
                  <a:pt x="59846" y="372446"/>
                </a:lnTo>
                <a:lnTo>
                  <a:pt x="80440" y="332015"/>
                </a:lnTo>
                <a:lnTo>
                  <a:pt x="103737" y="293289"/>
                </a:lnTo>
                <a:lnTo>
                  <a:pt x="129611" y="256394"/>
                </a:lnTo>
                <a:lnTo>
                  <a:pt x="157938" y="221455"/>
                </a:lnTo>
                <a:lnTo>
                  <a:pt x="188594" y="188595"/>
                </a:lnTo>
                <a:lnTo>
                  <a:pt x="221455" y="157938"/>
                </a:lnTo>
                <a:lnTo>
                  <a:pt x="256394" y="129611"/>
                </a:lnTo>
                <a:lnTo>
                  <a:pt x="293289" y="103737"/>
                </a:lnTo>
                <a:lnTo>
                  <a:pt x="332015" y="80440"/>
                </a:lnTo>
                <a:lnTo>
                  <a:pt x="372446" y="59846"/>
                </a:lnTo>
                <a:lnTo>
                  <a:pt x="414459" y="42078"/>
                </a:lnTo>
                <a:lnTo>
                  <a:pt x="457929" y="27262"/>
                </a:lnTo>
                <a:lnTo>
                  <a:pt x="502732" y="15521"/>
                </a:lnTo>
                <a:lnTo>
                  <a:pt x="548743" y="6981"/>
                </a:lnTo>
                <a:lnTo>
                  <a:pt x="595837" y="1766"/>
                </a:lnTo>
                <a:lnTo>
                  <a:pt x="643889" y="0"/>
                </a:lnTo>
                <a:lnTo>
                  <a:pt x="3219449" y="0"/>
                </a:lnTo>
                <a:lnTo>
                  <a:pt x="3267502" y="1766"/>
                </a:lnTo>
                <a:lnTo>
                  <a:pt x="3314596" y="6981"/>
                </a:lnTo>
                <a:lnTo>
                  <a:pt x="3360607" y="15521"/>
                </a:lnTo>
                <a:lnTo>
                  <a:pt x="3405410" y="27262"/>
                </a:lnTo>
                <a:lnTo>
                  <a:pt x="3448880" y="42078"/>
                </a:lnTo>
                <a:lnTo>
                  <a:pt x="3490893" y="59846"/>
                </a:lnTo>
                <a:lnTo>
                  <a:pt x="3531324" y="80440"/>
                </a:lnTo>
                <a:lnTo>
                  <a:pt x="3570050" y="103737"/>
                </a:lnTo>
                <a:lnTo>
                  <a:pt x="3606945" y="129611"/>
                </a:lnTo>
                <a:lnTo>
                  <a:pt x="3641884" y="157938"/>
                </a:lnTo>
                <a:lnTo>
                  <a:pt x="3674744" y="188595"/>
                </a:lnTo>
                <a:lnTo>
                  <a:pt x="3705401" y="221455"/>
                </a:lnTo>
                <a:lnTo>
                  <a:pt x="3733728" y="256394"/>
                </a:lnTo>
                <a:lnTo>
                  <a:pt x="3759602" y="293289"/>
                </a:lnTo>
                <a:lnTo>
                  <a:pt x="3782899" y="332015"/>
                </a:lnTo>
                <a:lnTo>
                  <a:pt x="3803493" y="372446"/>
                </a:lnTo>
                <a:lnTo>
                  <a:pt x="3821261" y="414459"/>
                </a:lnTo>
                <a:lnTo>
                  <a:pt x="3836077" y="457929"/>
                </a:lnTo>
                <a:lnTo>
                  <a:pt x="3847818" y="502732"/>
                </a:lnTo>
                <a:lnTo>
                  <a:pt x="3856358" y="548743"/>
                </a:lnTo>
                <a:lnTo>
                  <a:pt x="3861573" y="595837"/>
                </a:lnTo>
                <a:lnTo>
                  <a:pt x="3863339" y="643890"/>
                </a:lnTo>
                <a:lnTo>
                  <a:pt x="3863339" y="3775710"/>
                </a:lnTo>
                <a:lnTo>
                  <a:pt x="3861573" y="3823762"/>
                </a:lnTo>
                <a:lnTo>
                  <a:pt x="3856358" y="3870856"/>
                </a:lnTo>
                <a:lnTo>
                  <a:pt x="3847818" y="3916867"/>
                </a:lnTo>
                <a:lnTo>
                  <a:pt x="3836077" y="3961670"/>
                </a:lnTo>
                <a:lnTo>
                  <a:pt x="3821261" y="4005140"/>
                </a:lnTo>
                <a:lnTo>
                  <a:pt x="3803493" y="4047153"/>
                </a:lnTo>
                <a:lnTo>
                  <a:pt x="3782899" y="4087584"/>
                </a:lnTo>
                <a:lnTo>
                  <a:pt x="3759602" y="4126310"/>
                </a:lnTo>
                <a:lnTo>
                  <a:pt x="3733728" y="4163205"/>
                </a:lnTo>
                <a:lnTo>
                  <a:pt x="3705401" y="4198144"/>
                </a:lnTo>
                <a:lnTo>
                  <a:pt x="3674745" y="4231005"/>
                </a:lnTo>
                <a:lnTo>
                  <a:pt x="3641884" y="4261661"/>
                </a:lnTo>
                <a:lnTo>
                  <a:pt x="3606945" y="4289988"/>
                </a:lnTo>
                <a:lnTo>
                  <a:pt x="3570050" y="4315862"/>
                </a:lnTo>
                <a:lnTo>
                  <a:pt x="3531324" y="4339159"/>
                </a:lnTo>
                <a:lnTo>
                  <a:pt x="3490893" y="4359753"/>
                </a:lnTo>
                <a:lnTo>
                  <a:pt x="3448880" y="4377521"/>
                </a:lnTo>
                <a:lnTo>
                  <a:pt x="3405410" y="4392337"/>
                </a:lnTo>
                <a:lnTo>
                  <a:pt x="3360607" y="4404078"/>
                </a:lnTo>
                <a:lnTo>
                  <a:pt x="3314596" y="4412618"/>
                </a:lnTo>
                <a:lnTo>
                  <a:pt x="3267502" y="4417833"/>
                </a:lnTo>
                <a:lnTo>
                  <a:pt x="3219449" y="4419600"/>
                </a:lnTo>
                <a:lnTo>
                  <a:pt x="643889" y="4419600"/>
                </a:lnTo>
                <a:lnTo>
                  <a:pt x="595837" y="4417833"/>
                </a:lnTo>
                <a:lnTo>
                  <a:pt x="548743" y="4412618"/>
                </a:lnTo>
                <a:lnTo>
                  <a:pt x="502732" y="4404078"/>
                </a:lnTo>
                <a:lnTo>
                  <a:pt x="457929" y="4392337"/>
                </a:lnTo>
                <a:lnTo>
                  <a:pt x="414459" y="4377521"/>
                </a:lnTo>
                <a:lnTo>
                  <a:pt x="372446" y="4359753"/>
                </a:lnTo>
                <a:lnTo>
                  <a:pt x="332015" y="4339159"/>
                </a:lnTo>
                <a:lnTo>
                  <a:pt x="293289" y="4315862"/>
                </a:lnTo>
                <a:lnTo>
                  <a:pt x="256394" y="4289988"/>
                </a:lnTo>
                <a:lnTo>
                  <a:pt x="221455" y="4261661"/>
                </a:lnTo>
                <a:lnTo>
                  <a:pt x="188595" y="4231005"/>
                </a:lnTo>
                <a:lnTo>
                  <a:pt x="157938" y="4198144"/>
                </a:lnTo>
                <a:lnTo>
                  <a:pt x="129611" y="4163205"/>
                </a:lnTo>
                <a:lnTo>
                  <a:pt x="103737" y="4126310"/>
                </a:lnTo>
                <a:lnTo>
                  <a:pt x="80440" y="4087584"/>
                </a:lnTo>
                <a:lnTo>
                  <a:pt x="59846" y="4047153"/>
                </a:lnTo>
                <a:lnTo>
                  <a:pt x="42078" y="4005140"/>
                </a:lnTo>
                <a:lnTo>
                  <a:pt x="27262" y="3961670"/>
                </a:lnTo>
                <a:lnTo>
                  <a:pt x="15521" y="3916867"/>
                </a:lnTo>
                <a:lnTo>
                  <a:pt x="6981" y="3870856"/>
                </a:lnTo>
                <a:lnTo>
                  <a:pt x="1766" y="3823762"/>
                </a:lnTo>
                <a:lnTo>
                  <a:pt x="0" y="3775710"/>
                </a:lnTo>
                <a:lnTo>
                  <a:pt x="0" y="64389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564239" y="4714773"/>
            <a:ext cx="27260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3405" marR="5080" indent="-561340">
              <a:lnSpc>
                <a:spcPct val="114100"/>
              </a:lnSpc>
              <a:spcBef>
                <a:spcPts val="100"/>
              </a:spcBef>
            </a:pPr>
            <a:r>
              <a:rPr dirty="0" sz="2200" spc="130" b="1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1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 b="1">
                <a:solidFill>
                  <a:srgbClr val="3E3E3E"/>
                </a:solidFill>
                <a:latin typeface="Trebuchet MS"/>
                <a:cs typeface="Trebuchet MS"/>
              </a:rPr>
              <a:t>range </a:t>
            </a:r>
            <a:r>
              <a:rPr dirty="0" sz="2200" spc="-6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constraints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88014" y="5863615"/>
            <a:ext cx="2958465" cy="193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82270" indent="-343535">
              <a:lnSpc>
                <a:spcPct val="1137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Power</a:t>
            </a:r>
            <a:r>
              <a:rPr dirty="0" sz="2200" spc="-1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constraint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range</a:t>
            </a:r>
            <a:endParaRPr sz="22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Emphasize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low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rates,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but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minimize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latency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72766" y="2766314"/>
            <a:ext cx="1701800" cy="1701800"/>
            <a:chOff x="2572766" y="2766314"/>
            <a:chExt cx="1701800" cy="1701800"/>
          </a:xfrm>
        </p:grpSpPr>
        <p:sp>
          <p:nvSpPr>
            <p:cNvPr id="15" name="object 15"/>
            <p:cNvSpPr/>
            <p:nvPr/>
          </p:nvSpPr>
          <p:spPr>
            <a:xfrm>
              <a:off x="2585466" y="2779014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838199" y="0"/>
                  </a:moveTo>
                  <a:lnTo>
                    <a:pt x="790636" y="1326"/>
                  </a:lnTo>
                  <a:lnTo>
                    <a:pt x="743769" y="5260"/>
                  </a:lnTo>
                  <a:lnTo>
                    <a:pt x="697668" y="11729"/>
                  </a:lnTo>
                  <a:lnTo>
                    <a:pt x="652405" y="20664"/>
                  </a:lnTo>
                  <a:lnTo>
                    <a:pt x="608050" y="31993"/>
                  </a:lnTo>
                  <a:lnTo>
                    <a:pt x="564674" y="45645"/>
                  </a:lnTo>
                  <a:lnTo>
                    <a:pt x="522348" y="61551"/>
                  </a:lnTo>
                  <a:lnTo>
                    <a:pt x="481142" y="79638"/>
                  </a:lnTo>
                  <a:lnTo>
                    <a:pt x="441128" y="99837"/>
                  </a:lnTo>
                  <a:lnTo>
                    <a:pt x="402376" y="122076"/>
                  </a:lnTo>
                  <a:lnTo>
                    <a:pt x="364956" y="146285"/>
                  </a:lnTo>
                  <a:lnTo>
                    <a:pt x="328940" y="172393"/>
                  </a:lnTo>
                  <a:lnTo>
                    <a:pt x="294399" y="200329"/>
                  </a:lnTo>
                  <a:lnTo>
                    <a:pt x="261403" y="230023"/>
                  </a:lnTo>
                  <a:lnTo>
                    <a:pt x="230023" y="261403"/>
                  </a:lnTo>
                  <a:lnTo>
                    <a:pt x="200329" y="294399"/>
                  </a:lnTo>
                  <a:lnTo>
                    <a:pt x="172393" y="328940"/>
                  </a:lnTo>
                  <a:lnTo>
                    <a:pt x="146285" y="364956"/>
                  </a:lnTo>
                  <a:lnTo>
                    <a:pt x="122076" y="402376"/>
                  </a:lnTo>
                  <a:lnTo>
                    <a:pt x="99837" y="441128"/>
                  </a:lnTo>
                  <a:lnTo>
                    <a:pt x="79638" y="481142"/>
                  </a:lnTo>
                  <a:lnTo>
                    <a:pt x="61551" y="522348"/>
                  </a:lnTo>
                  <a:lnTo>
                    <a:pt x="45645" y="564674"/>
                  </a:lnTo>
                  <a:lnTo>
                    <a:pt x="31993" y="608050"/>
                  </a:lnTo>
                  <a:lnTo>
                    <a:pt x="20664" y="652405"/>
                  </a:lnTo>
                  <a:lnTo>
                    <a:pt x="11729" y="697668"/>
                  </a:lnTo>
                  <a:lnTo>
                    <a:pt x="5260" y="743769"/>
                  </a:lnTo>
                  <a:lnTo>
                    <a:pt x="1326" y="790636"/>
                  </a:lnTo>
                  <a:lnTo>
                    <a:pt x="0" y="838200"/>
                  </a:lnTo>
                  <a:lnTo>
                    <a:pt x="1326" y="885763"/>
                  </a:lnTo>
                  <a:lnTo>
                    <a:pt x="5260" y="932630"/>
                  </a:lnTo>
                  <a:lnTo>
                    <a:pt x="11729" y="978731"/>
                  </a:lnTo>
                  <a:lnTo>
                    <a:pt x="20664" y="1023994"/>
                  </a:lnTo>
                  <a:lnTo>
                    <a:pt x="31993" y="1068349"/>
                  </a:lnTo>
                  <a:lnTo>
                    <a:pt x="45645" y="1111725"/>
                  </a:lnTo>
                  <a:lnTo>
                    <a:pt x="61551" y="1154051"/>
                  </a:lnTo>
                  <a:lnTo>
                    <a:pt x="79638" y="1195257"/>
                  </a:lnTo>
                  <a:lnTo>
                    <a:pt x="99837" y="1235271"/>
                  </a:lnTo>
                  <a:lnTo>
                    <a:pt x="122076" y="1274023"/>
                  </a:lnTo>
                  <a:lnTo>
                    <a:pt x="146285" y="1311443"/>
                  </a:lnTo>
                  <a:lnTo>
                    <a:pt x="172393" y="1347459"/>
                  </a:lnTo>
                  <a:lnTo>
                    <a:pt x="200329" y="1382000"/>
                  </a:lnTo>
                  <a:lnTo>
                    <a:pt x="230023" y="1414996"/>
                  </a:lnTo>
                  <a:lnTo>
                    <a:pt x="261403" y="1446376"/>
                  </a:lnTo>
                  <a:lnTo>
                    <a:pt x="294399" y="1476070"/>
                  </a:lnTo>
                  <a:lnTo>
                    <a:pt x="328940" y="1504006"/>
                  </a:lnTo>
                  <a:lnTo>
                    <a:pt x="364956" y="1530114"/>
                  </a:lnTo>
                  <a:lnTo>
                    <a:pt x="402376" y="1554323"/>
                  </a:lnTo>
                  <a:lnTo>
                    <a:pt x="441128" y="1576562"/>
                  </a:lnTo>
                  <a:lnTo>
                    <a:pt x="481142" y="1596761"/>
                  </a:lnTo>
                  <a:lnTo>
                    <a:pt x="522348" y="1614848"/>
                  </a:lnTo>
                  <a:lnTo>
                    <a:pt x="564674" y="1630754"/>
                  </a:lnTo>
                  <a:lnTo>
                    <a:pt x="608050" y="1644406"/>
                  </a:lnTo>
                  <a:lnTo>
                    <a:pt x="652405" y="1655735"/>
                  </a:lnTo>
                  <a:lnTo>
                    <a:pt x="697668" y="1664670"/>
                  </a:lnTo>
                  <a:lnTo>
                    <a:pt x="743769" y="1671139"/>
                  </a:lnTo>
                  <a:lnTo>
                    <a:pt x="790636" y="1675073"/>
                  </a:lnTo>
                  <a:lnTo>
                    <a:pt x="838199" y="1676400"/>
                  </a:lnTo>
                  <a:lnTo>
                    <a:pt x="885763" y="1675073"/>
                  </a:lnTo>
                  <a:lnTo>
                    <a:pt x="932630" y="1671139"/>
                  </a:lnTo>
                  <a:lnTo>
                    <a:pt x="978731" y="1664670"/>
                  </a:lnTo>
                  <a:lnTo>
                    <a:pt x="1023994" y="1655735"/>
                  </a:lnTo>
                  <a:lnTo>
                    <a:pt x="1068349" y="1644406"/>
                  </a:lnTo>
                  <a:lnTo>
                    <a:pt x="1111725" y="1630754"/>
                  </a:lnTo>
                  <a:lnTo>
                    <a:pt x="1154051" y="1614848"/>
                  </a:lnTo>
                  <a:lnTo>
                    <a:pt x="1195257" y="1596761"/>
                  </a:lnTo>
                  <a:lnTo>
                    <a:pt x="1235271" y="1576562"/>
                  </a:lnTo>
                  <a:lnTo>
                    <a:pt x="1274023" y="1554323"/>
                  </a:lnTo>
                  <a:lnTo>
                    <a:pt x="1311443" y="1530114"/>
                  </a:lnTo>
                  <a:lnTo>
                    <a:pt x="1347459" y="1504006"/>
                  </a:lnTo>
                  <a:lnTo>
                    <a:pt x="1382000" y="1476070"/>
                  </a:lnTo>
                  <a:lnTo>
                    <a:pt x="1414996" y="1446376"/>
                  </a:lnTo>
                  <a:lnTo>
                    <a:pt x="1446376" y="1414996"/>
                  </a:lnTo>
                  <a:lnTo>
                    <a:pt x="1476070" y="1382000"/>
                  </a:lnTo>
                  <a:lnTo>
                    <a:pt x="1504006" y="1347459"/>
                  </a:lnTo>
                  <a:lnTo>
                    <a:pt x="1530114" y="1311443"/>
                  </a:lnTo>
                  <a:lnTo>
                    <a:pt x="1554323" y="1274023"/>
                  </a:lnTo>
                  <a:lnTo>
                    <a:pt x="1576562" y="1235271"/>
                  </a:lnTo>
                  <a:lnTo>
                    <a:pt x="1596761" y="1195257"/>
                  </a:lnTo>
                  <a:lnTo>
                    <a:pt x="1614848" y="1154051"/>
                  </a:lnTo>
                  <a:lnTo>
                    <a:pt x="1630754" y="1111725"/>
                  </a:lnTo>
                  <a:lnTo>
                    <a:pt x="1644406" y="1068349"/>
                  </a:lnTo>
                  <a:lnTo>
                    <a:pt x="1655735" y="1023994"/>
                  </a:lnTo>
                  <a:lnTo>
                    <a:pt x="1664670" y="978731"/>
                  </a:lnTo>
                  <a:lnTo>
                    <a:pt x="1671139" y="932630"/>
                  </a:lnTo>
                  <a:lnTo>
                    <a:pt x="1675073" y="885763"/>
                  </a:lnTo>
                  <a:lnTo>
                    <a:pt x="1676399" y="838200"/>
                  </a:lnTo>
                  <a:lnTo>
                    <a:pt x="1675073" y="790636"/>
                  </a:lnTo>
                  <a:lnTo>
                    <a:pt x="1671139" y="743769"/>
                  </a:lnTo>
                  <a:lnTo>
                    <a:pt x="1664670" y="697668"/>
                  </a:lnTo>
                  <a:lnTo>
                    <a:pt x="1655735" y="652405"/>
                  </a:lnTo>
                  <a:lnTo>
                    <a:pt x="1644406" y="608050"/>
                  </a:lnTo>
                  <a:lnTo>
                    <a:pt x="1630754" y="564674"/>
                  </a:lnTo>
                  <a:lnTo>
                    <a:pt x="1614848" y="522348"/>
                  </a:lnTo>
                  <a:lnTo>
                    <a:pt x="1596761" y="481142"/>
                  </a:lnTo>
                  <a:lnTo>
                    <a:pt x="1576562" y="441128"/>
                  </a:lnTo>
                  <a:lnTo>
                    <a:pt x="1554323" y="402376"/>
                  </a:lnTo>
                  <a:lnTo>
                    <a:pt x="1530114" y="364956"/>
                  </a:lnTo>
                  <a:lnTo>
                    <a:pt x="1504006" y="328940"/>
                  </a:lnTo>
                  <a:lnTo>
                    <a:pt x="1476070" y="294399"/>
                  </a:lnTo>
                  <a:lnTo>
                    <a:pt x="1446376" y="261403"/>
                  </a:lnTo>
                  <a:lnTo>
                    <a:pt x="1414996" y="230023"/>
                  </a:lnTo>
                  <a:lnTo>
                    <a:pt x="1382000" y="200329"/>
                  </a:lnTo>
                  <a:lnTo>
                    <a:pt x="1347459" y="172393"/>
                  </a:lnTo>
                  <a:lnTo>
                    <a:pt x="1311443" y="146285"/>
                  </a:lnTo>
                  <a:lnTo>
                    <a:pt x="1274023" y="122076"/>
                  </a:lnTo>
                  <a:lnTo>
                    <a:pt x="1235271" y="99837"/>
                  </a:lnTo>
                  <a:lnTo>
                    <a:pt x="1195257" y="79638"/>
                  </a:lnTo>
                  <a:lnTo>
                    <a:pt x="1154051" y="61551"/>
                  </a:lnTo>
                  <a:lnTo>
                    <a:pt x="1111725" y="45645"/>
                  </a:lnTo>
                  <a:lnTo>
                    <a:pt x="1068349" y="31993"/>
                  </a:lnTo>
                  <a:lnTo>
                    <a:pt x="1023994" y="20664"/>
                  </a:lnTo>
                  <a:lnTo>
                    <a:pt x="978731" y="11729"/>
                  </a:lnTo>
                  <a:lnTo>
                    <a:pt x="932630" y="5260"/>
                  </a:lnTo>
                  <a:lnTo>
                    <a:pt x="885763" y="1326"/>
                  </a:lnTo>
                  <a:lnTo>
                    <a:pt x="838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85466" y="2779014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838200"/>
                  </a:moveTo>
                  <a:lnTo>
                    <a:pt x="1326" y="790636"/>
                  </a:lnTo>
                  <a:lnTo>
                    <a:pt x="5260" y="743769"/>
                  </a:lnTo>
                  <a:lnTo>
                    <a:pt x="11729" y="697668"/>
                  </a:lnTo>
                  <a:lnTo>
                    <a:pt x="20664" y="652405"/>
                  </a:lnTo>
                  <a:lnTo>
                    <a:pt x="31993" y="608050"/>
                  </a:lnTo>
                  <a:lnTo>
                    <a:pt x="45645" y="564674"/>
                  </a:lnTo>
                  <a:lnTo>
                    <a:pt x="61551" y="522348"/>
                  </a:lnTo>
                  <a:lnTo>
                    <a:pt x="79638" y="481142"/>
                  </a:lnTo>
                  <a:lnTo>
                    <a:pt x="99837" y="441128"/>
                  </a:lnTo>
                  <a:lnTo>
                    <a:pt x="122076" y="402376"/>
                  </a:lnTo>
                  <a:lnTo>
                    <a:pt x="146285" y="364956"/>
                  </a:lnTo>
                  <a:lnTo>
                    <a:pt x="172393" y="328940"/>
                  </a:lnTo>
                  <a:lnTo>
                    <a:pt x="200329" y="294399"/>
                  </a:lnTo>
                  <a:lnTo>
                    <a:pt x="230023" y="261403"/>
                  </a:lnTo>
                  <a:lnTo>
                    <a:pt x="261403" y="230023"/>
                  </a:lnTo>
                  <a:lnTo>
                    <a:pt x="294399" y="200329"/>
                  </a:lnTo>
                  <a:lnTo>
                    <a:pt x="328940" y="172393"/>
                  </a:lnTo>
                  <a:lnTo>
                    <a:pt x="364956" y="146285"/>
                  </a:lnTo>
                  <a:lnTo>
                    <a:pt x="402376" y="122076"/>
                  </a:lnTo>
                  <a:lnTo>
                    <a:pt x="441128" y="99837"/>
                  </a:lnTo>
                  <a:lnTo>
                    <a:pt x="481142" y="79638"/>
                  </a:lnTo>
                  <a:lnTo>
                    <a:pt x="522348" y="61551"/>
                  </a:lnTo>
                  <a:lnTo>
                    <a:pt x="564674" y="45645"/>
                  </a:lnTo>
                  <a:lnTo>
                    <a:pt x="608050" y="31993"/>
                  </a:lnTo>
                  <a:lnTo>
                    <a:pt x="652405" y="20664"/>
                  </a:lnTo>
                  <a:lnTo>
                    <a:pt x="697668" y="11729"/>
                  </a:lnTo>
                  <a:lnTo>
                    <a:pt x="743769" y="5260"/>
                  </a:lnTo>
                  <a:lnTo>
                    <a:pt x="790636" y="1326"/>
                  </a:lnTo>
                  <a:lnTo>
                    <a:pt x="838199" y="0"/>
                  </a:lnTo>
                  <a:lnTo>
                    <a:pt x="885763" y="1326"/>
                  </a:lnTo>
                  <a:lnTo>
                    <a:pt x="932630" y="5260"/>
                  </a:lnTo>
                  <a:lnTo>
                    <a:pt x="978731" y="11729"/>
                  </a:lnTo>
                  <a:lnTo>
                    <a:pt x="1023994" y="20664"/>
                  </a:lnTo>
                  <a:lnTo>
                    <a:pt x="1068349" y="31993"/>
                  </a:lnTo>
                  <a:lnTo>
                    <a:pt x="1111725" y="45645"/>
                  </a:lnTo>
                  <a:lnTo>
                    <a:pt x="1154051" y="61551"/>
                  </a:lnTo>
                  <a:lnTo>
                    <a:pt x="1195257" y="79638"/>
                  </a:lnTo>
                  <a:lnTo>
                    <a:pt x="1235271" y="99837"/>
                  </a:lnTo>
                  <a:lnTo>
                    <a:pt x="1274023" y="122076"/>
                  </a:lnTo>
                  <a:lnTo>
                    <a:pt x="1311443" y="146285"/>
                  </a:lnTo>
                  <a:lnTo>
                    <a:pt x="1347459" y="172393"/>
                  </a:lnTo>
                  <a:lnTo>
                    <a:pt x="1382000" y="200329"/>
                  </a:lnTo>
                  <a:lnTo>
                    <a:pt x="1414996" y="230023"/>
                  </a:lnTo>
                  <a:lnTo>
                    <a:pt x="1446376" y="261403"/>
                  </a:lnTo>
                  <a:lnTo>
                    <a:pt x="1476070" y="294399"/>
                  </a:lnTo>
                  <a:lnTo>
                    <a:pt x="1504006" y="328940"/>
                  </a:lnTo>
                  <a:lnTo>
                    <a:pt x="1530114" y="364956"/>
                  </a:lnTo>
                  <a:lnTo>
                    <a:pt x="1554323" y="402376"/>
                  </a:lnTo>
                  <a:lnTo>
                    <a:pt x="1576562" y="441128"/>
                  </a:lnTo>
                  <a:lnTo>
                    <a:pt x="1596761" y="481142"/>
                  </a:lnTo>
                  <a:lnTo>
                    <a:pt x="1614848" y="522348"/>
                  </a:lnTo>
                  <a:lnTo>
                    <a:pt x="1630754" y="564674"/>
                  </a:lnTo>
                  <a:lnTo>
                    <a:pt x="1644406" y="608050"/>
                  </a:lnTo>
                  <a:lnTo>
                    <a:pt x="1655735" y="652405"/>
                  </a:lnTo>
                  <a:lnTo>
                    <a:pt x="1664670" y="697668"/>
                  </a:lnTo>
                  <a:lnTo>
                    <a:pt x="1671139" y="743769"/>
                  </a:lnTo>
                  <a:lnTo>
                    <a:pt x="1675073" y="790636"/>
                  </a:lnTo>
                  <a:lnTo>
                    <a:pt x="1676399" y="838200"/>
                  </a:lnTo>
                  <a:lnTo>
                    <a:pt x="1675073" y="885763"/>
                  </a:lnTo>
                  <a:lnTo>
                    <a:pt x="1671139" y="932630"/>
                  </a:lnTo>
                  <a:lnTo>
                    <a:pt x="1664670" y="978731"/>
                  </a:lnTo>
                  <a:lnTo>
                    <a:pt x="1655735" y="1023994"/>
                  </a:lnTo>
                  <a:lnTo>
                    <a:pt x="1644406" y="1068349"/>
                  </a:lnTo>
                  <a:lnTo>
                    <a:pt x="1630754" y="1111725"/>
                  </a:lnTo>
                  <a:lnTo>
                    <a:pt x="1614848" y="1154051"/>
                  </a:lnTo>
                  <a:lnTo>
                    <a:pt x="1596761" y="1195257"/>
                  </a:lnTo>
                  <a:lnTo>
                    <a:pt x="1576562" y="1235271"/>
                  </a:lnTo>
                  <a:lnTo>
                    <a:pt x="1554323" y="1274023"/>
                  </a:lnTo>
                  <a:lnTo>
                    <a:pt x="1530114" y="1311443"/>
                  </a:lnTo>
                  <a:lnTo>
                    <a:pt x="1504006" y="1347459"/>
                  </a:lnTo>
                  <a:lnTo>
                    <a:pt x="1476070" y="1382000"/>
                  </a:lnTo>
                  <a:lnTo>
                    <a:pt x="1446376" y="1414996"/>
                  </a:lnTo>
                  <a:lnTo>
                    <a:pt x="1414996" y="1446376"/>
                  </a:lnTo>
                  <a:lnTo>
                    <a:pt x="1382000" y="1476070"/>
                  </a:lnTo>
                  <a:lnTo>
                    <a:pt x="1347459" y="1504006"/>
                  </a:lnTo>
                  <a:lnTo>
                    <a:pt x="1311443" y="1530114"/>
                  </a:lnTo>
                  <a:lnTo>
                    <a:pt x="1274023" y="1554323"/>
                  </a:lnTo>
                  <a:lnTo>
                    <a:pt x="1235271" y="1576562"/>
                  </a:lnTo>
                  <a:lnTo>
                    <a:pt x="1195257" y="1596761"/>
                  </a:lnTo>
                  <a:lnTo>
                    <a:pt x="1154051" y="1614848"/>
                  </a:lnTo>
                  <a:lnTo>
                    <a:pt x="1111725" y="1630754"/>
                  </a:lnTo>
                  <a:lnTo>
                    <a:pt x="1068349" y="1644406"/>
                  </a:lnTo>
                  <a:lnTo>
                    <a:pt x="1023994" y="1655735"/>
                  </a:lnTo>
                  <a:lnTo>
                    <a:pt x="978731" y="1664670"/>
                  </a:lnTo>
                  <a:lnTo>
                    <a:pt x="932630" y="1671139"/>
                  </a:lnTo>
                  <a:lnTo>
                    <a:pt x="885763" y="1675073"/>
                  </a:lnTo>
                  <a:lnTo>
                    <a:pt x="838199" y="1676400"/>
                  </a:lnTo>
                  <a:lnTo>
                    <a:pt x="790636" y="1675073"/>
                  </a:lnTo>
                  <a:lnTo>
                    <a:pt x="743769" y="1671139"/>
                  </a:lnTo>
                  <a:lnTo>
                    <a:pt x="697668" y="1664670"/>
                  </a:lnTo>
                  <a:lnTo>
                    <a:pt x="652405" y="1655735"/>
                  </a:lnTo>
                  <a:lnTo>
                    <a:pt x="608050" y="1644406"/>
                  </a:lnTo>
                  <a:lnTo>
                    <a:pt x="564674" y="1630754"/>
                  </a:lnTo>
                  <a:lnTo>
                    <a:pt x="522348" y="1614848"/>
                  </a:lnTo>
                  <a:lnTo>
                    <a:pt x="481142" y="1596761"/>
                  </a:lnTo>
                  <a:lnTo>
                    <a:pt x="441128" y="1576562"/>
                  </a:lnTo>
                  <a:lnTo>
                    <a:pt x="402376" y="1554323"/>
                  </a:lnTo>
                  <a:lnTo>
                    <a:pt x="364956" y="1530114"/>
                  </a:lnTo>
                  <a:lnTo>
                    <a:pt x="328940" y="1504006"/>
                  </a:lnTo>
                  <a:lnTo>
                    <a:pt x="294399" y="1476070"/>
                  </a:lnTo>
                  <a:lnTo>
                    <a:pt x="261403" y="1446376"/>
                  </a:lnTo>
                  <a:lnTo>
                    <a:pt x="230023" y="1414996"/>
                  </a:lnTo>
                  <a:lnTo>
                    <a:pt x="200329" y="1382000"/>
                  </a:lnTo>
                  <a:lnTo>
                    <a:pt x="172393" y="1347459"/>
                  </a:lnTo>
                  <a:lnTo>
                    <a:pt x="146285" y="1311443"/>
                  </a:lnTo>
                  <a:lnTo>
                    <a:pt x="122076" y="1274023"/>
                  </a:lnTo>
                  <a:lnTo>
                    <a:pt x="99837" y="1235271"/>
                  </a:lnTo>
                  <a:lnTo>
                    <a:pt x="79638" y="1195257"/>
                  </a:lnTo>
                  <a:lnTo>
                    <a:pt x="61551" y="1154051"/>
                  </a:lnTo>
                  <a:lnTo>
                    <a:pt x="45645" y="1111725"/>
                  </a:lnTo>
                  <a:lnTo>
                    <a:pt x="31993" y="1068349"/>
                  </a:lnTo>
                  <a:lnTo>
                    <a:pt x="20664" y="1023994"/>
                  </a:lnTo>
                  <a:lnTo>
                    <a:pt x="11729" y="978731"/>
                  </a:lnTo>
                  <a:lnTo>
                    <a:pt x="5260" y="932630"/>
                  </a:lnTo>
                  <a:lnTo>
                    <a:pt x="1326" y="885763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6936" y="3200400"/>
              <a:ext cx="1011936" cy="83057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376414" y="2703829"/>
            <a:ext cx="1701800" cy="1701800"/>
            <a:chOff x="7376414" y="2703829"/>
            <a:chExt cx="1701800" cy="1701800"/>
          </a:xfrm>
        </p:grpSpPr>
        <p:sp>
          <p:nvSpPr>
            <p:cNvPr id="19" name="object 19"/>
            <p:cNvSpPr/>
            <p:nvPr/>
          </p:nvSpPr>
          <p:spPr>
            <a:xfrm>
              <a:off x="7389114" y="2716529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838200" y="0"/>
                  </a:moveTo>
                  <a:lnTo>
                    <a:pt x="790636" y="1326"/>
                  </a:lnTo>
                  <a:lnTo>
                    <a:pt x="743769" y="5260"/>
                  </a:lnTo>
                  <a:lnTo>
                    <a:pt x="697668" y="11729"/>
                  </a:lnTo>
                  <a:lnTo>
                    <a:pt x="652405" y="20664"/>
                  </a:lnTo>
                  <a:lnTo>
                    <a:pt x="608050" y="31993"/>
                  </a:lnTo>
                  <a:lnTo>
                    <a:pt x="564674" y="45645"/>
                  </a:lnTo>
                  <a:lnTo>
                    <a:pt x="522348" y="61551"/>
                  </a:lnTo>
                  <a:lnTo>
                    <a:pt x="481142" y="79638"/>
                  </a:lnTo>
                  <a:lnTo>
                    <a:pt x="441128" y="99837"/>
                  </a:lnTo>
                  <a:lnTo>
                    <a:pt x="402376" y="122076"/>
                  </a:lnTo>
                  <a:lnTo>
                    <a:pt x="364956" y="146285"/>
                  </a:lnTo>
                  <a:lnTo>
                    <a:pt x="328940" y="172393"/>
                  </a:lnTo>
                  <a:lnTo>
                    <a:pt x="294399" y="200329"/>
                  </a:lnTo>
                  <a:lnTo>
                    <a:pt x="261403" y="230023"/>
                  </a:lnTo>
                  <a:lnTo>
                    <a:pt x="230023" y="261403"/>
                  </a:lnTo>
                  <a:lnTo>
                    <a:pt x="200329" y="294399"/>
                  </a:lnTo>
                  <a:lnTo>
                    <a:pt x="172393" y="328940"/>
                  </a:lnTo>
                  <a:lnTo>
                    <a:pt x="146285" y="364956"/>
                  </a:lnTo>
                  <a:lnTo>
                    <a:pt x="122076" y="402376"/>
                  </a:lnTo>
                  <a:lnTo>
                    <a:pt x="99837" y="441128"/>
                  </a:lnTo>
                  <a:lnTo>
                    <a:pt x="79638" y="481142"/>
                  </a:lnTo>
                  <a:lnTo>
                    <a:pt x="61551" y="522348"/>
                  </a:lnTo>
                  <a:lnTo>
                    <a:pt x="45645" y="564674"/>
                  </a:lnTo>
                  <a:lnTo>
                    <a:pt x="31993" y="608050"/>
                  </a:lnTo>
                  <a:lnTo>
                    <a:pt x="20664" y="652405"/>
                  </a:lnTo>
                  <a:lnTo>
                    <a:pt x="11729" y="697668"/>
                  </a:lnTo>
                  <a:lnTo>
                    <a:pt x="5260" y="743769"/>
                  </a:lnTo>
                  <a:lnTo>
                    <a:pt x="1326" y="790636"/>
                  </a:lnTo>
                  <a:lnTo>
                    <a:pt x="0" y="838200"/>
                  </a:lnTo>
                  <a:lnTo>
                    <a:pt x="1326" y="885763"/>
                  </a:lnTo>
                  <a:lnTo>
                    <a:pt x="5260" y="932630"/>
                  </a:lnTo>
                  <a:lnTo>
                    <a:pt x="11729" y="978731"/>
                  </a:lnTo>
                  <a:lnTo>
                    <a:pt x="20664" y="1023994"/>
                  </a:lnTo>
                  <a:lnTo>
                    <a:pt x="31993" y="1068349"/>
                  </a:lnTo>
                  <a:lnTo>
                    <a:pt x="45645" y="1111725"/>
                  </a:lnTo>
                  <a:lnTo>
                    <a:pt x="61551" y="1154051"/>
                  </a:lnTo>
                  <a:lnTo>
                    <a:pt x="79638" y="1195257"/>
                  </a:lnTo>
                  <a:lnTo>
                    <a:pt x="99837" y="1235271"/>
                  </a:lnTo>
                  <a:lnTo>
                    <a:pt x="122076" y="1274023"/>
                  </a:lnTo>
                  <a:lnTo>
                    <a:pt x="146285" y="1311443"/>
                  </a:lnTo>
                  <a:lnTo>
                    <a:pt x="172393" y="1347459"/>
                  </a:lnTo>
                  <a:lnTo>
                    <a:pt x="200329" y="1382000"/>
                  </a:lnTo>
                  <a:lnTo>
                    <a:pt x="230023" y="1414996"/>
                  </a:lnTo>
                  <a:lnTo>
                    <a:pt x="261403" y="1446376"/>
                  </a:lnTo>
                  <a:lnTo>
                    <a:pt x="294399" y="1476070"/>
                  </a:lnTo>
                  <a:lnTo>
                    <a:pt x="328940" y="1504006"/>
                  </a:lnTo>
                  <a:lnTo>
                    <a:pt x="364956" y="1530114"/>
                  </a:lnTo>
                  <a:lnTo>
                    <a:pt x="402376" y="1554323"/>
                  </a:lnTo>
                  <a:lnTo>
                    <a:pt x="441128" y="1576562"/>
                  </a:lnTo>
                  <a:lnTo>
                    <a:pt x="481142" y="1596761"/>
                  </a:lnTo>
                  <a:lnTo>
                    <a:pt x="522348" y="1614848"/>
                  </a:lnTo>
                  <a:lnTo>
                    <a:pt x="564674" y="1630754"/>
                  </a:lnTo>
                  <a:lnTo>
                    <a:pt x="608050" y="1644406"/>
                  </a:lnTo>
                  <a:lnTo>
                    <a:pt x="652405" y="1655735"/>
                  </a:lnTo>
                  <a:lnTo>
                    <a:pt x="697668" y="1664670"/>
                  </a:lnTo>
                  <a:lnTo>
                    <a:pt x="743769" y="1671139"/>
                  </a:lnTo>
                  <a:lnTo>
                    <a:pt x="790636" y="1675073"/>
                  </a:lnTo>
                  <a:lnTo>
                    <a:pt x="838200" y="1676400"/>
                  </a:lnTo>
                  <a:lnTo>
                    <a:pt x="885763" y="1675073"/>
                  </a:lnTo>
                  <a:lnTo>
                    <a:pt x="932630" y="1671139"/>
                  </a:lnTo>
                  <a:lnTo>
                    <a:pt x="978731" y="1664670"/>
                  </a:lnTo>
                  <a:lnTo>
                    <a:pt x="1023994" y="1655735"/>
                  </a:lnTo>
                  <a:lnTo>
                    <a:pt x="1068349" y="1644406"/>
                  </a:lnTo>
                  <a:lnTo>
                    <a:pt x="1111725" y="1630754"/>
                  </a:lnTo>
                  <a:lnTo>
                    <a:pt x="1154051" y="1614848"/>
                  </a:lnTo>
                  <a:lnTo>
                    <a:pt x="1195257" y="1596761"/>
                  </a:lnTo>
                  <a:lnTo>
                    <a:pt x="1235271" y="1576562"/>
                  </a:lnTo>
                  <a:lnTo>
                    <a:pt x="1274023" y="1554323"/>
                  </a:lnTo>
                  <a:lnTo>
                    <a:pt x="1311443" y="1530114"/>
                  </a:lnTo>
                  <a:lnTo>
                    <a:pt x="1347459" y="1504006"/>
                  </a:lnTo>
                  <a:lnTo>
                    <a:pt x="1382000" y="1476070"/>
                  </a:lnTo>
                  <a:lnTo>
                    <a:pt x="1414996" y="1446376"/>
                  </a:lnTo>
                  <a:lnTo>
                    <a:pt x="1446376" y="1414996"/>
                  </a:lnTo>
                  <a:lnTo>
                    <a:pt x="1476070" y="1382000"/>
                  </a:lnTo>
                  <a:lnTo>
                    <a:pt x="1504006" y="1347459"/>
                  </a:lnTo>
                  <a:lnTo>
                    <a:pt x="1530114" y="1311443"/>
                  </a:lnTo>
                  <a:lnTo>
                    <a:pt x="1554323" y="1274023"/>
                  </a:lnTo>
                  <a:lnTo>
                    <a:pt x="1576562" y="1235271"/>
                  </a:lnTo>
                  <a:lnTo>
                    <a:pt x="1596761" y="1195257"/>
                  </a:lnTo>
                  <a:lnTo>
                    <a:pt x="1614848" y="1154051"/>
                  </a:lnTo>
                  <a:lnTo>
                    <a:pt x="1630754" y="1111725"/>
                  </a:lnTo>
                  <a:lnTo>
                    <a:pt x="1644406" y="1068349"/>
                  </a:lnTo>
                  <a:lnTo>
                    <a:pt x="1655735" y="1023994"/>
                  </a:lnTo>
                  <a:lnTo>
                    <a:pt x="1664670" y="978731"/>
                  </a:lnTo>
                  <a:lnTo>
                    <a:pt x="1671139" y="932630"/>
                  </a:lnTo>
                  <a:lnTo>
                    <a:pt x="1675073" y="885763"/>
                  </a:lnTo>
                  <a:lnTo>
                    <a:pt x="1676400" y="838200"/>
                  </a:lnTo>
                  <a:lnTo>
                    <a:pt x="1675073" y="790636"/>
                  </a:lnTo>
                  <a:lnTo>
                    <a:pt x="1671139" y="743769"/>
                  </a:lnTo>
                  <a:lnTo>
                    <a:pt x="1664670" y="697668"/>
                  </a:lnTo>
                  <a:lnTo>
                    <a:pt x="1655735" y="652405"/>
                  </a:lnTo>
                  <a:lnTo>
                    <a:pt x="1644406" y="608050"/>
                  </a:lnTo>
                  <a:lnTo>
                    <a:pt x="1630754" y="564674"/>
                  </a:lnTo>
                  <a:lnTo>
                    <a:pt x="1614848" y="522348"/>
                  </a:lnTo>
                  <a:lnTo>
                    <a:pt x="1596761" y="481142"/>
                  </a:lnTo>
                  <a:lnTo>
                    <a:pt x="1576562" y="441128"/>
                  </a:lnTo>
                  <a:lnTo>
                    <a:pt x="1554323" y="402376"/>
                  </a:lnTo>
                  <a:lnTo>
                    <a:pt x="1530114" y="364956"/>
                  </a:lnTo>
                  <a:lnTo>
                    <a:pt x="1504006" y="328940"/>
                  </a:lnTo>
                  <a:lnTo>
                    <a:pt x="1476070" y="294399"/>
                  </a:lnTo>
                  <a:lnTo>
                    <a:pt x="1446376" y="261403"/>
                  </a:lnTo>
                  <a:lnTo>
                    <a:pt x="1414996" y="230023"/>
                  </a:lnTo>
                  <a:lnTo>
                    <a:pt x="1382000" y="200329"/>
                  </a:lnTo>
                  <a:lnTo>
                    <a:pt x="1347459" y="172393"/>
                  </a:lnTo>
                  <a:lnTo>
                    <a:pt x="1311443" y="146285"/>
                  </a:lnTo>
                  <a:lnTo>
                    <a:pt x="1274023" y="122076"/>
                  </a:lnTo>
                  <a:lnTo>
                    <a:pt x="1235271" y="99837"/>
                  </a:lnTo>
                  <a:lnTo>
                    <a:pt x="1195257" y="79638"/>
                  </a:lnTo>
                  <a:lnTo>
                    <a:pt x="1154051" y="61551"/>
                  </a:lnTo>
                  <a:lnTo>
                    <a:pt x="1111725" y="45645"/>
                  </a:lnTo>
                  <a:lnTo>
                    <a:pt x="1068349" y="31993"/>
                  </a:lnTo>
                  <a:lnTo>
                    <a:pt x="1023994" y="20664"/>
                  </a:lnTo>
                  <a:lnTo>
                    <a:pt x="978731" y="11729"/>
                  </a:lnTo>
                  <a:lnTo>
                    <a:pt x="932630" y="5260"/>
                  </a:lnTo>
                  <a:lnTo>
                    <a:pt x="885763" y="132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89114" y="2716529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838200"/>
                  </a:moveTo>
                  <a:lnTo>
                    <a:pt x="1326" y="790636"/>
                  </a:lnTo>
                  <a:lnTo>
                    <a:pt x="5260" y="743769"/>
                  </a:lnTo>
                  <a:lnTo>
                    <a:pt x="11729" y="697668"/>
                  </a:lnTo>
                  <a:lnTo>
                    <a:pt x="20664" y="652405"/>
                  </a:lnTo>
                  <a:lnTo>
                    <a:pt x="31993" y="608050"/>
                  </a:lnTo>
                  <a:lnTo>
                    <a:pt x="45645" y="564674"/>
                  </a:lnTo>
                  <a:lnTo>
                    <a:pt x="61551" y="522348"/>
                  </a:lnTo>
                  <a:lnTo>
                    <a:pt x="79638" y="481142"/>
                  </a:lnTo>
                  <a:lnTo>
                    <a:pt x="99837" y="441128"/>
                  </a:lnTo>
                  <a:lnTo>
                    <a:pt x="122076" y="402376"/>
                  </a:lnTo>
                  <a:lnTo>
                    <a:pt x="146285" y="364956"/>
                  </a:lnTo>
                  <a:lnTo>
                    <a:pt x="172393" y="328940"/>
                  </a:lnTo>
                  <a:lnTo>
                    <a:pt x="200329" y="294399"/>
                  </a:lnTo>
                  <a:lnTo>
                    <a:pt x="230023" y="261403"/>
                  </a:lnTo>
                  <a:lnTo>
                    <a:pt x="261403" y="230023"/>
                  </a:lnTo>
                  <a:lnTo>
                    <a:pt x="294399" y="200329"/>
                  </a:lnTo>
                  <a:lnTo>
                    <a:pt x="328940" y="172393"/>
                  </a:lnTo>
                  <a:lnTo>
                    <a:pt x="364956" y="146285"/>
                  </a:lnTo>
                  <a:lnTo>
                    <a:pt x="402376" y="122076"/>
                  </a:lnTo>
                  <a:lnTo>
                    <a:pt x="441128" y="99837"/>
                  </a:lnTo>
                  <a:lnTo>
                    <a:pt x="481142" y="79638"/>
                  </a:lnTo>
                  <a:lnTo>
                    <a:pt x="522348" y="61551"/>
                  </a:lnTo>
                  <a:lnTo>
                    <a:pt x="564674" y="45645"/>
                  </a:lnTo>
                  <a:lnTo>
                    <a:pt x="608050" y="31993"/>
                  </a:lnTo>
                  <a:lnTo>
                    <a:pt x="652405" y="20664"/>
                  </a:lnTo>
                  <a:lnTo>
                    <a:pt x="697668" y="11729"/>
                  </a:lnTo>
                  <a:lnTo>
                    <a:pt x="743769" y="5260"/>
                  </a:lnTo>
                  <a:lnTo>
                    <a:pt x="790636" y="1326"/>
                  </a:lnTo>
                  <a:lnTo>
                    <a:pt x="838200" y="0"/>
                  </a:lnTo>
                  <a:lnTo>
                    <a:pt x="885763" y="1326"/>
                  </a:lnTo>
                  <a:lnTo>
                    <a:pt x="932630" y="5260"/>
                  </a:lnTo>
                  <a:lnTo>
                    <a:pt x="978731" y="11729"/>
                  </a:lnTo>
                  <a:lnTo>
                    <a:pt x="1023994" y="20664"/>
                  </a:lnTo>
                  <a:lnTo>
                    <a:pt x="1068349" y="31993"/>
                  </a:lnTo>
                  <a:lnTo>
                    <a:pt x="1111725" y="45645"/>
                  </a:lnTo>
                  <a:lnTo>
                    <a:pt x="1154051" y="61551"/>
                  </a:lnTo>
                  <a:lnTo>
                    <a:pt x="1195257" y="79638"/>
                  </a:lnTo>
                  <a:lnTo>
                    <a:pt x="1235271" y="99837"/>
                  </a:lnTo>
                  <a:lnTo>
                    <a:pt x="1274023" y="122076"/>
                  </a:lnTo>
                  <a:lnTo>
                    <a:pt x="1311443" y="146285"/>
                  </a:lnTo>
                  <a:lnTo>
                    <a:pt x="1347459" y="172393"/>
                  </a:lnTo>
                  <a:lnTo>
                    <a:pt x="1382000" y="200329"/>
                  </a:lnTo>
                  <a:lnTo>
                    <a:pt x="1414996" y="230023"/>
                  </a:lnTo>
                  <a:lnTo>
                    <a:pt x="1446376" y="261403"/>
                  </a:lnTo>
                  <a:lnTo>
                    <a:pt x="1476070" y="294399"/>
                  </a:lnTo>
                  <a:lnTo>
                    <a:pt x="1504006" y="328940"/>
                  </a:lnTo>
                  <a:lnTo>
                    <a:pt x="1530114" y="364956"/>
                  </a:lnTo>
                  <a:lnTo>
                    <a:pt x="1554323" y="402376"/>
                  </a:lnTo>
                  <a:lnTo>
                    <a:pt x="1576562" y="441128"/>
                  </a:lnTo>
                  <a:lnTo>
                    <a:pt x="1596761" y="481142"/>
                  </a:lnTo>
                  <a:lnTo>
                    <a:pt x="1614848" y="522348"/>
                  </a:lnTo>
                  <a:lnTo>
                    <a:pt x="1630754" y="564674"/>
                  </a:lnTo>
                  <a:lnTo>
                    <a:pt x="1644406" y="608050"/>
                  </a:lnTo>
                  <a:lnTo>
                    <a:pt x="1655735" y="652405"/>
                  </a:lnTo>
                  <a:lnTo>
                    <a:pt x="1664670" y="697668"/>
                  </a:lnTo>
                  <a:lnTo>
                    <a:pt x="1671139" y="743769"/>
                  </a:lnTo>
                  <a:lnTo>
                    <a:pt x="1675073" y="790636"/>
                  </a:lnTo>
                  <a:lnTo>
                    <a:pt x="1676400" y="838200"/>
                  </a:lnTo>
                  <a:lnTo>
                    <a:pt x="1675073" y="885763"/>
                  </a:lnTo>
                  <a:lnTo>
                    <a:pt x="1671139" y="932630"/>
                  </a:lnTo>
                  <a:lnTo>
                    <a:pt x="1664670" y="978731"/>
                  </a:lnTo>
                  <a:lnTo>
                    <a:pt x="1655735" y="1023994"/>
                  </a:lnTo>
                  <a:lnTo>
                    <a:pt x="1644406" y="1068349"/>
                  </a:lnTo>
                  <a:lnTo>
                    <a:pt x="1630754" y="1111725"/>
                  </a:lnTo>
                  <a:lnTo>
                    <a:pt x="1614848" y="1154051"/>
                  </a:lnTo>
                  <a:lnTo>
                    <a:pt x="1596761" y="1195257"/>
                  </a:lnTo>
                  <a:lnTo>
                    <a:pt x="1576562" y="1235271"/>
                  </a:lnTo>
                  <a:lnTo>
                    <a:pt x="1554323" y="1274023"/>
                  </a:lnTo>
                  <a:lnTo>
                    <a:pt x="1530114" y="1311443"/>
                  </a:lnTo>
                  <a:lnTo>
                    <a:pt x="1504006" y="1347459"/>
                  </a:lnTo>
                  <a:lnTo>
                    <a:pt x="1476070" y="1382000"/>
                  </a:lnTo>
                  <a:lnTo>
                    <a:pt x="1446376" y="1414996"/>
                  </a:lnTo>
                  <a:lnTo>
                    <a:pt x="1414996" y="1446376"/>
                  </a:lnTo>
                  <a:lnTo>
                    <a:pt x="1382000" y="1476070"/>
                  </a:lnTo>
                  <a:lnTo>
                    <a:pt x="1347459" y="1504006"/>
                  </a:lnTo>
                  <a:lnTo>
                    <a:pt x="1311443" y="1530114"/>
                  </a:lnTo>
                  <a:lnTo>
                    <a:pt x="1274023" y="1554323"/>
                  </a:lnTo>
                  <a:lnTo>
                    <a:pt x="1235271" y="1576562"/>
                  </a:lnTo>
                  <a:lnTo>
                    <a:pt x="1195257" y="1596761"/>
                  </a:lnTo>
                  <a:lnTo>
                    <a:pt x="1154051" y="1614848"/>
                  </a:lnTo>
                  <a:lnTo>
                    <a:pt x="1111725" y="1630754"/>
                  </a:lnTo>
                  <a:lnTo>
                    <a:pt x="1068349" y="1644406"/>
                  </a:lnTo>
                  <a:lnTo>
                    <a:pt x="1023994" y="1655735"/>
                  </a:lnTo>
                  <a:lnTo>
                    <a:pt x="978731" y="1664670"/>
                  </a:lnTo>
                  <a:lnTo>
                    <a:pt x="932630" y="1671139"/>
                  </a:lnTo>
                  <a:lnTo>
                    <a:pt x="885763" y="1675073"/>
                  </a:lnTo>
                  <a:lnTo>
                    <a:pt x="838200" y="1676400"/>
                  </a:lnTo>
                  <a:lnTo>
                    <a:pt x="790636" y="1675073"/>
                  </a:lnTo>
                  <a:lnTo>
                    <a:pt x="743769" y="1671139"/>
                  </a:lnTo>
                  <a:lnTo>
                    <a:pt x="697668" y="1664670"/>
                  </a:lnTo>
                  <a:lnTo>
                    <a:pt x="652405" y="1655735"/>
                  </a:lnTo>
                  <a:lnTo>
                    <a:pt x="608050" y="1644406"/>
                  </a:lnTo>
                  <a:lnTo>
                    <a:pt x="564674" y="1630754"/>
                  </a:lnTo>
                  <a:lnTo>
                    <a:pt x="522348" y="1614848"/>
                  </a:lnTo>
                  <a:lnTo>
                    <a:pt x="481142" y="1596761"/>
                  </a:lnTo>
                  <a:lnTo>
                    <a:pt x="441128" y="1576562"/>
                  </a:lnTo>
                  <a:lnTo>
                    <a:pt x="402376" y="1554323"/>
                  </a:lnTo>
                  <a:lnTo>
                    <a:pt x="364956" y="1530114"/>
                  </a:lnTo>
                  <a:lnTo>
                    <a:pt x="328940" y="1504006"/>
                  </a:lnTo>
                  <a:lnTo>
                    <a:pt x="294399" y="1476070"/>
                  </a:lnTo>
                  <a:lnTo>
                    <a:pt x="261403" y="1446376"/>
                  </a:lnTo>
                  <a:lnTo>
                    <a:pt x="230023" y="1414996"/>
                  </a:lnTo>
                  <a:lnTo>
                    <a:pt x="200329" y="1382000"/>
                  </a:lnTo>
                  <a:lnTo>
                    <a:pt x="172393" y="1347459"/>
                  </a:lnTo>
                  <a:lnTo>
                    <a:pt x="146285" y="1311443"/>
                  </a:lnTo>
                  <a:lnTo>
                    <a:pt x="122076" y="1274023"/>
                  </a:lnTo>
                  <a:lnTo>
                    <a:pt x="99837" y="1235271"/>
                  </a:lnTo>
                  <a:lnTo>
                    <a:pt x="79638" y="1195257"/>
                  </a:lnTo>
                  <a:lnTo>
                    <a:pt x="61551" y="1154051"/>
                  </a:lnTo>
                  <a:lnTo>
                    <a:pt x="45645" y="1111725"/>
                  </a:lnTo>
                  <a:lnTo>
                    <a:pt x="31993" y="1068349"/>
                  </a:lnTo>
                  <a:lnTo>
                    <a:pt x="20664" y="1023994"/>
                  </a:lnTo>
                  <a:lnTo>
                    <a:pt x="11729" y="978731"/>
                  </a:lnTo>
                  <a:lnTo>
                    <a:pt x="5260" y="932630"/>
                  </a:lnTo>
                  <a:lnTo>
                    <a:pt x="1326" y="885763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7452" y="3133343"/>
              <a:ext cx="839724" cy="84124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2052045" y="2703829"/>
            <a:ext cx="1701800" cy="1701800"/>
            <a:chOff x="12052045" y="2703829"/>
            <a:chExt cx="1701800" cy="1701800"/>
          </a:xfrm>
        </p:grpSpPr>
        <p:sp>
          <p:nvSpPr>
            <p:cNvPr id="23" name="object 23"/>
            <p:cNvSpPr/>
            <p:nvPr/>
          </p:nvSpPr>
          <p:spPr>
            <a:xfrm>
              <a:off x="12064745" y="2716529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838200" y="0"/>
                  </a:moveTo>
                  <a:lnTo>
                    <a:pt x="790636" y="1326"/>
                  </a:lnTo>
                  <a:lnTo>
                    <a:pt x="743769" y="5260"/>
                  </a:lnTo>
                  <a:lnTo>
                    <a:pt x="697668" y="11729"/>
                  </a:lnTo>
                  <a:lnTo>
                    <a:pt x="652405" y="20664"/>
                  </a:lnTo>
                  <a:lnTo>
                    <a:pt x="608050" y="31993"/>
                  </a:lnTo>
                  <a:lnTo>
                    <a:pt x="564674" y="45645"/>
                  </a:lnTo>
                  <a:lnTo>
                    <a:pt x="522348" y="61551"/>
                  </a:lnTo>
                  <a:lnTo>
                    <a:pt x="481142" y="79638"/>
                  </a:lnTo>
                  <a:lnTo>
                    <a:pt x="441128" y="99837"/>
                  </a:lnTo>
                  <a:lnTo>
                    <a:pt x="402376" y="122076"/>
                  </a:lnTo>
                  <a:lnTo>
                    <a:pt x="364956" y="146285"/>
                  </a:lnTo>
                  <a:lnTo>
                    <a:pt x="328940" y="172393"/>
                  </a:lnTo>
                  <a:lnTo>
                    <a:pt x="294399" y="200329"/>
                  </a:lnTo>
                  <a:lnTo>
                    <a:pt x="261403" y="230023"/>
                  </a:lnTo>
                  <a:lnTo>
                    <a:pt x="230023" y="261403"/>
                  </a:lnTo>
                  <a:lnTo>
                    <a:pt x="200329" y="294399"/>
                  </a:lnTo>
                  <a:lnTo>
                    <a:pt x="172393" y="328940"/>
                  </a:lnTo>
                  <a:lnTo>
                    <a:pt x="146285" y="364956"/>
                  </a:lnTo>
                  <a:lnTo>
                    <a:pt x="122076" y="402376"/>
                  </a:lnTo>
                  <a:lnTo>
                    <a:pt x="99837" y="441128"/>
                  </a:lnTo>
                  <a:lnTo>
                    <a:pt x="79638" y="481142"/>
                  </a:lnTo>
                  <a:lnTo>
                    <a:pt x="61551" y="522348"/>
                  </a:lnTo>
                  <a:lnTo>
                    <a:pt x="45645" y="564674"/>
                  </a:lnTo>
                  <a:lnTo>
                    <a:pt x="31993" y="608050"/>
                  </a:lnTo>
                  <a:lnTo>
                    <a:pt x="20664" y="652405"/>
                  </a:lnTo>
                  <a:lnTo>
                    <a:pt x="11729" y="697668"/>
                  </a:lnTo>
                  <a:lnTo>
                    <a:pt x="5260" y="743769"/>
                  </a:lnTo>
                  <a:lnTo>
                    <a:pt x="1326" y="790636"/>
                  </a:lnTo>
                  <a:lnTo>
                    <a:pt x="0" y="838200"/>
                  </a:lnTo>
                  <a:lnTo>
                    <a:pt x="1326" y="885763"/>
                  </a:lnTo>
                  <a:lnTo>
                    <a:pt x="5260" y="932630"/>
                  </a:lnTo>
                  <a:lnTo>
                    <a:pt x="11729" y="978731"/>
                  </a:lnTo>
                  <a:lnTo>
                    <a:pt x="20664" y="1023994"/>
                  </a:lnTo>
                  <a:lnTo>
                    <a:pt x="31993" y="1068349"/>
                  </a:lnTo>
                  <a:lnTo>
                    <a:pt x="45645" y="1111725"/>
                  </a:lnTo>
                  <a:lnTo>
                    <a:pt x="61551" y="1154051"/>
                  </a:lnTo>
                  <a:lnTo>
                    <a:pt x="79638" y="1195257"/>
                  </a:lnTo>
                  <a:lnTo>
                    <a:pt x="99837" y="1235271"/>
                  </a:lnTo>
                  <a:lnTo>
                    <a:pt x="122076" y="1274023"/>
                  </a:lnTo>
                  <a:lnTo>
                    <a:pt x="146285" y="1311443"/>
                  </a:lnTo>
                  <a:lnTo>
                    <a:pt x="172393" y="1347459"/>
                  </a:lnTo>
                  <a:lnTo>
                    <a:pt x="200329" y="1382000"/>
                  </a:lnTo>
                  <a:lnTo>
                    <a:pt x="230023" y="1414996"/>
                  </a:lnTo>
                  <a:lnTo>
                    <a:pt x="261403" y="1446376"/>
                  </a:lnTo>
                  <a:lnTo>
                    <a:pt x="294399" y="1476070"/>
                  </a:lnTo>
                  <a:lnTo>
                    <a:pt x="328940" y="1504006"/>
                  </a:lnTo>
                  <a:lnTo>
                    <a:pt x="364956" y="1530114"/>
                  </a:lnTo>
                  <a:lnTo>
                    <a:pt x="402376" y="1554323"/>
                  </a:lnTo>
                  <a:lnTo>
                    <a:pt x="441128" y="1576562"/>
                  </a:lnTo>
                  <a:lnTo>
                    <a:pt x="481142" y="1596761"/>
                  </a:lnTo>
                  <a:lnTo>
                    <a:pt x="522348" y="1614848"/>
                  </a:lnTo>
                  <a:lnTo>
                    <a:pt x="564674" y="1630754"/>
                  </a:lnTo>
                  <a:lnTo>
                    <a:pt x="608050" y="1644406"/>
                  </a:lnTo>
                  <a:lnTo>
                    <a:pt x="652405" y="1655735"/>
                  </a:lnTo>
                  <a:lnTo>
                    <a:pt x="697668" y="1664670"/>
                  </a:lnTo>
                  <a:lnTo>
                    <a:pt x="743769" y="1671139"/>
                  </a:lnTo>
                  <a:lnTo>
                    <a:pt x="790636" y="1675073"/>
                  </a:lnTo>
                  <a:lnTo>
                    <a:pt x="838200" y="1676400"/>
                  </a:lnTo>
                  <a:lnTo>
                    <a:pt x="885763" y="1675073"/>
                  </a:lnTo>
                  <a:lnTo>
                    <a:pt x="932630" y="1671139"/>
                  </a:lnTo>
                  <a:lnTo>
                    <a:pt x="978731" y="1664670"/>
                  </a:lnTo>
                  <a:lnTo>
                    <a:pt x="1023994" y="1655735"/>
                  </a:lnTo>
                  <a:lnTo>
                    <a:pt x="1068349" y="1644406"/>
                  </a:lnTo>
                  <a:lnTo>
                    <a:pt x="1111725" y="1630754"/>
                  </a:lnTo>
                  <a:lnTo>
                    <a:pt x="1154051" y="1614848"/>
                  </a:lnTo>
                  <a:lnTo>
                    <a:pt x="1195257" y="1596761"/>
                  </a:lnTo>
                  <a:lnTo>
                    <a:pt x="1235271" y="1576562"/>
                  </a:lnTo>
                  <a:lnTo>
                    <a:pt x="1274023" y="1554323"/>
                  </a:lnTo>
                  <a:lnTo>
                    <a:pt x="1311443" y="1530114"/>
                  </a:lnTo>
                  <a:lnTo>
                    <a:pt x="1347459" y="1504006"/>
                  </a:lnTo>
                  <a:lnTo>
                    <a:pt x="1382000" y="1476070"/>
                  </a:lnTo>
                  <a:lnTo>
                    <a:pt x="1414996" y="1446376"/>
                  </a:lnTo>
                  <a:lnTo>
                    <a:pt x="1446376" y="1414996"/>
                  </a:lnTo>
                  <a:lnTo>
                    <a:pt x="1476070" y="1382000"/>
                  </a:lnTo>
                  <a:lnTo>
                    <a:pt x="1504006" y="1347459"/>
                  </a:lnTo>
                  <a:lnTo>
                    <a:pt x="1530114" y="1311443"/>
                  </a:lnTo>
                  <a:lnTo>
                    <a:pt x="1554323" y="1274023"/>
                  </a:lnTo>
                  <a:lnTo>
                    <a:pt x="1576562" y="1235271"/>
                  </a:lnTo>
                  <a:lnTo>
                    <a:pt x="1596761" y="1195257"/>
                  </a:lnTo>
                  <a:lnTo>
                    <a:pt x="1614848" y="1154051"/>
                  </a:lnTo>
                  <a:lnTo>
                    <a:pt x="1630754" y="1111725"/>
                  </a:lnTo>
                  <a:lnTo>
                    <a:pt x="1644406" y="1068349"/>
                  </a:lnTo>
                  <a:lnTo>
                    <a:pt x="1655735" y="1023994"/>
                  </a:lnTo>
                  <a:lnTo>
                    <a:pt x="1664670" y="978731"/>
                  </a:lnTo>
                  <a:lnTo>
                    <a:pt x="1671139" y="932630"/>
                  </a:lnTo>
                  <a:lnTo>
                    <a:pt x="1675073" y="885763"/>
                  </a:lnTo>
                  <a:lnTo>
                    <a:pt x="1676400" y="838200"/>
                  </a:lnTo>
                  <a:lnTo>
                    <a:pt x="1675073" y="790636"/>
                  </a:lnTo>
                  <a:lnTo>
                    <a:pt x="1671139" y="743769"/>
                  </a:lnTo>
                  <a:lnTo>
                    <a:pt x="1664670" y="697668"/>
                  </a:lnTo>
                  <a:lnTo>
                    <a:pt x="1655735" y="652405"/>
                  </a:lnTo>
                  <a:lnTo>
                    <a:pt x="1644406" y="608050"/>
                  </a:lnTo>
                  <a:lnTo>
                    <a:pt x="1630754" y="564674"/>
                  </a:lnTo>
                  <a:lnTo>
                    <a:pt x="1614848" y="522348"/>
                  </a:lnTo>
                  <a:lnTo>
                    <a:pt x="1596761" y="481142"/>
                  </a:lnTo>
                  <a:lnTo>
                    <a:pt x="1576562" y="441128"/>
                  </a:lnTo>
                  <a:lnTo>
                    <a:pt x="1554323" y="402376"/>
                  </a:lnTo>
                  <a:lnTo>
                    <a:pt x="1530114" y="364956"/>
                  </a:lnTo>
                  <a:lnTo>
                    <a:pt x="1504006" y="328940"/>
                  </a:lnTo>
                  <a:lnTo>
                    <a:pt x="1476070" y="294399"/>
                  </a:lnTo>
                  <a:lnTo>
                    <a:pt x="1446376" y="261403"/>
                  </a:lnTo>
                  <a:lnTo>
                    <a:pt x="1414996" y="230023"/>
                  </a:lnTo>
                  <a:lnTo>
                    <a:pt x="1382000" y="200329"/>
                  </a:lnTo>
                  <a:lnTo>
                    <a:pt x="1347459" y="172393"/>
                  </a:lnTo>
                  <a:lnTo>
                    <a:pt x="1311443" y="146285"/>
                  </a:lnTo>
                  <a:lnTo>
                    <a:pt x="1274023" y="122076"/>
                  </a:lnTo>
                  <a:lnTo>
                    <a:pt x="1235271" y="99837"/>
                  </a:lnTo>
                  <a:lnTo>
                    <a:pt x="1195257" y="79638"/>
                  </a:lnTo>
                  <a:lnTo>
                    <a:pt x="1154051" y="61551"/>
                  </a:lnTo>
                  <a:lnTo>
                    <a:pt x="1111725" y="45645"/>
                  </a:lnTo>
                  <a:lnTo>
                    <a:pt x="1068349" y="31993"/>
                  </a:lnTo>
                  <a:lnTo>
                    <a:pt x="1023994" y="20664"/>
                  </a:lnTo>
                  <a:lnTo>
                    <a:pt x="978731" y="11729"/>
                  </a:lnTo>
                  <a:lnTo>
                    <a:pt x="932630" y="5260"/>
                  </a:lnTo>
                  <a:lnTo>
                    <a:pt x="885763" y="132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064745" y="2716529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0" y="838200"/>
                  </a:moveTo>
                  <a:lnTo>
                    <a:pt x="1326" y="790636"/>
                  </a:lnTo>
                  <a:lnTo>
                    <a:pt x="5260" y="743769"/>
                  </a:lnTo>
                  <a:lnTo>
                    <a:pt x="11729" y="697668"/>
                  </a:lnTo>
                  <a:lnTo>
                    <a:pt x="20664" y="652405"/>
                  </a:lnTo>
                  <a:lnTo>
                    <a:pt x="31993" y="608050"/>
                  </a:lnTo>
                  <a:lnTo>
                    <a:pt x="45645" y="564674"/>
                  </a:lnTo>
                  <a:lnTo>
                    <a:pt x="61551" y="522348"/>
                  </a:lnTo>
                  <a:lnTo>
                    <a:pt x="79638" y="481142"/>
                  </a:lnTo>
                  <a:lnTo>
                    <a:pt x="99837" y="441128"/>
                  </a:lnTo>
                  <a:lnTo>
                    <a:pt x="122076" y="402376"/>
                  </a:lnTo>
                  <a:lnTo>
                    <a:pt x="146285" y="364956"/>
                  </a:lnTo>
                  <a:lnTo>
                    <a:pt x="172393" y="328940"/>
                  </a:lnTo>
                  <a:lnTo>
                    <a:pt x="200329" y="294399"/>
                  </a:lnTo>
                  <a:lnTo>
                    <a:pt x="230023" y="261403"/>
                  </a:lnTo>
                  <a:lnTo>
                    <a:pt x="261403" y="230023"/>
                  </a:lnTo>
                  <a:lnTo>
                    <a:pt x="294399" y="200329"/>
                  </a:lnTo>
                  <a:lnTo>
                    <a:pt x="328940" y="172393"/>
                  </a:lnTo>
                  <a:lnTo>
                    <a:pt x="364956" y="146285"/>
                  </a:lnTo>
                  <a:lnTo>
                    <a:pt x="402376" y="122076"/>
                  </a:lnTo>
                  <a:lnTo>
                    <a:pt x="441128" y="99837"/>
                  </a:lnTo>
                  <a:lnTo>
                    <a:pt x="481142" y="79638"/>
                  </a:lnTo>
                  <a:lnTo>
                    <a:pt x="522348" y="61551"/>
                  </a:lnTo>
                  <a:lnTo>
                    <a:pt x="564674" y="45645"/>
                  </a:lnTo>
                  <a:lnTo>
                    <a:pt x="608050" y="31993"/>
                  </a:lnTo>
                  <a:lnTo>
                    <a:pt x="652405" y="20664"/>
                  </a:lnTo>
                  <a:lnTo>
                    <a:pt x="697668" y="11729"/>
                  </a:lnTo>
                  <a:lnTo>
                    <a:pt x="743769" y="5260"/>
                  </a:lnTo>
                  <a:lnTo>
                    <a:pt x="790636" y="1326"/>
                  </a:lnTo>
                  <a:lnTo>
                    <a:pt x="838200" y="0"/>
                  </a:lnTo>
                  <a:lnTo>
                    <a:pt x="885763" y="1326"/>
                  </a:lnTo>
                  <a:lnTo>
                    <a:pt x="932630" y="5260"/>
                  </a:lnTo>
                  <a:lnTo>
                    <a:pt x="978731" y="11729"/>
                  </a:lnTo>
                  <a:lnTo>
                    <a:pt x="1023994" y="20664"/>
                  </a:lnTo>
                  <a:lnTo>
                    <a:pt x="1068349" y="31993"/>
                  </a:lnTo>
                  <a:lnTo>
                    <a:pt x="1111725" y="45645"/>
                  </a:lnTo>
                  <a:lnTo>
                    <a:pt x="1154051" y="61551"/>
                  </a:lnTo>
                  <a:lnTo>
                    <a:pt x="1195257" y="79638"/>
                  </a:lnTo>
                  <a:lnTo>
                    <a:pt x="1235271" y="99837"/>
                  </a:lnTo>
                  <a:lnTo>
                    <a:pt x="1274023" y="122076"/>
                  </a:lnTo>
                  <a:lnTo>
                    <a:pt x="1311443" y="146285"/>
                  </a:lnTo>
                  <a:lnTo>
                    <a:pt x="1347459" y="172393"/>
                  </a:lnTo>
                  <a:lnTo>
                    <a:pt x="1382000" y="200329"/>
                  </a:lnTo>
                  <a:lnTo>
                    <a:pt x="1414996" y="230023"/>
                  </a:lnTo>
                  <a:lnTo>
                    <a:pt x="1446376" y="261403"/>
                  </a:lnTo>
                  <a:lnTo>
                    <a:pt x="1476070" y="294399"/>
                  </a:lnTo>
                  <a:lnTo>
                    <a:pt x="1504006" y="328940"/>
                  </a:lnTo>
                  <a:lnTo>
                    <a:pt x="1530114" y="364956"/>
                  </a:lnTo>
                  <a:lnTo>
                    <a:pt x="1554323" y="402376"/>
                  </a:lnTo>
                  <a:lnTo>
                    <a:pt x="1576562" y="441128"/>
                  </a:lnTo>
                  <a:lnTo>
                    <a:pt x="1596761" y="481142"/>
                  </a:lnTo>
                  <a:lnTo>
                    <a:pt x="1614848" y="522348"/>
                  </a:lnTo>
                  <a:lnTo>
                    <a:pt x="1630754" y="564674"/>
                  </a:lnTo>
                  <a:lnTo>
                    <a:pt x="1644406" y="608050"/>
                  </a:lnTo>
                  <a:lnTo>
                    <a:pt x="1655735" y="652405"/>
                  </a:lnTo>
                  <a:lnTo>
                    <a:pt x="1664670" y="697668"/>
                  </a:lnTo>
                  <a:lnTo>
                    <a:pt x="1671139" y="743769"/>
                  </a:lnTo>
                  <a:lnTo>
                    <a:pt x="1675073" y="790636"/>
                  </a:lnTo>
                  <a:lnTo>
                    <a:pt x="1676400" y="838200"/>
                  </a:lnTo>
                  <a:lnTo>
                    <a:pt x="1675073" y="885763"/>
                  </a:lnTo>
                  <a:lnTo>
                    <a:pt x="1671139" y="932630"/>
                  </a:lnTo>
                  <a:lnTo>
                    <a:pt x="1664670" y="978731"/>
                  </a:lnTo>
                  <a:lnTo>
                    <a:pt x="1655735" y="1023994"/>
                  </a:lnTo>
                  <a:lnTo>
                    <a:pt x="1644406" y="1068349"/>
                  </a:lnTo>
                  <a:lnTo>
                    <a:pt x="1630754" y="1111725"/>
                  </a:lnTo>
                  <a:lnTo>
                    <a:pt x="1614848" y="1154051"/>
                  </a:lnTo>
                  <a:lnTo>
                    <a:pt x="1596761" y="1195257"/>
                  </a:lnTo>
                  <a:lnTo>
                    <a:pt x="1576562" y="1235271"/>
                  </a:lnTo>
                  <a:lnTo>
                    <a:pt x="1554323" y="1274023"/>
                  </a:lnTo>
                  <a:lnTo>
                    <a:pt x="1530114" y="1311443"/>
                  </a:lnTo>
                  <a:lnTo>
                    <a:pt x="1504006" y="1347459"/>
                  </a:lnTo>
                  <a:lnTo>
                    <a:pt x="1476070" y="1382000"/>
                  </a:lnTo>
                  <a:lnTo>
                    <a:pt x="1446376" y="1414996"/>
                  </a:lnTo>
                  <a:lnTo>
                    <a:pt x="1414996" y="1446376"/>
                  </a:lnTo>
                  <a:lnTo>
                    <a:pt x="1382000" y="1476070"/>
                  </a:lnTo>
                  <a:lnTo>
                    <a:pt x="1347459" y="1504006"/>
                  </a:lnTo>
                  <a:lnTo>
                    <a:pt x="1311443" y="1530114"/>
                  </a:lnTo>
                  <a:lnTo>
                    <a:pt x="1274023" y="1554323"/>
                  </a:lnTo>
                  <a:lnTo>
                    <a:pt x="1235271" y="1576562"/>
                  </a:lnTo>
                  <a:lnTo>
                    <a:pt x="1195257" y="1596761"/>
                  </a:lnTo>
                  <a:lnTo>
                    <a:pt x="1154051" y="1614848"/>
                  </a:lnTo>
                  <a:lnTo>
                    <a:pt x="1111725" y="1630754"/>
                  </a:lnTo>
                  <a:lnTo>
                    <a:pt x="1068349" y="1644406"/>
                  </a:lnTo>
                  <a:lnTo>
                    <a:pt x="1023994" y="1655735"/>
                  </a:lnTo>
                  <a:lnTo>
                    <a:pt x="978731" y="1664670"/>
                  </a:lnTo>
                  <a:lnTo>
                    <a:pt x="932630" y="1671139"/>
                  </a:lnTo>
                  <a:lnTo>
                    <a:pt x="885763" y="1675073"/>
                  </a:lnTo>
                  <a:lnTo>
                    <a:pt x="838200" y="1676400"/>
                  </a:lnTo>
                  <a:lnTo>
                    <a:pt x="790636" y="1675073"/>
                  </a:lnTo>
                  <a:lnTo>
                    <a:pt x="743769" y="1671139"/>
                  </a:lnTo>
                  <a:lnTo>
                    <a:pt x="697668" y="1664670"/>
                  </a:lnTo>
                  <a:lnTo>
                    <a:pt x="652405" y="1655735"/>
                  </a:lnTo>
                  <a:lnTo>
                    <a:pt x="608050" y="1644406"/>
                  </a:lnTo>
                  <a:lnTo>
                    <a:pt x="564674" y="1630754"/>
                  </a:lnTo>
                  <a:lnTo>
                    <a:pt x="522348" y="1614848"/>
                  </a:lnTo>
                  <a:lnTo>
                    <a:pt x="481142" y="1596761"/>
                  </a:lnTo>
                  <a:lnTo>
                    <a:pt x="441128" y="1576562"/>
                  </a:lnTo>
                  <a:lnTo>
                    <a:pt x="402376" y="1554323"/>
                  </a:lnTo>
                  <a:lnTo>
                    <a:pt x="364956" y="1530114"/>
                  </a:lnTo>
                  <a:lnTo>
                    <a:pt x="328940" y="1504006"/>
                  </a:lnTo>
                  <a:lnTo>
                    <a:pt x="294399" y="1476070"/>
                  </a:lnTo>
                  <a:lnTo>
                    <a:pt x="261403" y="1446376"/>
                  </a:lnTo>
                  <a:lnTo>
                    <a:pt x="230023" y="1414996"/>
                  </a:lnTo>
                  <a:lnTo>
                    <a:pt x="200329" y="1382000"/>
                  </a:lnTo>
                  <a:lnTo>
                    <a:pt x="172393" y="1347459"/>
                  </a:lnTo>
                  <a:lnTo>
                    <a:pt x="146285" y="1311443"/>
                  </a:lnTo>
                  <a:lnTo>
                    <a:pt x="122076" y="1274023"/>
                  </a:lnTo>
                  <a:lnTo>
                    <a:pt x="99837" y="1235271"/>
                  </a:lnTo>
                  <a:lnTo>
                    <a:pt x="79638" y="1195257"/>
                  </a:lnTo>
                  <a:lnTo>
                    <a:pt x="61551" y="1154051"/>
                  </a:lnTo>
                  <a:lnTo>
                    <a:pt x="45645" y="1111725"/>
                  </a:lnTo>
                  <a:lnTo>
                    <a:pt x="31993" y="1068349"/>
                  </a:lnTo>
                  <a:lnTo>
                    <a:pt x="20664" y="1023994"/>
                  </a:lnTo>
                  <a:lnTo>
                    <a:pt x="11729" y="978731"/>
                  </a:lnTo>
                  <a:lnTo>
                    <a:pt x="5260" y="932630"/>
                  </a:lnTo>
                  <a:lnTo>
                    <a:pt x="1326" y="885763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57175" y="3171443"/>
              <a:ext cx="879347" cy="879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6252" y="306451"/>
            <a:ext cx="71399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Logic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Controllers</a:t>
            </a:r>
            <a:r>
              <a:rPr dirty="0" spc="-9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59" y="760476"/>
            <a:ext cx="97932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29611" y="3069276"/>
            <a:ext cx="3900170" cy="4946015"/>
            <a:chOff x="2229611" y="3069276"/>
            <a:chExt cx="3900170" cy="4946015"/>
          </a:xfrm>
        </p:grpSpPr>
        <p:sp>
          <p:nvSpPr>
            <p:cNvPr id="5" name="object 5"/>
            <p:cNvSpPr/>
            <p:nvPr/>
          </p:nvSpPr>
          <p:spPr>
            <a:xfrm>
              <a:off x="3703006" y="3069276"/>
              <a:ext cx="1924685" cy="4946015"/>
            </a:xfrm>
            <a:custGeom>
              <a:avLst/>
              <a:gdLst/>
              <a:ahLst/>
              <a:cxnLst/>
              <a:rect l="l" t="t" r="r" b="b"/>
              <a:pathLst>
                <a:path w="1924685" h="4946015">
                  <a:moveTo>
                    <a:pt x="93531" y="4872287"/>
                  </a:moveTo>
                  <a:lnTo>
                    <a:pt x="30412" y="4929526"/>
                  </a:lnTo>
                  <a:lnTo>
                    <a:pt x="114105" y="4945655"/>
                  </a:lnTo>
                  <a:lnTo>
                    <a:pt x="106494" y="4918515"/>
                  </a:lnTo>
                  <a:lnTo>
                    <a:pt x="93277" y="4918515"/>
                  </a:lnTo>
                  <a:lnTo>
                    <a:pt x="89848" y="4906285"/>
                  </a:lnTo>
                  <a:lnTo>
                    <a:pt x="102103" y="4902855"/>
                  </a:lnTo>
                  <a:lnTo>
                    <a:pt x="93531" y="4872287"/>
                  </a:lnTo>
                  <a:close/>
                </a:path>
                <a:path w="1924685" h="4946015">
                  <a:moveTo>
                    <a:pt x="102103" y="4902855"/>
                  </a:moveTo>
                  <a:lnTo>
                    <a:pt x="89848" y="4906285"/>
                  </a:lnTo>
                  <a:lnTo>
                    <a:pt x="93277" y="4918515"/>
                  </a:lnTo>
                  <a:lnTo>
                    <a:pt x="105529" y="4915071"/>
                  </a:lnTo>
                  <a:lnTo>
                    <a:pt x="102103" y="4902855"/>
                  </a:lnTo>
                  <a:close/>
                </a:path>
                <a:path w="1924685" h="4946015">
                  <a:moveTo>
                    <a:pt x="105529" y="4915071"/>
                  </a:moveTo>
                  <a:lnTo>
                    <a:pt x="93277" y="4918515"/>
                  </a:lnTo>
                  <a:lnTo>
                    <a:pt x="106494" y="4918515"/>
                  </a:lnTo>
                  <a:lnTo>
                    <a:pt x="105529" y="4915071"/>
                  </a:lnTo>
                  <a:close/>
                </a:path>
                <a:path w="1924685" h="4946015">
                  <a:moveTo>
                    <a:pt x="152595" y="4900456"/>
                  </a:moveTo>
                  <a:lnTo>
                    <a:pt x="110676" y="4900456"/>
                  </a:lnTo>
                  <a:lnTo>
                    <a:pt x="102103" y="4902855"/>
                  </a:lnTo>
                  <a:lnTo>
                    <a:pt x="105529" y="4915071"/>
                  </a:lnTo>
                  <a:lnTo>
                    <a:pt x="114105" y="4912660"/>
                  </a:lnTo>
                  <a:lnTo>
                    <a:pt x="152595" y="4900456"/>
                  </a:lnTo>
                  <a:close/>
                </a:path>
                <a:path w="1924685" h="4946015">
                  <a:moveTo>
                    <a:pt x="229184" y="4874903"/>
                  </a:moveTo>
                  <a:lnTo>
                    <a:pt x="191194" y="4874903"/>
                  </a:lnTo>
                  <a:lnTo>
                    <a:pt x="110422" y="4900519"/>
                  </a:lnTo>
                  <a:lnTo>
                    <a:pt x="110676" y="4900456"/>
                  </a:lnTo>
                  <a:lnTo>
                    <a:pt x="152595" y="4900456"/>
                  </a:lnTo>
                  <a:lnTo>
                    <a:pt x="195131" y="4886968"/>
                  </a:lnTo>
                  <a:lnTo>
                    <a:pt x="229184" y="4874903"/>
                  </a:lnTo>
                  <a:close/>
                </a:path>
                <a:path w="1924685" h="4946015">
                  <a:moveTo>
                    <a:pt x="305260" y="4846773"/>
                  </a:moveTo>
                  <a:lnTo>
                    <a:pt x="270569" y="4846773"/>
                  </a:lnTo>
                  <a:lnTo>
                    <a:pt x="190940" y="4874967"/>
                  </a:lnTo>
                  <a:lnTo>
                    <a:pt x="191194" y="4874903"/>
                  </a:lnTo>
                  <a:lnTo>
                    <a:pt x="229184" y="4874903"/>
                  </a:lnTo>
                  <a:lnTo>
                    <a:pt x="274887" y="4858711"/>
                  </a:lnTo>
                  <a:lnTo>
                    <a:pt x="305260" y="4846773"/>
                  </a:lnTo>
                  <a:close/>
                </a:path>
                <a:path w="1924685" h="4946015">
                  <a:moveTo>
                    <a:pt x="528608" y="4747446"/>
                  </a:moveTo>
                  <a:lnTo>
                    <a:pt x="500820" y="4747446"/>
                  </a:lnTo>
                  <a:lnTo>
                    <a:pt x="425128" y="4783133"/>
                  </a:lnTo>
                  <a:lnTo>
                    <a:pt x="348420" y="4816166"/>
                  </a:lnTo>
                  <a:lnTo>
                    <a:pt x="270315" y="4846849"/>
                  </a:lnTo>
                  <a:lnTo>
                    <a:pt x="270569" y="4846773"/>
                  </a:lnTo>
                  <a:lnTo>
                    <a:pt x="305260" y="4846773"/>
                  </a:lnTo>
                  <a:lnTo>
                    <a:pt x="353373" y="4827862"/>
                  </a:lnTo>
                  <a:lnTo>
                    <a:pt x="430462" y="4794690"/>
                  </a:lnTo>
                  <a:lnTo>
                    <a:pt x="506281" y="4758876"/>
                  </a:lnTo>
                  <a:lnTo>
                    <a:pt x="528608" y="4747446"/>
                  </a:lnTo>
                  <a:close/>
                </a:path>
                <a:path w="1924685" h="4946015">
                  <a:moveTo>
                    <a:pt x="348547" y="4816077"/>
                  </a:moveTo>
                  <a:lnTo>
                    <a:pt x="348321" y="4816166"/>
                  </a:lnTo>
                  <a:lnTo>
                    <a:pt x="348547" y="4816077"/>
                  </a:lnTo>
                  <a:close/>
                </a:path>
                <a:path w="1924685" h="4946015">
                  <a:moveTo>
                    <a:pt x="425382" y="4783006"/>
                  </a:moveTo>
                  <a:lnTo>
                    <a:pt x="425087" y="4783133"/>
                  </a:lnTo>
                  <a:lnTo>
                    <a:pt x="425382" y="4783006"/>
                  </a:lnTo>
                  <a:close/>
                </a:path>
                <a:path w="1924685" h="4946015">
                  <a:moveTo>
                    <a:pt x="600876" y="4709600"/>
                  </a:moveTo>
                  <a:lnTo>
                    <a:pt x="574861" y="4709600"/>
                  </a:lnTo>
                  <a:lnTo>
                    <a:pt x="500749" y="4747480"/>
                  </a:lnTo>
                  <a:lnTo>
                    <a:pt x="528608" y="4747446"/>
                  </a:lnTo>
                  <a:lnTo>
                    <a:pt x="580703" y="4720776"/>
                  </a:lnTo>
                  <a:lnTo>
                    <a:pt x="600876" y="4709600"/>
                  </a:lnTo>
                  <a:close/>
                </a:path>
                <a:path w="1924685" h="4946015">
                  <a:moveTo>
                    <a:pt x="672082" y="4669341"/>
                  </a:moveTo>
                  <a:lnTo>
                    <a:pt x="647378" y="4669341"/>
                  </a:lnTo>
                  <a:lnTo>
                    <a:pt x="574607" y="4709727"/>
                  </a:lnTo>
                  <a:lnTo>
                    <a:pt x="574861" y="4709600"/>
                  </a:lnTo>
                  <a:lnTo>
                    <a:pt x="600876" y="4709600"/>
                  </a:lnTo>
                  <a:lnTo>
                    <a:pt x="653601" y="4680390"/>
                  </a:lnTo>
                  <a:lnTo>
                    <a:pt x="672082" y="4669341"/>
                  </a:lnTo>
                  <a:close/>
                </a:path>
                <a:path w="1924685" h="4946015">
                  <a:moveTo>
                    <a:pt x="876917" y="4535356"/>
                  </a:moveTo>
                  <a:lnTo>
                    <a:pt x="855785" y="4535356"/>
                  </a:lnTo>
                  <a:lnTo>
                    <a:pt x="787713" y="4582219"/>
                  </a:lnTo>
                  <a:lnTo>
                    <a:pt x="718244" y="4627050"/>
                  </a:lnTo>
                  <a:lnTo>
                    <a:pt x="647124" y="4669468"/>
                  </a:lnTo>
                  <a:lnTo>
                    <a:pt x="647378" y="4669341"/>
                  </a:lnTo>
                  <a:lnTo>
                    <a:pt x="672082" y="4669341"/>
                  </a:lnTo>
                  <a:lnTo>
                    <a:pt x="724975" y="4637718"/>
                  </a:lnTo>
                  <a:lnTo>
                    <a:pt x="794825" y="4592760"/>
                  </a:lnTo>
                  <a:lnTo>
                    <a:pt x="863024" y="4545643"/>
                  </a:lnTo>
                  <a:lnTo>
                    <a:pt x="876917" y="4535356"/>
                  </a:lnTo>
                  <a:close/>
                </a:path>
                <a:path w="1924685" h="4946015">
                  <a:moveTo>
                    <a:pt x="718371" y="4626923"/>
                  </a:moveTo>
                  <a:lnTo>
                    <a:pt x="718158" y="4627050"/>
                  </a:lnTo>
                  <a:lnTo>
                    <a:pt x="718371" y="4626923"/>
                  </a:lnTo>
                  <a:close/>
                </a:path>
                <a:path w="1924685" h="4946015">
                  <a:moveTo>
                    <a:pt x="787840" y="4582092"/>
                  </a:moveTo>
                  <a:lnTo>
                    <a:pt x="787643" y="4582219"/>
                  </a:lnTo>
                  <a:lnTo>
                    <a:pt x="787840" y="4582092"/>
                  </a:lnTo>
                  <a:close/>
                </a:path>
                <a:path w="1924685" h="4946015">
                  <a:moveTo>
                    <a:pt x="1068280" y="4381940"/>
                  </a:moveTo>
                  <a:lnTo>
                    <a:pt x="1049333" y="4381940"/>
                  </a:lnTo>
                  <a:lnTo>
                    <a:pt x="986341" y="4435280"/>
                  </a:lnTo>
                  <a:lnTo>
                    <a:pt x="921825" y="4486461"/>
                  </a:lnTo>
                  <a:lnTo>
                    <a:pt x="855531" y="4535483"/>
                  </a:lnTo>
                  <a:lnTo>
                    <a:pt x="855785" y="4535356"/>
                  </a:lnTo>
                  <a:lnTo>
                    <a:pt x="876917" y="4535356"/>
                  </a:lnTo>
                  <a:lnTo>
                    <a:pt x="929572" y="4496367"/>
                  </a:lnTo>
                  <a:lnTo>
                    <a:pt x="994469" y="4445059"/>
                  </a:lnTo>
                  <a:lnTo>
                    <a:pt x="1057588" y="4391592"/>
                  </a:lnTo>
                  <a:lnTo>
                    <a:pt x="1068280" y="4381940"/>
                  </a:lnTo>
                  <a:close/>
                </a:path>
                <a:path w="1924685" h="4946015">
                  <a:moveTo>
                    <a:pt x="921952" y="4486334"/>
                  </a:moveTo>
                  <a:lnTo>
                    <a:pt x="921780" y="4486461"/>
                  </a:lnTo>
                  <a:lnTo>
                    <a:pt x="921952" y="4486334"/>
                  </a:lnTo>
                  <a:close/>
                </a:path>
                <a:path w="1924685" h="4946015">
                  <a:moveTo>
                    <a:pt x="986468" y="4435153"/>
                  </a:moveTo>
                  <a:lnTo>
                    <a:pt x="986308" y="4435280"/>
                  </a:lnTo>
                  <a:lnTo>
                    <a:pt x="986468" y="4435153"/>
                  </a:lnTo>
                  <a:close/>
                </a:path>
                <a:path w="1924685" h="4946015">
                  <a:moveTo>
                    <a:pt x="1187004" y="4269799"/>
                  </a:moveTo>
                  <a:lnTo>
                    <a:pt x="1169348" y="4269799"/>
                  </a:lnTo>
                  <a:lnTo>
                    <a:pt x="1110166" y="4326949"/>
                  </a:lnTo>
                  <a:lnTo>
                    <a:pt x="1049079" y="4382067"/>
                  </a:lnTo>
                  <a:lnTo>
                    <a:pt x="1049333" y="4381940"/>
                  </a:lnTo>
                  <a:lnTo>
                    <a:pt x="1068280" y="4381940"/>
                  </a:lnTo>
                  <a:lnTo>
                    <a:pt x="1118929" y="4336220"/>
                  </a:lnTo>
                  <a:lnTo>
                    <a:pt x="1178238" y="4278816"/>
                  </a:lnTo>
                  <a:lnTo>
                    <a:pt x="1187004" y="4269799"/>
                  </a:lnTo>
                  <a:close/>
                </a:path>
                <a:path w="1924685" h="4946015">
                  <a:moveTo>
                    <a:pt x="1243857" y="4210744"/>
                  </a:moveTo>
                  <a:lnTo>
                    <a:pt x="1226625" y="4210744"/>
                  </a:lnTo>
                  <a:lnTo>
                    <a:pt x="1169288" y="4269857"/>
                  </a:lnTo>
                  <a:lnTo>
                    <a:pt x="1187004" y="4269799"/>
                  </a:lnTo>
                  <a:lnTo>
                    <a:pt x="1235896" y="4219507"/>
                  </a:lnTo>
                  <a:lnTo>
                    <a:pt x="1243857" y="4210744"/>
                  </a:lnTo>
                  <a:close/>
                </a:path>
                <a:path w="1924685" h="4946015">
                  <a:moveTo>
                    <a:pt x="1298652" y="4149911"/>
                  </a:moveTo>
                  <a:lnTo>
                    <a:pt x="1281997" y="4149911"/>
                  </a:lnTo>
                  <a:lnTo>
                    <a:pt x="1226498" y="4210871"/>
                  </a:lnTo>
                  <a:lnTo>
                    <a:pt x="1226625" y="4210744"/>
                  </a:lnTo>
                  <a:lnTo>
                    <a:pt x="1243857" y="4210744"/>
                  </a:lnTo>
                  <a:lnTo>
                    <a:pt x="1291395" y="4158420"/>
                  </a:lnTo>
                  <a:lnTo>
                    <a:pt x="1298652" y="4149911"/>
                  </a:lnTo>
                  <a:close/>
                </a:path>
                <a:path w="1924685" h="4946015">
                  <a:moveTo>
                    <a:pt x="1351587" y="4087300"/>
                  </a:moveTo>
                  <a:lnTo>
                    <a:pt x="1335337" y="4087300"/>
                  </a:lnTo>
                  <a:lnTo>
                    <a:pt x="1281870" y="4150038"/>
                  </a:lnTo>
                  <a:lnTo>
                    <a:pt x="1298652" y="4149911"/>
                  </a:lnTo>
                  <a:lnTo>
                    <a:pt x="1345116" y="4095428"/>
                  </a:lnTo>
                  <a:lnTo>
                    <a:pt x="1351587" y="4087300"/>
                  </a:lnTo>
                  <a:close/>
                </a:path>
                <a:path w="1924685" h="4946015">
                  <a:moveTo>
                    <a:pt x="1402440" y="4022911"/>
                  </a:moveTo>
                  <a:lnTo>
                    <a:pt x="1386645" y="4022911"/>
                  </a:lnTo>
                  <a:lnTo>
                    <a:pt x="1335210" y="4087427"/>
                  </a:lnTo>
                  <a:lnTo>
                    <a:pt x="1335337" y="4087300"/>
                  </a:lnTo>
                  <a:lnTo>
                    <a:pt x="1351587" y="4087300"/>
                  </a:lnTo>
                  <a:lnTo>
                    <a:pt x="1396678" y="4030658"/>
                  </a:lnTo>
                  <a:lnTo>
                    <a:pt x="1402440" y="4022911"/>
                  </a:lnTo>
                  <a:close/>
                </a:path>
                <a:path w="1924685" h="4946015">
                  <a:moveTo>
                    <a:pt x="1451295" y="3956744"/>
                  </a:moveTo>
                  <a:lnTo>
                    <a:pt x="1435921" y="3956744"/>
                  </a:lnTo>
                  <a:lnTo>
                    <a:pt x="1386518" y="4023038"/>
                  </a:lnTo>
                  <a:lnTo>
                    <a:pt x="1402440" y="4022911"/>
                  </a:lnTo>
                  <a:lnTo>
                    <a:pt x="1446081" y="3964237"/>
                  </a:lnTo>
                  <a:lnTo>
                    <a:pt x="1451295" y="3956744"/>
                  </a:lnTo>
                  <a:close/>
                </a:path>
                <a:path w="1924685" h="4946015">
                  <a:moveTo>
                    <a:pt x="1498072" y="3889053"/>
                  </a:moveTo>
                  <a:lnTo>
                    <a:pt x="1483038" y="3889053"/>
                  </a:lnTo>
                  <a:lnTo>
                    <a:pt x="1435794" y="3956871"/>
                  </a:lnTo>
                  <a:lnTo>
                    <a:pt x="1451295" y="3956744"/>
                  </a:lnTo>
                  <a:lnTo>
                    <a:pt x="1493452" y="3896165"/>
                  </a:lnTo>
                  <a:lnTo>
                    <a:pt x="1498072" y="3889053"/>
                  </a:lnTo>
                  <a:close/>
                </a:path>
                <a:path w="1924685" h="4946015">
                  <a:moveTo>
                    <a:pt x="1570541" y="3748718"/>
                  </a:moveTo>
                  <a:lnTo>
                    <a:pt x="1527869" y="3819965"/>
                  </a:lnTo>
                  <a:lnTo>
                    <a:pt x="1482911" y="3889180"/>
                  </a:lnTo>
                  <a:lnTo>
                    <a:pt x="1483038" y="3889053"/>
                  </a:lnTo>
                  <a:lnTo>
                    <a:pt x="1498072" y="3889053"/>
                  </a:lnTo>
                  <a:lnTo>
                    <a:pt x="1538664" y="3826569"/>
                  </a:lnTo>
                  <a:lnTo>
                    <a:pt x="1581590" y="3755195"/>
                  </a:lnTo>
                  <a:lnTo>
                    <a:pt x="1585065" y="3748972"/>
                  </a:lnTo>
                  <a:lnTo>
                    <a:pt x="1570541" y="3748972"/>
                  </a:lnTo>
                  <a:lnTo>
                    <a:pt x="1570541" y="3748718"/>
                  </a:lnTo>
                  <a:close/>
                </a:path>
                <a:path w="1924685" h="4946015">
                  <a:moveTo>
                    <a:pt x="1527996" y="3819711"/>
                  </a:moveTo>
                  <a:lnTo>
                    <a:pt x="1527831" y="3819965"/>
                  </a:lnTo>
                  <a:lnTo>
                    <a:pt x="1527996" y="3819711"/>
                  </a:lnTo>
                  <a:close/>
                </a:path>
                <a:path w="1924685" h="4946015">
                  <a:moveTo>
                    <a:pt x="1663175" y="3602414"/>
                  </a:moveTo>
                  <a:lnTo>
                    <a:pt x="1649154" y="3602414"/>
                  </a:lnTo>
                  <a:lnTo>
                    <a:pt x="1610927" y="3676582"/>
                  </a:lnTo>
                  <a:lnTo>
                    <a:pt x="1570541" y="3748972"/>
                  </a:lnTo>
                  <a:lnTo>
                    <a:pt x="1585065" y="3748972"/>
                  </a:lnTo>
                  <a:lnTo>
                    <a:pt x="1622230" y="3682424"/>
                  </a:lnTo>
                  <a:lnTo>
                    <a:pt x="1660457" y="3608129"/>
                  </a:lnTo>
                  <a:lnTo>
                    <a:pt x="1663175" y="3602414"/>
                  </a:lnTo>
                  <a:close/>
                </a:path>
                <a:path w="1924685" h="4946015">
                  <a:moveTo>
                    <a:pt x="1611054" y="3676328"/>
                  </a:moveTo>
                  <a:lnTo>
                    <a:pt x="1610912" y="3676582"/>
                  </a:lnTo>
                  <a:lnTo>
                    <a:pt x="1611054" y="3676328"/>
                  </a:lnTo>
                  <a:close/>
                </a:path>
                <a:path w="1924685" h="4946015">
                  <a:moveTo>
                    <a:pt x="1731885" y="3450522"/>
                  </a:moveTo>
                  <a:lnTo>
                    <a:pt x="1718242" y="3450522"/>
                  </a:lnTo>
                  <a:lnTo>
                    <a:pt x="1684841" y="3527357"/>
                  </a:lnTo>
                  <a:lnTo>
                    <a:pt x="1649073" y="3602572"/>
                  </a:lnTo>
                  <a:lnTo>
                    <a:pt x="1649154" y="3602414"/>
                  </a:lnTo>
                  <a:lnTo>
                    <a:pt x="1663175" y="3602414"/>
                  </a:lnTo>
                  <a:lnTo>
                    <a:pt x="1696398" y="3532564"/>
                  </a:lnTo>
                  <a:lnTo>
                    <a:pt x="1729926" y="3455475"/>
                  </a:lnTo>
                  <a:lnTo>
                    <a:pt x="1731885" y="3450522"/>
                  </a:lnTo>
                  <a:close/>
                </a:path>
                <a:path w="1924685" h="4946015">
                  <a:moveTo>
                    <a:pt x="1684841" y="3527230"/>
                  </a:moveTo>
                  <a:close/>
                </a:path>
                <a:path w="1924685" h="4946015">
                  <a:moveTo>
                    <a:pt x="1762547" y="3372544"/>
                  </a:moveTo>
                  <a:lnTo>
                    <a:pt x="1749103" y="3372544"/>
                  </a:lnTo>
                  <a:lnTo>
                    <a:pt x="1718115" y="3450776"/>
                  </a:lnTo>
                  <a:lnTo>
                    <a:pt x="1718242" y="3450522"/>
                  </a:lnTo>
                  <a:lnTo>
                    <a:pt x="1731885" y="3450522"/>
                  </a:lnTo>
                  <a:lnTo>
                    <a:pt x="1760914" y="3377116"/>
                  </a:lnTo>
                  <a:lnTo>
                    <a:pt x="1762547" y="3372544"/>
                  </a:lnTo>
                  <a:close/>
                </a:path>
                <a:path w="1924685" h="4946015">
                  <a:moveTo>
                    <a:pt x="1790711" y="3293296"/>
                  </a:moveTo>
                  <a:lnTo>
                    <a:pt x="1777424" y="3293296"/>
                  </a:lnTo>
                  <a:lnTo>
                    <a:pt x="1748976" y="3372671"/>
                  </a:lnTo>
                  <a:lnTo>
                    <a:pt x="1762547" y="3372544"/>
                  </a:lnTo>
                  <a:lnTo>
                    <a:pt x="1789362" y="3297487"/>
                  </a:lnTo>
                  <a:lnTo>
                    <a:pt x="1790711" y="3293296"/>
                  </a:lnTo>
                  <a:close/>
                </a:path>
                <a:path w="1924685" h="4946015">
                  <a:moveTo>
                    <a:pt x="1855450" y="3067871"/>
                  </a:moveTo>
                  <a:lnTo>
                    <a:pt x="1842448" y="3067871"/>
                  </a:lnTo>
                  <a:lnTo>
                    <a:pt x="1826446" y="3131244"/>
                  </a:lnTo>
                  <a:lnTo>
                    <a:pt x="1803205" y="3213032"/>
                  </a:lnTo>
                  <a:lnTo>
                    <a:pt x="1777297" y="3293423"/>
                  </a:lnTo>
                  <a:lnTo>
                    <a:pt x="1790711" y="3293296"/>
                  </a:lnTo>
                  <a:lnTo>
                    <a:pt x="1815397" y="3216588"/>
                  </a:lnTo>
                  <a:lnTo>
                    <a:pt x="1838638" y="3134419"/>
                  </a:lnTo>
                  <a:lnTo>
                    <a:pt x="1854767" y="3070919"/>
                  </a:lnTo>
                  <a:lnTo>
                    <a:pt x="1855450" y="3067871"/>
                  </a:lnTo>
                  <a:close/>
                </a:path>
                <a:path w="1924685" h="4946015">
                  <a:moveTo>
                    <a:pt x="1803205" y="3212778"/>
                  </a:moveTo>
                  <a:lnTo>
                    <a:pt x="1803123" y="3213032"/>
                  </a:lnTo>
                  <a:lnTo>
                    <a:pt x="1803205" y="3212778"/>
                  </a:lnTo>
                  <a:close/>
                </a:path>
                <a:path w="1924685" h="4946015">
                  <a:moveTo>
                    <a:pt x="1826446" y="3131117"/>
                  </a:moveTo>
                  <a:close/>
                </a:path>
                <a:path w="1924685" h="4946015">
                  <a:moveTo>
                    <a:pt x="1869524" y="3004752"/>
                  </a:moveTo>
                  <a:lnTo>
                    <a:pt x="1856672" y="3004752"/>
                  </a:lnTo>
                  <a:lnTo>
                    <a:pt x="1842321" y="3068125"/>
                  </a:lnTo>
                  <a:lnTo>
                    <a:pt x="1842448" y="3067871"/>
                  </a:lnTo>
                  <a:lnTo>
                    <a:pt x="1855450" y="3067871"/>
                  </a:lnTo>
                  <a:lnTo>
                    <a:pt x="1868991" y="3007419"/>
                  </a:lnTo>
                  <a:lnTo>
                    <a:pt x="1869524" y="3004752"/>
                  </a:lnTo>
                  <a:close/>
                </a:path>
                <a:path w="1924685" h="4946015">
                  <a:moveTo>
                    <a:pt x="1924363" y="2501197"/>
                  </a:moveTo>
                  <a:lnTo>
                    <a:pt x="1911790" y="2501197"/>
                  </a:lnTo>
                  <a:lnTo>
                    <a:pt x="1910393" y="2563808"/>
                  </a:lnTo>
                  <a:lnTo>
                    <a:pt x="1907599" y="2626546"/>
                  </a:lnTo>
                  <a:lnTo>
                    <a:pt x="1903027" y="2689411"/>
                  </a:lnTo>
                  <a:lnTo>
                    <a:pt x="1897058" y="2752403"/>
                  </a:lnTo>
                  <a:lnTo>
                    <a:pt x="1889438" y="2815395"/>
                  </a:lnTo>
                  <a:lnTo>
                    <a:pt x="1880040" y="2878514"/>
                  </a:lnTo>
                  <a:lnTo>
                    <a:pt x="1869118" y="2941760"/>
                  </a:lnTo>
                  <a:lnTo>
                    <a:pt x="1856545" y="3004879"/>
                  </a:lnTo>
                  <a:lnTo>
                    <a:pt x="1869524" y="3004752"/>
                  </a:lnTo>
                  <a:lnTo>
                    <a:pt x="1881691" y="2943919"/>
                  </a:lnTo>
                  <a:lnTo>
                    <a:pt x="1892613" y="2880419"/>
                  </a:lnTo>
                  <a:lnTo>
                    <a:pt x="1902011" y="2817046"/>
                  </a:lnTo>
                  <a:lnTo>
                    <a:pt x="1909758" y="2753673"/>
                  </a:lnTo>
                  <a:lnTo>
                    <a:pt x="1915727" y="2690427"/>
                  </a:lnTo>
                  <a:lnTo>
                    <a:pt x="1920172" y="2627181"/>
                  </a:lnTo>
                  <a:lnTo>
                    <a:pt x="1923093" y="2564189"/>
                  </a:lnTo>
                  <a:lnTo>
                    <a:pt x="1924363" y="2501197"/>
                  </a:lnTo>
                  <a:close/>
                </a:path>
                <a:path w="1924685" h="4946015">
                  <a:moveTo>
                    <a:pt x="1869118" y="2941633"/>
                  </a:moveTo>
                  <a:close/>
                </a:path>
                <a:path w="1924685" h="4946015">
                  <a:moveTo>
                    <a:pt x="1880040" y="2878387"/>
                  </a:moveTo>
                  <a:lnTo>
                    <a:pt x="1880018" y="2878514"/>
                  </a:lnTo>
                  <a:lnTo>
                    <a:pt x="1880040" y="2878387"/>
                  </a:lnTo>
                  <a:close/>
                </a:path>
                <a:path w="1924685" h="4946015">
                  <a:moveTo>
                    <a:pt x="1889438" y="2815268"/>
                  </a:moveTo>
                  <a:close/>
                </a:path>
                <a:path w="1924685" h="4946015">
                  <a:moveTo>
                    <a:pt x="1897058" y="2752149"/>
                  </a:moveTo>
                  <a:lnTo>
                    <a:pt x="1897027" y="2752403"/>
                  </a:lnTo>
                  <a:lnTo>
                    <a:pt x="1897058" y="2752149"/>
                  </a:lnTo>
                  <a:close/>
                </a:path>
                <a:path w="1924685" h="4946015">
                  <a:moveTo>
                    <a:pt x="1903027" y="2689284"/>
                  </a:moveTo>
                  <a:close/>
                </a:path>
                <a:path w="1924685" h="4946015">
                  <a:moveTo>
                    <a:pt x="1907599" y="2626419"/>
                  </a:moveTo>
                  <a:close/>
                </a:path>
                <a:path w="1924685" h="4946015">
                  <a:moveTo>
                    <a:pt x="1910393" y="2563681"/>
                  </a:moveTo>
                  <a:close/>
                </a:path>
                <a:path w="1924685" h="4946015">
                  <a:moveTo>
                    <a:pt x="1924110" y="2438840"/>
                  </a:moveTo>
                  <a:lnTo>
                    <a:pt x="1911409" y="2438840"/>
                  </a:lnTo>
                  <a:lnTo>
                    <a:pt x="1911663" y="2501324"/>
                  </a:lnTo>
                  <a:lnTo>
                    <a:pt x="1924363" y="2501197"/>
                  </a:lnTo>
                  <a:lnTo>
                    <a:pt x="1924110" y="2438840"/>
                  </a:lnTo>
                  <a:close/>
                </a:path>
                <a:path w="1924685" h="4946015">
                  <a:moveTo>
                    <a:pt x="1922345" y="2376737"/>
                  </a:moveTo>
                  <a:lnTo>
                    <a:pt x="1909631" y="2376737"/>
                  </a:lnTo>
                  <a:lnTo>
                    <a:pt x="1911409" y="2438967"/>
                  </a:lnTo>
                  <a:lnTo>
                    <a:pt x="1911409" y="2438840"/>
                  </a:lnTo>
                  <a:lnTo>
                    <a:pt x="1924110" y="2438840"/>
                  </a:lnTo>
                  <a:lnTo>
                    <a:pt x="1922345" y="2376737"/>
                  </a:lnTo>
                  <a:close/>
                </a:path>
                <a:path w="1924685" h="4946015">
                  <a:moveTo>
                    <a:pt x="1919070" y="2314888"/>
                  </a:moveTo>
                  <a:lnTo>
                    <a:pt x="1906329" y="2314888"/>
                  </a:lnTo>
                  <a:lnTo>
                    <a:pt x="1909631" y="2376864"/>
                  </a:lnTo>
                  <a:lnTo>
                    <a:pt x="1922345" y="2376737"/>
                  </a:lnTo>
                  <a:lnTo>
                    <a:pt x="1919070" y="2314888"/>
                  </a:lnTo>
                  <a:close/>
                </a:path>
                <a:path w="1924685" h="4946015">
                  <a:moveTo>
                    <a:pt x="1914157" y="2253166"/>
                  </a:moveTo>
                  <a:lnTo>
                    <a:pt x="1901503" y="2253166"/>
                  </a:lnTo>
                  <a:lnTo>
                    <a:pt x="1906329" y="2315015"/>
                  </a:lnTo>
                  <a:lnTo>
                    <a:pt x="1919070" y="2314888"/>
                  </a:lnTo>
                  <a:lnTo>
                    <a:pt x="1919029" y="2314126"/>
                  </a:lnTo>
                  <a:lnTo>
                    <a:pt x="1914157" y="2253166"/>
                  </a:lnTo>
                  <a:close/>
                </a:path>
                <a:path w="1924685" h="4946015">
                  <a:moveTo>
                    <a:pt x="1879914" y="2009834"/>
                  </a:moveTo>
                  <a:lnTo>
                    <a:pt x="1867086" y="2009834"/>
                  </a:lnTo>
                  <a:lnTo>
                    <a:pt x="1887279" y="2131119"/>
                  </a:lnTo>
                  <a:lnTo>
                    <a:pt x="1901503" y="2253420"/>
                  </a:lnTo>
                  <a:lnTo>
                    <a:pt x="1901503" y="2253166"/>
                  </a:lnTo>
                  <a:lnTo>
                    <a:pt x="1914157" y="2253166"/>
                  </a:lnTo>
                  <a:lnTo>
                    <a:pt x="1914076" y="2252150"/>
                  </a:lnTo>
                  <a:lnTo>
                    <a:pt x="1899852" y="2129087"/>
                  </a:lnTo>
                  <a:lnTo>
                    <a:pt x="1879914" y="2009834"/>
                  </a:lnTo>
                  <a:close/>
                </a:path>
                <a:path w="1924685" h="4946015">
                  <a:moveTo>
                    <a:pt x="1887152" y="2130738"/>
                  </a:moveTo>
                  <a:lnTo>
                    <a:pt x="1887197" y="2131119"/>
                  </a:lnTo>
                  <a:lnTo>
                    <a:pt x="1887152" y="2130738"/>
                  </a:lnTo>
                  <a:close/>
                </a:path>
                <a:path w="1924685" h="4946015">
                  <a:moveTo>
                    <a:pt x="1822795" y="1772598"/>
                  </a:moveTo>
                  <a:lnTo>
                    <a:pt x="1809682" y="1772598"/>
                  </a:lnTo>
                  <a:lnTo>
                    <a:pt x="1841305" y="1890581"/>
                  </a:lnTo>
                  <a:lnTo>
                    <a:pt x="1867086" y="2010088"/>
                  </a:lnTo>
                  <a:lnTo>
                    <a:pt x="1867086" y="2009834"/>
                  </a:lnTo>
                  <a:lnTo>
                    <a:pt x="1879914" y="2009834"/>
                  </a:lnTo>
                  <a:lnTo>
                    <a:pt x="1879532" y="2007548"/>
                  </a:lnTo>
                  <a:lnTo>
                    <a:pt x="1853624" y="1887406"/>
                  </a:lnTo>
                  <a:lnTo>
                    <a:pt x="1822795" y="1772598"/>
                  </a:lnTo>
                  <a:close/>
                </a:path>
                <a:path w="1924685" h="4946015">
                  <a:moveTo>
                    <a:pt x="1841178" y="1890327"/>
                  </a:moveTo>
                  <a:lnTo>
                    <a:pt x="1841233" y="1890581"/>
                  </a:lnTo>
                  <a:lnTo>
                    <a:pt x="1841178" y="1890327"/>
                  </a:lnTo>
                  <a:close/>
                </a:path>
                <a:path w="1924685" h="4946015">
                  <a:moveTo>
                    <a:pt x="1643049" y="1322764"/>
                  </a:moveTo>
                  <a:lnTo>
                    <a:pt x="1628961" y="1322764"/>
                  </a:lnTo>
                  <a:lnTo>
                    <a:pt x="1682174" y="1431984"/>
                  </a:lnTo>
                  <a:lnTo>
                    <a:pt x="1730053" y="1543363"/>
                  </a:lnTo>
                  <a:lnTo>
                    <a:pt x="1772598" y="1657028"/>
                  </a:lnTo>
                  <a:lnTo>
                    <a:pt x="1809682" y="1772852"/>
                  </a:lnTo>
                  <a:lnTo>
                    <a:pt x="1809682" y="1772598"/>
                  </a:lnTo>
                  <a:lnTo>
                    <a:pt x="1822795" y="1772598"/>
                  </a:lnTo>
                  <a:lnTo>
                    <a:pt x="1821874" y="1769169"/>
                  </a:lnTo>
                  <a:lnTo>
                    <a:pt x="1784536" y="1652710"/>
                  </a:lnTo>
                  <a:lnTo>
                    <a:pt x="1741737" y="1538410"/>
                  </a:lnTo>
                  <a:lnTo>
                    <a:pt x="1693604" y="1426523"/>
                  </a:lnTo>
                  <a:lnTo>
                    <a:pt x="1643049" y="1322764"/>
                  </a:lnTo>
                  <a:close/>
                </a:path>
                <a:path w="1924685" h="4946015">
                  <a:moveTo>
                    <a:pt x="1772471" y="1656774"/>
                  </a:moveTo>
                  <a:lnTo>
                    <a:pt x="1772552" y="1657028"/>
                  </a:lnTo>
                  <a:lnTo>
                    <a:pt x="1772471" y="1656774"/>
                  </a:lnTo>
                  <a:close/>
                </a:path>
                <a:path w="1924685" h="4946015">
                  <a:moveTo>
                    <a:pt x="1729926" y="1543109"/>
                  </a:moveTo>
                  <a:lnTo>
                    <a:pt x="1730021" y="1543363"/>
                  </a:lnTo>
                  <a:lnTo>
                    <a:pt x="1729926" y="1543109"/>
                  </a:lnTo>
                  <a:close/>
                </a:path>
                <a:path w="1924685" h="4946015">
                  <a:moveTo>
                    <a:pt x="1682047" y="1431730"/>
                  </a:moveTo>
                  <a:lnTo>
                    <a:pt x="1682156" y="1431984"/>
                  </a:lnTo>
                  <a:lnTo>
                    <a:pt x="1682047" y="1431730"/>
                  </a:lnTo>
                  <a:close/>
                </a:path>
                <a:path w="1924685" h="4946015">
                  <a:moveTo>
                    <a:pt x="1585136" y="1216719"/>
                  </a:moveTo>
                  <a:lnTo>
                    <a:pt x="1570668" y="1216719"/>
                  </a:lnTo>
                  <a:lnTo>
                    <a:pt x="1629088" y="1323145"/>
                  </a:lnTo>
                  <a:lnTo>
                    <a:pt x="1628961" y="1322764"/>
                  </a:lnTo>
                  <a:lnTo>
                    <a:pt x="1643049" y="1322764"/>
                  </a:lnTo>
                  <a:lnTo>
                    <a:pt x="1640264" y="1317049"/>
                  </a:lnTo>
                  <a:lnTo>
                    <a:pt x="1585136" y="1216719"/>
                  </a:lnTo>
                  <a:close/>
                </a:path>
                <a:path w="1924685" h="4946015">
                  <a:moveTo>
                    <a:pt x="1522290" y="1113468"/>
                  </a:moveTo>
                  <a:lnTo>
                    <a:pt x="1507422" y="1113468"/>
                  </a:lnTo>
                  <a:lnTo>
                    <a:pt x="1570795" y="1216973"/>
                  </a:lnTo>
                  <a:lnTo>
                    <a:pt x="1570668" y="1216719"/>
                  </a:lnTo>
                  <a:lnTo>
                    <a:pt x="1585136" y="1216719"/>
                  </a:lnTo>
                  <a:lnTo>
                    <a:pt x="1581717" y="1210496"/>
                  </a:lnTo>
                  <a:lnTo>
                    <a:pt x="1522290" y="1113468"/>
                  </a:lnTo>
                  <a:close/>
                </a:path>
                <a:path w="1924685" h="4946015">
                  <a:moveTo>
                    <a:pt x="1454681" y="1013265"/>
                  </a:moveTo>
                  <a:lnTo>
                    <a:pt x="1439350" y="1013265"/>
                  </a:lnTo>
                  <a:lnTo>
                    <a:pt x="1507549" y="1113722"/>
                  </a:lnTo>
                  <a:lnTo>
                    <a:pt x="1507422" y="1113468"/>
                  </a:lnTo>
                  <a:lnTo>
                    <a:pt x="1522290" y="1113468"/>
                  </a:lnTo>
                  <a:lnTo>
                    <a:pt x="1518090" y="1106610"/>
                  </a:lnTo>
                  <a:lnTo>
                    <a:pt x="1454681" y="1013265"/>
                  </a:lnTo>
                  <a:close/>
                </a:path>
                <a:path w="1924685" h="4946015">
                  <a:moveTo>
                    <a:pt x="1305356" y="822892"/>
                  </a:moveTo>
                  <a:lnTo>
                    <a:pt x="1288855" y="822892"/>
                  </a:lnTo>
                  <a:lnTo>
                    <a:pt x="1366706" y="916618"/>
                  </a:lnTo>
                  <a:lnTo>
                    <a:pt x="1439477" y="1013519"/>
                  </a:lnTo>
                  <a:lnTo>
                    <a:pt x="1439350" y="1013265"/>
                  </a:lnTo>
                  <a:lnTo>
                    <a:pt x="1454681" y="1013265"/>
                  </a:lnTo>
                  <a:lnTo>
                    <a:pt x="1449764" y="1006026"/>
                  </a:lnTo>
                  <a:lnTo>
                    <a:pt x="1376485" y="908617"/>
                  </a:lnTo>
                  <a:lnTo>
                    <a:pt x="1305356" y="822892"/>
                  </a:lnTo>
                  <a:close/>
                </a:path>
                <a:path w="1924685" h="4946015">
                  <a:moveTo>
                    <a:pt x="1366452" y="916364"/>
                  </a:moveTo>
                  <a:lnTo>
                    <a:pt x="1366643" y="916618"/>
                  </a:lnTo>
                  <a:lnTo>
                    <a:pt x="1366452" y="916364"/>
                  </a:lnTo>
                  <a:close/>
                </a:path>
                <a:path w="1924685" h="4946015">
                  <a:moveTo>
                    <a:pt x="1138186" y="647251"/>
                  </a:moveTo>
                  <a:lnTo>
                    <a:pt x="1120326" y="647251"/>
                  </a:lnTo>
                  <a:lnTo>
                    <a:pt x="1207067" y="733357"/>
                  </a:lnTo>
                  <a:lnTo>
                    <a:pt x="1206929" y="733357"/>
                  </a:lnTo>
                  <a:lnTo>
                    <a:pt x="1288982" y="823146"/>
                  </a:lnTo>
                  <a:lnTo>
                    <a:pt x="1288855" y="822892"/>
                  </a:lnTo>
                  <a:lnTo>
                    <a:pt x="1305356" y="822892"/>
                  </a:lnTo>
                  <a:lnTo>
                    <a:pt x="1298507" y="814637"/>
                  </a:lnTo>
                  <a:lnTo>
                    <a:pt x="1224210" y="733357"/>
                  </a:lnTo>
                  <a:lnTo>
                    <a:pt x="1207067" y="733357"/>
                  </a:lnTo>
                  <a:lnTo>
                    <a:pt x="1206813" y="733230"/>
                  </a:lnTo>
                  <a:lnTo>
                    <a:pt x="1224094" y="733230"/>
                  </a:lnTo>
                  <a:lnTo>
                    <a:pt x="1216084" y="724467"/>
                  </a:lnTo>
                  <a:lnTo>
                    <a:pt x="1138186" y="647251"/>
                  </a:lnTo>
                  <a:close/>
                </a:path>
                <a:path w="1924685" h="4946015">
                  <a:moveTo>
                    <a:pt x="1048345" y="565463"/>
                  </a:moveTo>
                  <a:lnTo>
                    <a:pt x="1029394" y="565463"/>
                  </a:lnTo>
                  <a:lnTo>
                    <a:pt x="1120453" y="647505"/>
                  </a:lnTo>
                  <a:lnTo>
                    <a:pt x="1120326" y="647251"/>
                  </a:lnTo>
                  <a:lnTo>
                    <a:pt x="1138186" y="647251"/>
                  </a:lnTo>
                  <a:lnTo>
                    <a:pt x="1129089" y="638234"/>
                  </a:lnTo>
                  <a:lnTo>
                    <a:pt x="1048345" y="565463"/>
                  </a:lnTo>
                  <a:close/>
                </a:path>
                <a:path w="1924685" h="4946015">
                  <a:moveTo>
                    <a:pt x="541488" y="224214"/>
                  </a:moveTo>
                  <a:lnTo>
                    <a:pt x="514409" y="224214"/>
                  </a:lnTo>
                  <a:lnTo>
                    <a:pt x="514663" y="224341"/>
                  </a:lnTo>
                  <a:lnTo>
                    <a:pt x="625407" y="282888"/>
                  </a:lnTo>
                  <a:lnTo>
                    <a:pt x="732341" y="346515"/>
                  </a:lnTo>
                  <a:lnTo>
                    <a:pt x="835465" y="414968"/>
                  </a:lnTo>
                  <a:lnTo>
                    <a:pt x="934652" y="488120"/>
                  </a:lnTo>
                  <a:lnTo>
                    <a:pt x="1029648" y="565717"/>
                  </a:lnTo>
                  <a:lnTo>
                    <a:pt x="1029394" y="565463"/>
                  </a:lnTo>
                  <a:lnTo>
                    <a:pt x="1048345" y="565463"/>
                  </a:lnTo>
                  <a:lnTo>
                    <a:pt x="1037776" y="555938"/>
                  </a:lnTo>
                  <a:lnTo>
                    <a:pt x="942272" y="478087"/>
                  </a:lnTo>
                  <a:lnTo>
                    <a:pt x="842577" y="404554"/>
                  </a:lnTo>
                  <a:lnTo>
                    <a:pt x="739072" y="335720"/>
                  </a:lnTo>
                  <a:lnTo>
                    <a:pt x="631503" y="271839"/>
                  </a:lnTo>
                  <a:lnTo>
                    <a:pt x="541488" y="224214"/>
                  </a:lnTo>
                  <a:close/>
                </a:path>
                <a:path w="1924685" h="4946015">
                  <a:moveTo>
                    <a:pt x="934398" y="487993"/>
                  </a:moveTo>
                  <a:lnTo>
                    <a:pt x="934554" y="488120"/>
                  </a:lnTo>
                  <a:lnTo>
                    <a:pt x="934398" y="487993"/>
                  </a:lnTo>
                  <a:close/>
                </a:path>
                <a:path w="1924685" h="4946015">
                  <a:moveTo>
                    <a:pt x="835211" y="414841"/>
                  </a:moveTo>
                  <a:lnTo>
                    <a:pt x="835383" y="414968"/>
                  </a:lnTo>
                  <a:lnTo>
                    <a:pt x="835211" y="414841"/>
                  </a:lnTo>
                  <a:close/>
                </a:path>
                <a:path w="1924685" h="4946015">
                  <a:moveTo>
                    <a:pt x="732087" y="346388"/>
                  </a:moveTo>
                  <a:lnTo>
                    <a:pt x="732278" y="346515"/>
                  </a:lnTo>
                  <a:lnTo>
                    <a:pt x="732087" y="346388"/>
                  </a:lnTo>
                  <a:close/>
                </a:path>
                <a:path w="1924685" h="4946015">
                  <a:moveTo>
                    <a:pt x="625153" y="282761"/>
                  </a:moveTo>
                  <a:lnTo>
                    <a:pt x="625367" y="282888"/>
                  </a:lnTo>
                  <a:lnTo>
                    <a:pt x="625153" y="282761"/>
                  </a:lnTo>
                  <a:close/>
                </a:path>
                <a:path w="1924685" h="4946015">
                  <a:moveTo>
                    <a:pt x="514544" y="224286"/>
                  </a:moveTo>
                  <a:close/>
                </a:path>
                <a:path w="1924685" h="4946015">
                  <a:moveTo>
                    <a:pt x="429915" y="170747"/>
                  </a:moveTo>
                  <a:lnTo>
                    <a:pt x="399982" y="170747"/>
                  </a:lnTo>
                  <a:lnTo>
                    <a:pt x="514544" y="224286"/>
                  </a:lnTo>
                  <a:lnTo>
                    <a:pt x="514409" y="224214"/>
                  </a:lnTo>
                  <a:lnTo>
                    <a:pt x="541488" y="224214"/>
                  </a:lnTo>
                  <a:lnTo>
                    <a:pt x="520124" y="212911"/>
                  </a:lnTo>
                  <a:lnTo>
                    <a:pt x="429915" y="170747"/>
                  </a:lnTo>
                  <a:close/>
                </a:path>
                <a:path w="1924685" h="4946015">
                  <a:moveTo>
                    <a:pt x="74921" y="42148"/>
                  </a:moveTo>
                  <a:lnTo>
                    <a:pt x="74354" y="48573"/>
                  </a:lnTo>
                  <a:lnTo>
                    <a:pt x="71334" y="54343"/>
                  </a:lnTo>
                  <a:lnTo>
                    <a:pt x="160968" y="80577"/>
                  </a:lnTo>
                  <a:lnTo>
                    <a:pt x="160714" y="80577"/>
                  </a:lnTo>
                  <a:lnTo>
                    <a:pt x="282380" y="122868"/>
                  </a:lnTo>
                  <a:lnTo>
                    <a:pt x="281999" y="122868"/>
                  </a:lnTo>
                  <a:lnTo>
                    <a:pt x="400236" y="170874"/>
                  </a:lnTo>
                  <a:lnTo>
                    <a:pt x="399982" y="170747"/>
                  </a:lnTo>
                  <a:lnTo>
                    <a:pt x="429915" y="170747"/>
                  </a:lnTo>
                  <a:lnTo>
                    <a:pt x="405189" y="159190"/>
                  </a:lnTo>
                  <a:lnTo>
                    <a:pt x="286698" y="110930"/>
                  </a:lnTo>
                  <a:lnTo>
                    <a:pt x="164778" y="68512"/>
                  </a:lnTo>
                  <a:lnTo>
                    <a:pt x="74921" y="42148"/>
                  </a:lnTo>
                  <a:close/>
                </a:path>
                <a:path w="1924685" h="4946015">
                  <a:moveTo>
                    <a:pt x="33494" y="0"/>
                  </a:moveTo>
                  <a:lnTo>
                    <a:pt x="19569" y="4409"/>
                  </a:lnTo>
                  <a:lnTo>
                    <a:pt x="8336" y="13723"/>
                  </a:lnTo>
                  <a:lnTo>
                    <a:pt x="1329" y="27110"/>
                  </a:lnTo>
                  <a:lnTo>
                    <a:pt x="0" y="42191"/>
                  </a:lnTo>
                  <a:lnTo>
                    <a:pt x="4409" y="56130"/>
                  </a:lnTo>
                  <a:lnTo>
                    <a:pt x="13723" y="67401"/>
                  </a:lnTo>
                  <a:lnTo>
                    <a:pt x="27110" y="74481"/>
                  </a:lnTo>
                  <a:lnTo>
                    <a:pt x="42189" y="75737"/>
                  </a:lnTo>
                  <a:lnTo>
                    <a:pt x="56114" y="71290"/>
                  </a:lnTo>
                  <a:lnTo>
                    <a:pt x="67347" y="61962"/>
                  </a:lnTo>
                  <a:lnTo>
                    <a:pt x="71334" y="54343"/>
                  </a:lnTo>
                  <a:lnTo>
                    <a:pt x="36000" y="44001"/>
                  </a:lnTo>
                  <a:lnTo>
                    <a:pt x="39683" y="31809"/>
                  </a:lnTo>
                  <a:lnTo>
                    <a:pt x="75143" y="31809"/>
                  </a:lnTo>
                  <a:lnTo>
                    <a:pt x="71274" y="19617"/>
                  </a:lnTo>
                  <a:lnTo>
                    <a:pt x="61960" y="8389"/>
                  </a:lnTo>
                  <a:lnTo>
                    <a:pt x="48573" y="1329"/>
                  </a:lnTo>
                  <a:lnTo>
                    <a:pt x="33494" y="0"/>
                  </a:lnTo>
                  <a:close/>
                </a:path>
                <a:path w="1924685" h="4946015">
                  <a:moveTo>
                    <a:pt x="39683" y="31809"/>
                  </a:moveTo>
                  <a:lnTo>
                    <a:pt x="36000" y="44001"/>
                  </a:lnTo>
                  <a:lnTo>
                    <a:pt x="71334" y="54343"/>
                  </a:lnTo>
                  <a:lnTo>
                    <a:pt x="74354" y="48573"/>
                  </a:lnTo>
                  <a:lnTo>
                    <a:pt x="74921" y="42148"/>
                  </a:lnTo>
                  <a:lnTo>
                    <a:pt x="39683" y="31809"/>
                  </a:lnTo>
                  <a:close/>
                </a:path>
                <a:path w="1924685" h="4946015">
                  <a:moveTo>
                    <a:pt x="75143" y="31809"/>
                  </a:moveTo>
                  <a:lnTo>
                    <a:pt x="39683" y="31809"/>
                  </a:lnTo>
                  <a:lnTo>
                    <a:pt x="74921" y="42148"/>
                  </a:lnTo>
                  <a:lnTo>
                    <a:pt x="75684" y="33512"/>
                  </a:lnTo>
                  <a:lnTo>
                    <a:pt x="75143" y="31809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92523" y="6996683"/>
              <a:ext cx="1120140" cy="728980"/>
            </a:xfrm>
            <a:custGeom>
              <a:avLst/>
              <a:gdLst/>
              <a:ahLst/>
              <a:cxnLst/>
              <a:rect l="l" t="t" r="r" b="b"/>
              <a:pathLst>
                <a:path w="1120139" h="728979">
                  <a:moveTo>
                    <a:pt x="998727" y="0"/>
                  </a:moveTo>
                  <a:lnTo>
                    <a:pt x="121412" y="0"/>
                  </a:lnTo>
                  <a:lnTo>
                    <a:pt x="74152" y="9540"/>
                  </a:lnTo>
                  <a:lnTo>
                    <a:pt x="35559" y="35560"/>
                  </a:lnTo>
                  <a:lnTo>
                    <a:pt x="9540" y="74152"/>
                  </a:lnTo>
                  <a:lnTo>
                    <a:pt x="0" y="121412"/>
                  </a:lnTo>
                  <a:lnTo>
                    <a:pt x="0" y="607060"/>
                  </a:lnTo>
                  <a:lnTo>
                    <a:pt x="9540" y="654319"/>
                  </a:lnTo>
                  <a:lnTo>
                    <a:pt x="35560" y="692912"/>
                  </a:lnTo>
                  <a:lnTo>
                    <a:pt x="74152" y="718931"/>
                  </a:lnTo>
                  <a:lnTo>
                    <a:pt x="121412" y="728472"/>
                  </a:lnTo>
                  <a:lnTo>
                    <a:pt x="998727" y="728472"/>
                  </a:lnTo>
                  <a:lnTo>
                    <a:pt x="1045987" y="718931"/>
                  </a:lnTo>
                  <a:lnTo>
                    <a:pt x="1084580" y="692912"/>
                  </a:lnTo>
                  <a:lnTo>
                    <a:pt x="1110599" y="654319"/>
                  </a:lnTo>
                  <a:lnTo>
                    <a:pt x="1120139" y="607060"/>
                  </a:lnTo>
                  <a:lnTo>
                    <a:pt x="1120139" y="121412"/>
                  </a:lnTo>
                  <a:lnTo>
                    <a:pt x="1110599" y="74152"/>
                  </a:lnTo>
                  <a:lnTo>
                    <a:pt x="1084579" y="35560"/>
                  </a:lnTo>
                  <a:lnTo>
                    <a:pt x="1045987" y="9540"/>
                  </a:lnTo>
                  <a:lnTo>
                    <a:pt x="99872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92523" y="6996683"/>
              <a:ext cx="1120140" cy="728980"/>
            </a:xfrm>
            <a:custGeom>
              <a:avLst/>
              <a:gdLst/>
              <a:ahLst/>
              <a:cxnLst/>
              <a:rect l="l" t="t" r="r" b="b"/>
              <a:pathLst>
                <a:path w="1120139" h="728979">
                  <a:moveTo>
                    <a:pt x="0" y="121412"/>
                  </a:moveTo>
                  <a:lnTo>
                    <a:pt x="9540" y="74152"/>
                  </a:lnTo>
                  <a:lnTo>
                    <a:pt x="35559" y="35560"/>
                  </a:lnTo>
                  <a:lnTo>
                    <a:pt x="74152" y="9540"/>
                  </a:lnTo>
                  <a:lnTo>
                    <a:pt x="121412" y="0"/>
                  </a:lnTo>
                  <a:lnTo>
                    <a:pt x="998727" y="0"/>
                  </a:lnTo>
                  <a:lnTo>
                    <a:pt x="1045987" y="9540"/>
                  </a:lnTo>
                  <a:lnTo>
                    <a:pt x="1084579" y="35560"/>
                  </a:lnTo>
                  <a:lnTo>
                    <a:pt x="1110599" y="74152"/>
                  </a:lnTo>
                  <a:lnTo>
                    <a:pt x="1120139" y="121412"/>
                  </a:lnTo>
                  <a:lnTo>
                    <a:pt x="1120139" y="607060"/>
                  </a:lnTo>
                  <a:lnTo>
                    <a:pt x="1110599" y="654319"/>
                  </a:lnTo>
                  <a:lnTo>
                    <a:pt x="1084580" y="692912"/>
                  </a:lnTo>
                  <a:lnTo>
                    <a:pt x="1045987" y="718931"/>
                  </a:lnTo>
                  <a:lnTo>
                    <a:pt x="998727" y="728472"/>
                  </a:lnTo>
                  <a:lnTo>
                    <a:pt x="121412" y="728472"/>
                  </a:lnTo>
                  <a:lnTo>
                    <a:pt x="74152" y="718931"/>
                  </a:lnTo>
                  <a:lnTo>
                    <a:pt x="35560" y="692912"/>
                  </a:lnTo>
                  <a:lnTo>
                    <a:pt x="9540" y="654319"/>
                  </a:lnTo>
                  <a:lnTo>
                    <a:pt x="0" y="607060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03291" y="5146547"/>
              <a:ext cx="1120140" cy="728980"/>
            </a:xfrm>
            <a:custGeom>
              <a:avLst/>
              <a:gdLst/>
              <a:ahLst/>
              <a:cxnLst/>
              <a:rect l="l" t="t" r="r" b="b"/>
              <a:pathLst>
                <a:path w="1120139" h="728979">
                  <a:moveTo>
                    <a:pt x="998728" y="0"/>
                  </a:moveTo>
                  <a:lnTo>
                    <a:pt x="121412" y="0"/>
                  </a:lnTo>
                  <a:lnTo>
                    <a:pt x="74152" y="9540"/>
                  </a:lnTo>
                  <a:lnTo>
                    <a:pt x="35560" y="35560"/>
                  </a:lnTo>
                  <a:lnTo>
                    <a:pt x="9540" y="74152"/>
                  </a:lnTo>
                  <a:lnTo>
                    <a:pt x="0" y="121412"/>
                  </a:lnTo>
                  <a:lnTo>
                    <a:pt x="0" y="607060"/>
                  </a:lnTo>
                  <a:lnTo>
                    <a:pt x="9540" y="654319"/>
                  </a:lnTo>
                  <a:lnTo>
                    <a:pt x="35560" y="692912"/>
                  </a:lnTo>
                  <a:lnTo>
                    <a:pt x="74152" y="718931"/>
                  </a:lnTo>
                  <a:lnTo>
                    <a:pt x="121412" y="728472"/>
                  </a:lnTo>
                  <a:lnTo>
                    <a:pt x="998728" y="728472"/>
                  </a:lnTo>
                  <a:lnTo>
                    <a:pt x="1045987" y="718931"/>
                  </a:lnTo>
                  <a:lnTo>
                    <a:pt x="1084580" y="692912"/>
                  </a:lnTo>
                  <a:lnTo>
                    <a:pt x="1110599" y="654319"/>
                  </a:lnTo>
                  <a:lnTo>
                    <a:pt x="1120140" y="607060"/>
                  </a:lnTo>
                  <a:lnTo>
                    <a:pt x="1120140" y="121412"/>
                  </a:lnTo>
                  <a:lnTo>
                    <a:pt x="1110599" y="74152"/>
                  </a:lnTo>
                  <a:lnTo>
                    <a:pt x="1084580" y="35559"/>
                  </a:lnTo>
                  <a:lnTo>
                    <a:pt x="1045987" y="9540"/>
                  </a:lnTo>
                  <a:lnTo>
                    <a:pt x="99872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03291" y="5146547"/>
              <a:ext cx="1120140" cy="728980"/>
            </a:xfrm>
            <a:custGeom>
              <a:avLst/>
              <a:gdLst/>
              <a:ahLst/>
              <a:cxnLst/>
              <a:rect l="l" t="t" r="r" b="b"/>
              <a:pathLst>
                <a:path w="1120139" h="728979">
                  <a:moveTo>
                    <a:pt x="0" y="121412"/>
                  </a:moveTo>
                  <a:lnTo>
                    <a:pt x="9540" y="74152"/>
                  </a:lnTo>
                  <a:lnTo>
                    <a:pt x="35560" y="35560"/>
                  </a:lnTo>
                  <a:lnTo>
                    <a:pt x="74152" y="9540"/>
                  </a:lnTo>
                  <a:lnTo>
                    <a:pt x="121412" y="0"/>
                  </a:lnTo>
                  <a:lnTo>
                    <a:pt x="998728" y="0"/>
                  </a:lnTo>
                  <a:lnTo>
                    <a:pt x="1045987" y="9540"/>
                  </a:lnTo>
                  <a:lnTo>
                    <a:pt x="1084580" y="35559"/>
                  </a:lnTo>
                  <a:lnTo>
                    <a:pt x="1110599" y="74152"/>
                  </a:lnTo>
                  <a:lnTo>
                    <a:pt x="1120140" y="121412"/>
                  </a:lnTo>
                  <a:lnTo>
                    <a:pt x="1120140" y="607060"/>
                  </a:lnTo>
                  <a:lnTo>
                    <a:pt x="1110599" y="654319"/>
                  </a:lnTo>
                  <a:lnTo>
                    <a:pt x="1084580" y="692912"/>
                  </a:lnTo>
                  <a:lnTo>
                    <a:pt x="1045987" y="718931"/>
                  </a:lnTo>
                  <a:lnTo>
                    <a:pt x="998728" y="728472"/>
                  </a:lnTo>
                  <a:lnTo>
                    <a:pt x="121412" y="728472"/>
                  </a:lnTo>
                  <a:lnTo>
                    <a:pt x="74152" y="718931"/>
                  </a:lnTo>
                  <a:lnTo>
                    <a:pt x="35560" y="692912"/>
                  </a:lnTo>
                  <a:lnTo>
                    <a:pt x="9540" y="654319"/>
                  </a:lnTo>
                  <a:lnTo>
                    <a:pt x="0" y="607060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56888" y="3220211"/>
              <a:ext cx="1122045" cy="728980"/>
            </a:xfrm>
            <a:custGeom>
              <a:avLst/>
              <a:gdLst/>
              <a:ahLst/>
              <a:cxnLst/>
              <a:rect l="l" t="t" r="r" b="b"/>
              <a:pathLst>
                <a:path w="1122045" h="728979">
                  <a:moveTo>
                    <a:pt x="1000125" y="0"/>
                  </a:moveTo>
                  <a:lnTo>
                    <a:pt x="121538" y="0"/>
                  </a:lnTo>
                  <a:lnTo>
                    <a:pt x="74205" y="9540"/>
                  </a:lnTo>
                  <a:lnTo>
                    <a:pt x="35575" y="35560"/>
                  </a:lnTo>
                  <a:lnTo>
                    <a:pt x="9542" y="74152"/>
                  </a:lnTo>
                  <a:lnTo>
                    <a:pt x="0" y="121412"/>
                  </a:lnTo>
                  <a:lnTo>
                    <a:pt x="0" y="607060"/>
                  </a:lnTo>
                  <a:lnTo>
                    <a:pt x="9542" y="654319"/>
                  </a:lnTo>
                  <a:lnTo>
                    <a:pt x="35575" y="692912"/>
                  </a:lnTo>
                  <a:lnTo>
                    <a:pt x="74205" y="718931"/>
                  </a:lnTo>
                  <a:lnTo>
                    <a:pt x="121538" y="728472"/>
                  </a:lnTo>
                  <a:lnTo>
                    <a:pt x="1000125" y="728472"/>
                  </a:lnTo>
                  <a:lnTo>
                    <a:pt x="1047458" y="718931"/>
                  </a:lnTo>
                  <a:lnTo>
                    <a:pt x="1086088" y="692912"/>
                  </a:lnTo>
                  <a:lnTo>
                    <a:pt x="1112121" y="654319"/>
                  </a:lnTo>
                  <a:lnTo>
                    <a:pt x="1121664" y="607060"/>
                  </a:lnTo>
                  <a:lnTo>
                    <a:pt x="1121664" y="121412"/>
                  </a:lnTo>
                  <a:lnTo>
                    <a:pt x="1112121" y="74152"/>
                  </a:lnTo>
                  <a:lnTo>
                    <a:pt x="1086088" y="35559"/>
                  </a:lnTo>
                  <a:lnTo>
                    <a:pt x="1047458" y="9540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56888" y="3220211"/>
              <a:ext cx="1122045" cy="728980"/>
            </a:xfrm>
            <a:custGeom>
              <a:avLst/>
              <a:gdLst/>
              <a:ahLst/>
              <a:cxnLst/>
              <a:rect l="l" t="t" r="r" b="b"/>
              <a:pathLst>
                <a:path w="1122045" h="728979">
                  <a:moveTo>
                    <a:pt x="0" y="121412"/>
                  </a:moveTo>
                  <a:lnTo>
                    <a:pt x="9542" y="74152"/>
                  </a:lnTo>
                  <a:lnTo>
                    <a:pt x="35575" y="35560"/>
                  </a:lnTo>
                  <a:lnTo>
                    <a:pt x="74205" y="9540"/>
                  </a:lnTo>
                  <a:lnTo>
                    <a:pt x="121538" y="0"/>
                  </a:lnTo>
                  <a:lnTo>
                    <a:pt x="1000125" y="0"/>
                  </a:lnTo>
                  <a:lnTo>
                    <a:pt x="1047458" y="9540"/>
                  </a:lnTo>
                  <a:lnTo>
                    <a:pt x="1086088" y="35559"/>
                  </a:lnTo>
                  <a:lnTo>
                    <a:pt x="1112121" y="74152"/>
                  </a:lnTo>
                  <a:lnTo>
                    <a:pt x="1121664" y="121412"/>
                  </a:lnTo>
                  <a:lnTo>
                    <a:pt x="1121664" y="607060"/>
                  </a:lnTo>
                  <a:lnTo>
                    <a:pt x="1112121" y="654319"/>
                  </a:lnTo>
                  <a:lnTo>
                    <a:pt x="1086088" y="692912"/>
                  </a:lnTo>
                  <a:lnTo>
                    <a:pt x="1047458" y="718931"/>
                  </a:lnTo>
                  <a:lnTo>
                    <a:pt x="1000125" y="728472"/>
                  </a:lnTo>
                  <a:lnTo>
                    <a:pt x="121538" y="728472"/>
                  </a:lnTo>
                  <a:lnTo>
                    <a:pt x="74205" y="718931"/>
                  </a:lnTo>
                  <a:lnTo>
                    <a:pt x="35575" y="692912"/>
                  </a:lnTo>
                  <a:lnTo>
                    <a:pt x="9542" y="654319"/>
                  </a:lnTo>
                  <a:lnTo>
                    <a:pt x="0" y="607060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9611" y="4404359"/>
              <a:ext cx="2065019" cy="20314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01765" y="5008905"/>
            <a:ext cx="655002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20" b="1">
                <a:solidFill>
                  <a:srgbClr val="44484E"/>
                </a:solidFill>
                <a:latin typeface="Trebuchet MS"/>
                <a:cs typeface="Trebuchet MS"/>
              </a:rPr>
              <a:t>Field</a:t>
            </a:r>
            <a:r>
              <a:rPr dirty="0" sz="2200" spc="-9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0" b="1">
                <a:solidFill>
                  <a:srgbClr val="44484E"/>
                </a:solidFill>
                <a:latin typeface="Trebuchet MS"/>
                <a:cs typeface="Trebuchet MS"/>
              </a:rPr>
              <a:t>Programmable</a:t>
            </a:r>
            <a:r>
              <a:rPr dirty="0" sz="2200" spc="-7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44484E"/>
                </a:solidFill>
                <a:latin typeface="Trebuchet MS"/>
                <a:cs typeface="Trebuchet MS"/>
              </a:rPr>
              <a:t>Gate</a:t>
            </a:r>
            <a:r>
              <a:rPr dirty="0" sz="2200" spc="-114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44484E"/>
                </a:solidFill>
                <a:latin typeface="Trebuchet MS"/>
                <a:cs typeface="Trebuchet MS"/>
              </a:rPr>
              <a:t>Array</a:t>
            </a:r>
            <a:r>
              <a:rPr dirty="0" sz="2200" spc="-10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 b="1">
                <a:solidFill>
                  <a:srgbClr val="44484E"/>
                </a:solidFill>
                <a:latin typeface="Trebuchet MS"/>
                <a:cs typeface="Trebuchet MS"/>
              </a:rPr>
              <a:t>(FPGA)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5">
                <a:solidFill>
                  <a:srgbClr val="44484E"/>
                </a:solidFill>
                <a:latin typeface="Trebuchet MS"/>
                <a:cs typeface="Trebuchet MS"/>
              </a:rPr>
              <a:t>End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customer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can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configure</a:t>
            </a:r>
            <a:r>
              <a:rPr dirty="0" sz="2200" spc="-5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rebuchet MS"/>
                <a:cs typeface="Trebuchet MS"/>
              </a:rPr>
              <a:t>programming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logic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0621" y="6712356"/>
            <a:ext cx="4953635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45" b="1">
                <a:solidFill>
                  <a:srgbClr val="44484E"/>
                </a:solidFill>
                <a:latin typeface="Trebuchet MS"/>
                <a:cs typeface="Trebuchet MS"/>
              </a:rPr>
              <a:t>Real-Time</a:t>
            </a:r>
            <a:r>
              <a:rPr dirty="0" sz="2200" spc="-8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 b="1">
                <a:solidFill>
                  <a:srgbClr val="44484E"/>
                </a:solidFill>
                <a:latin typeface="Trebuchet MS"/>
                <a:cs typeface="Trebuchet MS"/>
              </a:rPr>
              <a:t>Operating</a:t>
            </a:r>
            <a:r>
              <a:rPr dirty="0" sz="2200" spc="-9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10" b="1">
                <a:solidFill>
                  <a:srgbClr val="44484E"/>
                </a:solidFill>
                <a:latin typeface="Trebuchet MS"/>
                <a:cs typeface="Trebuchet MS"/>
              </a:rPr>
              <a:t>System</a:t>
            </a:r>
            <a:r>
              <a:rPr dirty="0" sz="2200" spc="-10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 b="1">
                <a:solidFill>
                  <a:srgbClr val="44484E"/>
                </a:solidFill>
                <a:latin typeface="Trebuchet MS"/>
                <a:cs typeface="Trebuchet MS"/>
              </a:rPr>
              <a:t>(RTOS)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Designed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rebuchet MS"/>
                <a:cs typeface="Trebuchet MS"/>
              </a:rPr>
              <a:t>be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ultra-stable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Prioritizes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44484E"/>
                </a:solidFill>
                <a:latin typeface="Trebuchet MS"/>
                <a:cs typeface="Trebuchet MS"/>
              </a:rPr>
              <a:t>real-time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scheduling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2045" y="1882292"/>
            <a:ext cx="13102590" cy="2292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05735" marR="5080" indent="-2693670">
              <a:lnSpc>
                <a:spcPct val="114999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Programmable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Logic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(PLC).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Some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hardware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PLCs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built: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rebuchet MS"/>
              <a:cs typeface="Trebuchet MS"/>
            </a:endParaRPr>
          </a:p>
          <a:p>
            <a:pPr marL="3716654">
              <a:lnSpc>
                <a:spcPct val="100000"/>
              </a:lnSpc>
            </a:pPr>
            <a:r>
              <a:rPr dirty="0" sz="2200" spc="110" b="1">
                <a:solidFill>
                  <a:srgbClr val="44484E"/>
                </a:solidFill>
                <a:latin typeface="Trebuchet MS"/>
                <a:cs typeface="Trebuchet MS"/>
              </a:rPr>
              <a:t>System</a:t>
            </a:r>
            <a:r>
              <a:rPr dirty="0" sz="2200" spc="-11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44484E"/>
                </a:solidFill>
                <a:latin typeface="Trebuchet MS"/>
                <a:cs typeface="Trebuchet MS"/>
              </a:rPr>
              <a:t>on</a:t>
            </a:r>
            <a:r>
              <a:rPr dirty="0" sz="2200" spc="-8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44484E"/>
                </a:solidFill>
                <a:latin typeface="Trebuchet MS"/>
                <a:cs typeface="Trebuchet MS"/>
              </a:rPr>
              <a:t>Chip</a:t>
            </a:r>
            <a:r>
              <a:rPr dirty="0" sz="2200" spc="-10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 b="1">
                <a:solidFill>
                  <a:srgbClr val="44484E"/>
                </a:solidFill>
                <a:latin typeface="Trebuchet MS"/>
                <a:cs typeface="Trebuchet MS"/>
              </a:rPr>
              <a:t>(SoC)</a:t>
            </a:r>
            <a:endParaRPr sz="2200">
              <a:latin typeface="Trebuchet MS"/>
              <a:cs typeface="Trebuchet MS"/>
            </a:endParaRPr>
          </a:p>
          <a:p>
            <a:pPr marL="4059554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4059554" algn="l"/>
                <a:tab pos="4060190" algn="l"/>
              </a:tabLst>
            </a:pP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Processors,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controllers,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devices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Trebuchet MS"/>
                <a:cs typeface="Trebuchet MS"/>
              </a:rPr>
              <a:t>all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provided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44484E"/>
                </a:solidFill>
                <a:latin typeface="Trebuchet MS"/>
                <a:cs typeface="Trebuchet MS"/>
              </a:rPr>
              <a:t>on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single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package</a:t>
            </a:r>
            <a:endParaRPr sz="2200">
              <a:latin typeface="Trebuchet MS"/>
              <a:cs typeface="Trebuchet MS"/>
            </a:endParaRPr>
          </a:p>
          <a:p>
            <a:pPr marL="4059554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4059554" algn="l"/>
                <a:tab pos="4060190" algn="l"/>
                <a:tab pos="8578850" algn="l"/>
              </a:tabLst>
            </a:pP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Examples</a:t>
            </a:r>
            <a:r>
              <a:rPr dirty="0" sz="2200" spc="-4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of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44484E"/>
                </a:solidFill>
                <a:latin typeface="Trebuchet MS"/>
                <a:cs typeface="Trebuchet MS"/>
              </a:rPr>
              <a:t>SoC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are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Raspberry</a:t>
            </a:r>
            <a:r>
              <a:rPr dirty="0" sz="2200" spc="-4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Pi	</a:t>
            </a:r>
            <a:r>
              <a:rPr dirty="0" sz="2200" spc="110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12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rebuchet MS"/>
                <a:cs typeface="Trebuchet MS"/>
              </a:rPr>
              <a:t>Arduino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958" y="306451"/>
            <a:ext cx="93052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Communications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216" y="760476"/>
            <a:ext cx="128884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44801" y="1882292"/>
            <a:ext cx="1297051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7095" marR="5080" indent="-2145030">
              <a:lnSpc>
                <a:spcPct val="114999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improvement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technology,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standardized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technologies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becoming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prevalent.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technologies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include: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7469" y="4290059"/>
            <a:ext cx="12563475" cy="1558925"/>
            <a:chOff x="1847469" y="4290059"/>
            <a:chExt cx="12563475" cy="1558925"/>
          </a:xfrm>
        </p:grpSpPr>
        <p:sp>
          <p:nvSpPr>
            <p:cNvPr id="6" name="object 6"/>
            <p:cNvSpPr/>
            <p:nvPr/>
          </p:nvSpPr>
          <p:spPr>
            <a:xfrm>
              <a:off x="1868424" y="4290059"/>
              <a:ext cx="5459095" cy="558165"/>
            </a:xfrm>
            <a:custGeom>
              <a:avLst/>
              <a:gdLst/>
              <a:ahLst/>
              <a:cxnLst/>
              <a:rect l="l" t="t" r="r" b="b"/>
              <a:pathLst>
                <a:path w="5459095" h="558164">
                  <a:moveTo>
                    <a:pt x="5366004" y="0"/>
                  </a:moveTo>
                  <a:lnTo>
                    <a:pt x="92963" y="0"/>
                  </a:lnTo>
                  <a:lnTo>
                    <a:pt x="56792" y="7310"/>
                  </a:lnTo>
                  <a:lnTo>
                    <a:pt x="27241" y="27241"/>
                  </a:lnTo>
                  <a:lnTo>
                    <a:pt x="7310" y="56792"/>
                  </a:lnTo>
                  <a:lnTo>
                    <a:pt x="0" y="92963"/>
                  </a:lnTo>
                  <a:lnTo>
                    <a:pt x="0" y="557784"/>
                  </a:lnTo>
                  <a:lnTo>
                    <a:pt x="5458968" y="557784"/>
                  </a:lnTo>
                  <a:lnTo>
                    <a:pt x="5458968" y="92963"/>
                  </a:lnTo>
                  <a:lnTo>
                    <a:pt x="5451657" y="56792"/>
                  </a:lnTo>
                  <a:lnTo>
                    <a:pt x="5431726" y="27241"/>
                  </a:lnTo>
                  <a:lnTo>
                    <a:pt x="5402175" y="7310"/>
                  </a:lnTo>
                  <a:lnTo>
                    <a:pt x="5366004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56994" y="4758689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5"/>
                  </a:lnTo>
                  <a:lnTo>
                    <a:pt x="12455271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3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4758689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52320" y="4331970"/>
            <a:ext cx="11859895" cy="1343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Operational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(OT)</a:t>
            </a:r>
            <a:r>
              <a:rPr dirty="0" sz="22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Networks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marL="12700" marR="5080">
              <a:lnSpc>
                <a:spcPct val="100600"/>
              </a:lnSpc>
            </a:pP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Operational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technology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(OT)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networks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typically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either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serial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protocols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industrial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Ethernet.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958" y="306451"/>
            <a:ext cx="93052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Communications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216" y="760476"/>
            <a:ext cx="128884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03857" y="3013329"/>
            <a:ext cx="5441950" cy="1049655"/>
            <a:chOff x="1903857" y="3013329"/>
            <a:chExt cx="5441950" cy="1049655"/>
          </a:xfrm>
        </p:grpSpPr>
        <p:sp>
          <p:nvSpPr>
            <p:cNvPr id="5" name="object 5"/>
            <p:cNvSpPr/>
            <p:nvPr/>
          </p:nvSpPr>
          <p:spPr>
            <a:xfrm>
              <a:off x="1913382" y="3022854"/>
              <a:ext cx="5422900" cy="1030605"/>
            </a:xfrm>
            <a:custGeom>
              <a:avLst/>
              <a:gdLst/>
              <a:ahLst/>
              <a:cxnLst/>
              <a:rect l="l" t="t" r="r" b="b"/>
              <a:pathLst>
                <a:path w="5422900" h="1030604">
                  <a:moveTo>
                    <a:pt x="5250688" y="0"/>
                  </a:moveTo>
                  <a:lnTo>
                    <a:pt x="171704" y="0"/>
                  </a:lnTo>
                  <a:lnTo>
                    <a:pt x="126044" y="6130"/>
                  </a:lnTo>
                  <a:lnTo>
                    <a:pt x="85024" y="23433"/>
                  </a:lnTo>
                  <a:lnTo>
                    <a:pt x="50276" y="50276"/>
                  </a:lnTo>
                  <a:lnTo>
                    <a:pt x="23433" y="85024"/>
                  </a:lnTo>
                  <a:lnTo>
                    <a:pt x="6130" y="126044"/>
                  </a:lnTo>
                  <a:lnTo>
                    <a:pt x="0" y="171704"/>
                  </a:lnTo>
                  <a:lnTo>
                    <a:pt x="0" y="1030224"/>
                  </a:lnTo>
                  <a:lnTo>
                    <a:pt x="5422392" y="1030224"/>
                  </a:lnTo>
                  <a:lnTo>
                    <a:pt x="5422392" y="171704"/>
                  </a:lnTo>
                  <a:lnTo>
                    <a:pt x="5416261" y="126044"/>
                  </a:lnTo>
                  <a:lnTo>
                    <a:pt x="5398958" y="85024"/>
                  </a:lnTo>
                  <a:lnTo>
                    <a:pt x="5372115" y="50276"/>
                  </a:lnTo>
                  <a:lnTo>
                    <a:pt x="5337367" y="23433"/>
                  </a:lnTo>
                  <a:lnTo>
                    <a:pt x="5296347" y="6130"/>
                  </a:lnTo>
                  <a:lnTo>
                    <a:pt x="5250688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13382" y="3022854"/>
              <a:ext cx="5422900" cy="1030605"/>
            </a:xfrm>
            <a:custGeom>
              <a:avLst/>
              <a:gdLst/>
              <a:ahLst/>
              <a:cxnLst/>
              <a:rect l="l" t="t" r="r" b="b"/>
              <a:pathLst>
                <a:path w="5422900" h="1030604">
                  <a:moveTo>
                    <a:pt x="171704" y="0"/>
                  </a:moveTo>
                  <a:lnTo>
                    <a:pt x="5250688" y="0"/>
                  </a:lnTo>
                  <a:lnTo>
                    <a:pt x="5296347" y="6130"/>
                  </a:lnTo>
                  <a:lnTo>
                    <a:pt x="5337367" y="23433"/>
                  </a:lnTo>
                  <a:lnTo>
                    <a:pt x="5372115" y="50276"/>
                  </a:lnTo>
                  <a:lnTo>
                    <a:pt x="5398958" y="85024"/>
                  </a:lnTo>
                  <a:lnTo>
                    <a:pt x="5416261" y="126044"/>
                  </a:lnTo>
                  <a:lnTo>
                    <a:pt x="5422392" y="171704"/>
                  </a:lnTo>
                  <a:lnTo>
                    <a:pt x="5422392" y="1030224"/>
                  </a:lnTo>
                  <a:lnTo>
                    <a:pt x="0" y="1030224"/>
                  </a:lnTo>
                  <a:lnTo>
                    <a:pt x="0" y="171704"/>
                  </a:lnTo>
                  <a:lnTo>
                    <a:pt x="6130" y="126044"/>
                  </a:lnTo>
                  <a:lnTo>
                    <a:pt x="23433" y="85024"/>
                  </a:lnTo>
                  <a:lnTo>
                    <a:pt x="50276" y="50276"/>
                  </a:lnTo>
                  <a:lnTo>
                    <a:pt x="85024" y="23433"/>
                  </a:lnTo>
                  <a:lnTo>
                    <a:pt x="126044" y="6130"/>
                  </a:lnTo>
                  <a:lnTo>
                    <a:pt x="171704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108073" y="3162426"/>
            <a:ext cx="46837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Cellular Networks</a:t>
            </a:r>
            <a:r>
              <a:rPr dirty="0" sz="2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Baseband Radio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91664" y="3671696"/>
            <a:ext cx="12563475" cy="4094479"/>
            <a:chOff x="1891664" y="3671696"/>
            <a:chExt cx="12563475" cy="4094479"/>
          </a:xfrm>
        </p:grpSpPr>
        <p:sp>
          <p:nvSpPr>
            <p:cNvPr id="9" name="object 9"/>
            <p:cNvSpPr/>
            <p:nvPr/>
          </p:nvSpPr>
          <p:spPr>
            <a:xfrm>
              <a:off x="1901189" y="3681221"/>
              <a:ext cx="12544425" cy="4075429"/>
            </a:xfrm>
            <a:custGeom>
              <a:avLst/>
              <a:gdLst/>
              <a:ahLst/>
              <a:cxnLst/>
              <a:rect l="l" t="t" r="r" b="b"/>
              <a:pathLst>
                <a:path w="12544425" h="4075429">
                  <a:moveTo>
                    <a:pt x="12209271" y="0"/>
                  </a:moveTo>
                  <a:lnTo>
                    <a:pt x="334772" y="0"/>
                  </a:lnTo>
                  <a:lnTo>
                    <a:pt x="285296" y="3629"/>
                  </a:lnTo>
                  <a:lnTo>
                    <a:pt x="238077" y="14172"/>
                  </a:lnTo>
                  <a:lnTo>
                    <a:pt x="193630" y="31110"/>
                  </a:lnTo>
                  <a:lnTo>
                    <a:pt x="152475" y="53928"/>
                  </a:lnTo>
                  <a:lnTo>
                    <a:pt x="115127" y="82106"/>
                  </a:lnTo>
                  <a:lnTo>
                    <a:pt x="82106" y="115127"/>
                  </a:lnTo>
                  <a:lnTo>
                    <a:pt x="53928" y="152475"/>
                  </a:lnTo>
                  <a:lnTo>
                    <a:pt x="31110" y="193630"/>
                  </a:lnTo>
                  <a:lnTo>
                    <a:pt x="14172" y="238077"/>
                  </a:lnTo>
                  <a:lnTo>
                    <a:pt x="3629" y="285296"/>
                  </a:lnTo>
                  <a:lnTo>
                    <a:pt x="0" y="334772"/>
                  </a:lnTo>
                  <a:lnTo>
                    <a:pt x="0" y="3740404"/>
                  </a:lnTo>
                  <a:lnTo>
                    <a:pt x="3629" y="3789879"/>
                  </a:lnTo>
                  <a:lnTo>
                    <a:pt x="14172" y="3837098"/>
                  </a:lnTo>
                  <a:lnTo>
                    <a:pt x="31110" y="3881545"/>
                  </a:lnTo>
                  <a:lnTo>
                    <a:pt x="53928" y="3922700"/>
                  </a:lnTo>
                  <a:lnTo>
                    <a:pt x="82106" y="3960048"/>
                  </a:lnTo>
                  <a:lnTo>
                    <a:pt x="115127" y="3993069"/>
                  </a:lnTo>
                  <a:lnTo>
                    <a:pt x="152475" y="4021247"/>
                  </a:lnTo>
                  <a:lnTo>
                    <a:pt x="193630" y="4044065"/>
                  </a:lnTo>
                  <a:lnTo>
                    <a:pt x="238077" y="4061003"/>
                  </a:lnTo>
                  <a:lnTo>
                    <a:pt x="285296" y="4071546"/>
                  </a:lnTo>
                  <a:lnTo>
                    <a:pt x="334772" y="4075176"/>
                  </a:lnTo>
                  <a:lnTo>
                    <a:pt x="12209271" y="4075176"/>
                  </a:lnTo>
                  <a:lnTo>
                    <a:pt x="12258747" y="4071546"/>
                  </a:lnTo>
                  <a:lnTo>
                    <a:pt x="12305966" y="4061003"/>
                  </a:lnTo>
                  <a:lnTo>
                    <a:pt x="12350413" y="4044065"/>
                  </a:lnTo>
                  <a:lnTo>
                    <a:pt x="12391568" y="4021247"/>
                  </a:lnTo>
                  <a:lnTo>
                    <a:pt x="12428916" y="3993069"/>
                  </a:lnTo>
                  <a:lnTo>
                    <a:pt x="12461937" y="3960048"/>
                  </a:lnTo>
                  <a:lnTo>
                    <a:pt x="12490115" y="3922700"/>
                  </a:lnTo>
                  <a:lnTo>
                    <a:pt x="12512933" y="3881545"/>
                  </a:lnTo>
                  <a:lnTo>
                    <a:pt x="12529871" y="3837098"/>
                  </a:lnTo>
                  <a:lnTo>
                    <a:pt x="12540414" y="3789879"/>
                  </a:lnTo>
                  <a:lnTo>
                    <a:pt x="12544044" y="3740404"/>
                  </a:lnTo>
                  <a:lnTo>
                    <a:pt x="12544044" y="334772"/>
                  </a:lnTo>
                  <a:lnTo>
                    <a:pt x="12540414" y="285296"/>
                  </a:lnTo>
                  <a:lnTo>
                    <a:pt x="12529871" y="238077"/>
                  </a:lnTo>
                  <a:lnTo>
                    <a:pt x="12512933" y="193630"/>
                  </a:lnTo>
                  <a:lnTo>
                    <a:pt x="12490115" y="152475"/>
                  </a:lnTo>
                  <a:lnTo>
                    <a:pt x="12461937" y="115127"/>
                  </a:lnTo>
                  <a:lnTo>
                    <a:pt x="12428916" y="82106"/>
                  </a:lnTo>
                  <a:lnTo>
                    <a:pt x="12391568" y="53928"/>
                  </a:lnTo>
                  <a:lnTo>
                    <a:pt x="12350413" y="31110"/>
                  </a:lnTo>
                  <a:lnTo>
                    <a:pt x="12305966" y="14172"/>
                  </a:lnTo>
                  <a:lnTo>
                    <a:pt x="12258747" y="3629"/>
                  </a:lnTo>
                  <a:lnTo>
                    <a:pt x="12209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01189" y="3681221"/>
              <a:ext cx="12544425" cy="4075429"/>
            </a:xfrm>
            <a:custGeom>
              <a:avLst/>
              <a:gdLst/>
              <a:ahLst/>
              <a:cxnLst/>
              <a:rect l="l" t="t" r="r" b="b"/>
              <a:pathLst>
                <a:path w="12544425" h="4075429">
                  <a:moveTo>
                    <a:pt x="0" y="334772"/>
                  </a:moveTo>
                  <a:lnTo>
                    <a:pt x="3629" y="285296"/>
                  </a:lnTo>
                  <a:lnTo>
                    <a:pt x="14172" y="238077"/>
                  </a:lnTo>
                  <a:lnTo>
                    <a:pt x="31110" y="193630"/>
                  </a:lnTo>
                  <a:lnTo>
                    <a:pt x="53928" y="152475"/>
                  </a:lnTo>
                  <a:lnTo>
                    <a:pt x="82106" y="115127"/>
                  </a:lnTo>
                  <a:lnTo>
                    <a:pt x="115127" y="82106"/>
                  </a:lnTo>
                  <a:lnTo>
                    <a:pt x="152475" y="53928"/>
                  </a:lnTo>
                  <a:lnTo>
                    <a:pt x="193630" y="31110"/>
                  </a:lnTo>
                  <a:lnTo>
                    <a:pt x="238077" y="14172"/>
                  </a:lnTo>
                  <a:lnTo>
                    <a:pt x="285296" y="3629"/>
                  </a:lnTo>
                  <a:lnTo>
                    <a:pt x="334772" y="0"/>
                  </a:lnTo>
                  <a:lnTo>
                    <a:pt x="12209271" y="0"/>
                  </a:lnTo>
                  <a:lnTo>
                    <a:pt x="12258747" y="3629"/>
                  </a:lnTo>
                  <a:lnTo>
                    <a:pt x="12305966" y="14172"/>
                  </a:lnTo>
                  <a:lnTo>
                    <a:pt x="12350413" y="31110"/>
                  </a:lnTo>
                  <a:lnTo>
                    <a:pt x="12391568" y="53928"/>
                  </a:lnTo>
                  <a:lnTo>
                    <a:pt x="12428916" y="82106"/>
                  </a:lnTo>
                  <a:lnTo>
                    <a:pt x="12461937" y="115127"/>
                  </a:lnTo>
                  <a:lnTo>
                    <a:pt x="12490115" y="152475"/>
                  </a:lnTo>
                  <a:lnTo>
                    <a:pt x="12512933" y="193630"/>
                  </a:lnTo>
                  <a:lnTo>
                    <a:pt x="12529871" y="238077"/>
                  </a:lnTo>
                  <a:lnTo>
                    <a:pt x="12540414" y="285296"/>
                  </a:lnTo>
                  <a:lnTo>
                    <a:pt x="12544044" y="334772"/>
                  </a:lnTo>
                  <a:lnTo>
                    <a:pt x="12544044" y="3740404"/>
                  </a:lnTo>
                  <a:lnTo>
                    <a:pt x="12540414" y="3789879"/>
                  </a:lnTo>
                  <a:lnTo>
                    <a:pt x="12529871" y="3837098"/>
                  </a:lnTo>
                  <a:lnTo>
                    <a:pt x="12512933" y="3881545"/>
                  </a:lnTo>
                  <a:lnTo>
                    <a:pt x="12490115" y="3922700"/>
                  </a:lnTo>
                  <a:lnTo>
                    <a:pt x="12461937" y="3960048"/>
                  </a:lnTo>
                  <a:lnTo>
                    <a:pt x="12428916" y="3993069"/>
                  </a:lnTo>
                  <a:lnTo>
                    <a:pt x="12391568" y="4021247"/>
                  </a:lnTo>
                  <a:lnTo>
                    <a:pt x="12350413" y="4044065"/>
                  </a:lnTo>
                  <a:lnTo>
                    <a:pt x="12305966" y="4061003"/>
                  </a:lnTo>
                  <a:lnTo>
                    <a:pt x="12258747" y="4071546"/>
                  </a:lnTo>
                  <a:lnTo>
                    <a:pt x="12209271" y="4075176"/>
                  </a:lnTo>
                  <a:lnTo>
                    <a:pt x="334772" y="4075176"/>
                  </a:lnTo>
                  <a:lnTo>
                    <a:pt x="285296" y="4071546"/>
                  </a:lnTo>
                  <a:lnTo>
                    <a:pt x="238077" y="4061003"/>
                  </a:lnTo>
                  <a:lnTo>
                    <a:pt x="193630" y="4044065"/>
                  </a:lnTo>
                  <a:lnTo>
                    <a:pt x="152475" y="4021247"/>
                  </a:lnTo>
                  <a:lnTo>
                    <a:pt x="115127" y="3993069"/>
                  </a:lnTo>
                  <a:lnTo>
                    <a:pt x="82106" y="3960048"/>
                  </a:lnTo>
                  <a:lnTo>
                    <a:pt x="53928" y="3922700"/>
                  </a:lnTo>
                  <a:lnTo>
                    <a:pt x="31110" y="3881545"/>
                  </a:lnTo>
                  <a:lnTo>
                    <a:pt x="14172" y="3837098"/>
                  </a:lnTo>
                  <a:lnTo>
                    <a:pt x="3629" y="3789879"/>
                  </a:lnTo>
                  <a:lnTo>
                    <a:pt x="0" y="3740404"/>
                  </a:lnTo>
                  <a:lnTo>
                    <a:pt x="0" y="334772"/>
                  </a:lnTo>
                  <a:close/>
                </a:path>
              </a:pathLst>
            </a:custGeom>
            <a:ln w="19049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096516" y="4036314"/>
            <a:ext cx="10937875" cy="3042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several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baseband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radio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technologies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as: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30"/>
              </a:spcBef>
            </a:pPr>
            <a:r>
              <a:rPr dirty="0" sz="2200" spc="95" b="1">
                <a:solidFill>
                  <a:srgbClr val="3E3E3E"/>
                </a:solidFill>
                <a:latin typeface="Trebuchet MS"/>
                <a:cs typeface="Trebuchet MS"/>
              </a:rPr>
              <a:t>Narrowband-IoT</a:t>
            </a:r>
            <a:r>
              <a:rPr dirty="0" sz="2200" spc="-7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 b="1">
                <a:solidFill>
                  <a:srgbClr val="3E3E3E"/>
                </a:solidFill>
                <a:latin typeface="Trebuchet MS"/>
                <a:cs typeface="Trebuchet MS"/>
              </a:rPr>
              <a:t>(NB-IoT)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low-power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Long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Term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Evolution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(LTE)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4G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cellular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standard.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2200" spc="-30" b="1">
                <a:solidFill>
                  <a:srgbClr val="3E3E3E"/>
                </a:solidFill>
                <a:latin typeface="Trebuchet MS"/>
                <a:cs typeface="Trebuchet MS"/>
              </a:rPr>
              <a:t>LTE</a:t>
            </a:r>
            <a:r>
              <a:rPr dirty="0" sz="2200" spc="-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3E3E3E"/>
                </a:solidFill>
                <a:latin typeface="Trebuchet MS"/>
                <a:cs typeface="Trebuchet MS"/>
              </a:rPr>
              <a:t>Machine</a:t>
            </a:r>
            <a:r>
              <a:rPr dirty="0" sz="2200" spc="-6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Trebuchet MS"/>
                <a:cs typeface="Trebuchet MS"/>
              </a:rPr>
              <a:t>Type</a:t>
            </a:r>
            <a:r>
              <a:rPr dirty="0" sz="2200" spc="-9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 b="1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r>
              <a:rPr dirty="0" sz="2200" spc="-6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 b="1">
                <a:solidFill>
                  <a:srgbClr val="3E3E3E"/>
                </a:solidFill>
                <a:latin typeface="Trebuchet MS"/>
                <a:cs typeface="Trebuchet MS"/>
              </a:rPr>
              <a:t>(LTE-M)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another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low-power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system,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but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higher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bandwidth.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Subscriber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Identity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(SIM)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card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identifier.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LTE,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Encryption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backhaul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responsibilities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operator.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9129" y="4301109"/>
            <a:ext cx="73177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Switching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and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40">
                <a:latin typeface="Arial"/>
                <a:cs typeface="Arial"/>
              </a:rPr>
              <a:t>Routing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958" y="306451"/>
            <a:ext cx="93052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Communications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216" y="760476"/>
            <a:ext cx="128884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03857" y="3013329"/>
            <a:ext cx="5441950" cy="1049655"/>
            <a:chOff x="1903857" y="3013329"/>
            <a:chExt cx="5441950" cy="1049655"/>
          </a:xfrm>
        </p:grpSpPr>
        <p:sp>
          <p:nvSpPr>
            <p:cNvPr id="5" name="object 5"/>
            <p:cNvSpPr/>
            <p:nvPr/>
          </p:nvSpPr>
          <p:spPr>
            <a:xfrm>
              <a:off x="1913382" y="3022854"/>
              <a:ext cx="5422900" cy="1030605"/>
            </a:xfrm>
            <a:custGeom>
              <a:avLst/>
              <a:gdLst/>
              <a:ahLst/>
              <a:cxnLst/>
              <a:rect l="l" t="t" r="r" b="b"/>
              <a:pathLst>
                <a:path w="5422900" h="1030604">
                  <a:moveTo>
                    <a:pt x="5250688" y="0"/>
                  </a:moveTo>
                  <a:lnTo>
                    <a:pt x="171704" y="0"/>
                  </a:lnTo>
                  <a:lnTo>
                    <a:pt x="126044" y="6130"/>
                  </a:lnTo>
                  <a:lnTo>
                    <a:pt x="85024" y="23433"/>
                  </a:lnTo>
                  <a:lnTo>
                    <a:pt x="50276" y="50276"/>
                  </a:lnTo>
                  <a:lnTo>
                    <a:pt x="23433" y="85024"/>
                  </a:lnTo>
                  <a:lnTo>
                    <a:pt x="6130" y="126044"/>
                  </a:lnTo>
                  <a:lnTo>
                    <a:pt x="0" y="171704"/>
                  </a:lnTo>
                  <a:lnTo>
                    <a:pt x="0" y="1030224"/>
                  </a:lnTo>
                  <a:lnTo>
                    <a:pt x="5422392" y="1030224"/>
                  </a:lnTo>
                  <a:lnTo>
                    <a:pt x="5422392" y="171704"/>
                  </a:lnTo>
                  <a:lnTo>
                    <a:pt x="5416261" y="126044"/>
                  </a:lnTo>
                  <a:lnTo>
                    <a:pt x="5398958" y="85024"/>
                  </a:lnTo>
                  <a:lnTo>
                    <a:pt x="5372115" y="50276"/>
                  </a:lnTo>
                  <a:lnTo>
                    <a:pt x="5337367" y="23433"/>
                  </a:lnTo>
                  <a:lnTo>
                    <a:pt x="5296347" y="6130"/>
                  </a:lnTo>
                  <a:lnTo>
                    <a:pt x="5250688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13382" y="3022854"/>
              <a:ext cx="5422900" cy="1030605"/>
            </a:xfrm>
            <a:custGeom>
              <a:avLst/>
              <a:gdLst/>
              <a:ahLst/>
              <a:cxnLst/>
              <a:rect l="l" t="t" r="r" b="b"/>
              <a:pathLst>
                <a:path w="5422900" h="1030604">
                  <a:moveTo>
                    <a:pt x="171704" y="0"/>
                  </a:moveTo>
                  <a:lnTo>
                    <a:pt x="5250688" y="0"/>
                  </a:lnTo>
                  <a:lnTo>
                    <a:pt x="5296347" y="6130"/>
                  </a:lnTo>
                  <a:lnTo>
                    <a:pt x="5337367" y="23433"/>
                  </a:lnTo>
                  <a:lnTo>
                    <a:pt x="5372115" y="50276"/>
                  </a:lnTo>
                  <a:lnTo>
                    <a:pt x="5398958" y="85024"/>
                  </a:lnTo>
                  <a:lnTo>
                    <a:pt x="5416261" y="126044"/>
                  </a:lnTo>
                  <a:lnTo>
                    <a:pt x="5422392" y="171704"/>
                  </a:lnTo>
                  <a:lnTo>
                    <a:pt x="5422392" y="1030224"/>
                  </a:lnTo>
                  <a:lnTo>
                    <a:pt x="0" y="1030224"/>
                  </a:lnTo>
                  <a:lnTo>
                    <a:pt x="0" y="171704"/>
                  </a:lnTo>
                  <a:lnTo>
                    <a:pt x="6130" y="126044"/>
                  </a:lnTo>
                  <a:lnTo>
                    <a:pt x="23433" y="85024"/>
                  </a:lnTo>
                  <a:lnTo>
                    <a:pt x="50276" y="50276"/>
                  </a:lnTo>
                  <a:lnTo>
                    <a:pt x="85024" y="23433"/>
                  </a:lnTo>
                  <a:lnTo>
                    <a:pt x="126044" y="6130"/>
                  </a:lnTo>
                  <a:lnTo>
                    <a:pt x="171704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108073" y="3162426"/>
            <a:ext cx="24809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Z-Wave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Zigbee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91664" y="3671696"/>
            <a:ext cx="12563475" cy="2287270"/>
            <a:chOff x="1891664" y="3671696"/>
            <a:chExt cx="12563475" cy="2287270"/>
          </a:xfrm>
        </p:grpSpPr>
        <p:sp>
          <p:nvSpPr>
            <p:cNvPr id="9" name="object 9"/>
            <p:cNvSpPr/>
            <p:nvPr/>
          </p:nvSpPr>
          <p:spPr>
            <a:xfrm>
              <a:off x="1901189" y="3681221"/>
              <a:ext cx="12544425" cy="2268220"/>
            </a:xfrm>
            <a:custGeom>
              <a:avLst/>
              <a:gdLst/>
              <a:ahLst/>
              <a:cxnLst/>
              <a:rect l="l" t="t" r="r" b="b"/>
              <a:pathLst>
                <a:path w="12544425" h="2268220">
                  <a:moveTo>
                    <a:pt x="12357735" y="0"/>
                  </a:moveTo>
                  <a:lnTo>
                    <a:pt x="186309" y="0"/>
                  </a:lnTo>
                  <a:lnTo>
                    <a:pt x="136789" y="6656"/>
                  </a:lnTo>
                  <a:lnTo>
                    <a:pt x="92286" y="25442"/>
                  </a:lnTo>
                  <a:lnTo>
                    <a:pt x="54578" y="54578"/>
                  </a:lnTo>
                  <a:lnTo>
                    <a:pt x="25442" y="92286"/>
                  </a:lnTo>
                  <a:lnTo>
                    <a:pt x="6656" y="136789"/>
                  </a:lnTo>
                  <a:lnTo>
                    <a:pt x="0" y="186308"/>
                  </a:lnTo>
                  <a:lnTo>
                    <a:pt x="0" y="2081402"/>
                  </a:lnTo>
                  <a:lnTo>
                    <a:pt x="6656" y="2130922"/>
                  </a:lnTo>
                  <a:lnTo>
                    <a:pt x="25442" y="2175425"/>
                  </a:lnTo>
                  <a:lnTo>
                    <a:pt x="54578" y="2213133"/>
                  </a:lnTo>
                  <a:lnTo>
                    <a:pt x="92286" y="2242269"/>
                  </a:lnTo>
                  <a:lnTo>
                    <a:pt x="136789" y="2261055"/>
                  </a:lnTo>
                  <a:lnTo>
                    <a:pt x="186309" y="2267711"/>
                  </a:lnTo>
                  <a:lnTo>
                    <a:pt x="12357735" y="2267711"/>
                  </a:lnTo>
                  <a:lnTo>
                    <a:pt x="12407254" y="2261055"/>
                  </a:lnTo>
                  <a:lnTo>
                    <a:pt x="12451757" y="2242269"/>
                  </a:lnTo>
                  <a:lnTo>
                    <a:pt x="12489465" y="2213133"/>
                  </a:lnTo>
                  <a:lnTo>
                    <a:pt x="12518601" y="2175425"/>
                  </a:lnTo>
                  <a:lnTo>
                    <a:pt x="12537387" y="2130922"/>
                  </a:lnTo>
                  <a:lnTo>
                    <a:pt x="12544044" y="2081402"/>
                  </a:lnTo>
                  <a:lnTo>
                    <a:pt x="12544044" y="186308"/>
                  </a:lnTo>
                  <a:lnTo>
                    <a:pt x="12537387" y="136789"/>
                  </a:lnTo>
                  <a:lnTo>
                    <a:pt x="12518601" y="92286"/>
                  </a:lnTo>
                  <a:lnTo>
                    <a:pt x="12489465" y="54578"/>
                  </a:lnTo>
                  <a:lnTo>
                    <a:pt x="12451757" y="25442"/>
                  </a:lnTo>
                  <a:lnTo>
                    <a:pt x="12407254" y="6656"/>
                  </a:lnTo>
                  <a:lnTo>
                    <a:pt x="123577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01189" y="3681221"/>
              <a:ext cx="12544425" cy="2268220"/>
            </a:xfrm>
            <a:custGeom>
              <a:avLst/>
              <a:gdLst/>
              <a:ahLst/>
              <a:cxnLst/>
              <a:rect l="l" t="t" r="r" b="b"/>
              <a:pathLst>
                <a:path w="12544425" h="2268220">
                  <a:moveTo>
                    <a:pt x="0" y="186308"/>
                  </a:moveTo>
                  <a:lnTo>
                    <a:pt x="6656" y="136789"/>
                  </a:lnTo>
                  <a:lnTo>
                    <a:pt x="25442" y="92286"/>
                  </a:lnTo>
                  <a:lnTo>
                    <a:pt x="54578" y="54578"/>
                  </a:lnTo>
                  <a:lnTo>
                    <a:pt x="92286" y="25442"/>
                  </a:lnTo>
                  <a:lnTo>
                    <a:pt x="136789" y="6656"/>
                  </a:lnTo>
                  <a:lnTo>
                    <a:pt x="186309" y="0"/>
                  </a:lnTo>
                  <a:lnTo>
                    <a:pt x="12357735" y="0"/>
                  </a:lnTo>
                  <a:lnTo>
                    <a:pt x="12407254" y="6656"/>
                  </a:lnTo>
                  <a:lnTo>
                    <a:pt x="12451757" y="25442"/>
                  </a:lnTo>
                  <a:lnTo>
                    <a:pt x="12489465" y="54578"/>
                  </a:lnTo>
                  <a:lnTo>
                    <a:pt x="12518601" y="92286"/>
                  </a:lnTo>
                  <a:lnTo>
                    <a:pt x="12537387" y="136789"/>
                  </a:lnTo>
                  <a:lnTo>
                    <a:pt x="12544044" y="186308"/>
                  </a:lnTo>
                  <a:lnTo>
                    <a:pt x="12544044" y="2081402"/>
                  </a:lnTo>
                  <a:lnTo>
                    <a:pt x="12537387" y="2130922"/>
                  </a:lnTo>
                  <a:lnTo>
                    <a:pt x="12518601" y="2175425"/>
                  </a:lnTo>
                  <a:lnTo>
                    <a:pt x="12489465" y="2213133"/>
                  </a:lnTo>
                  <a:lnTo>
                    <a:pt x="12451757" y="2242269"/>
                  </a:lnTo>
                  <a:lnTo>
                    <a:pt x="12407254" y="2261055"/>
                  </a:lnTo>
                  <a:lnTo>
                    <a:pt x="12357735" y="2267711"/>
                  </a:lnTo>
                  <a:lnTo>
                    <a:pt x="186309" y="2267711"/>
                  </a:lnTo>
                  <a:lnTo>
                    <a:pt x="136789" y="2261055"/>
                  </a:lnTo>
                  <a:lnTo>
                    <a:pt x="92286" y="2242269"/>
                  </a:lnTo>
                  <a:lnTo>
                    <a:pt x="54578" y="2213133"/>
                  </a:lnTo>
                  <a:lnTo>
                    <a:pt x="25442" y="2175425"/>
                  </a:lnTo>
                  <a:lnTo>
                    <a:pt x="6656" y="2130922"/>
                  </a:lnTo>
                  <a:lnTo>
                    <a:pt x="0" y="2081402"/>
                  </a:lnTo>
                  <a:lnTo>
                    <a:pt x="0" y="186308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096516" y="4036314"/>
            <a:ext cx="1132205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wireless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communications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protocols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primarily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rebuchet MS"/>
                <a:cs typeface="Trebuchet MS"/>
              </a:rPr>
              <a:t>home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automation.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Z-Wave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Zigbee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low-power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wireless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~900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95">
                <a:solidFill>
                  <a:srgbClr val="3E3E3E"/>
                </a:solidFill>
                <a:latin typeface="Trebuchet MS"/>
                <a:cs typeface="Trebuchet MS"/>
              </a:rPr>
              <a:t>MHz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2.4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GHz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respectively.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Both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encryption.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1735" y="306451"/>
            <a:ext cx="47307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</a:rPr>
              <a:t>Industrial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Control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0482" y="1882292"/>
            <a:ext cx="1352105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85310" marR="5080" indent="-4373245">
              <a:lnSpc>
                <a:spcPct val="114999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Industrial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prioritize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integrity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confidentiality</a:t>
            </a:r>
            <a:r>
              <a:rPr dirty="0" sz="2200" spc="-20">
                <a:solidFill>
                  <a:srgbClr val="FF0000"/>
                </a:solidFill>
                <a:latin typeface="Trebuchet MS"/>
                <a:cs typeface="Trebuchet MS"/>
              </a:rPr>
              <a:t>,</a:t>
            </a:r>
            <a:r>
              <a:rPr dirty="0" sz="2200" spc="-1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reversing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CIA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triad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AIC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triad.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mechanism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for: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09269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826508" y="3267455"/>
            <a:ext cx="6632575" cy="1019810"/>
          </a:xfrm>
          <a:custGeom>
            <a:avLst/>
            <a:gdLst/>
            <a:ahLst/>
            <a:cxnLst/>
            <a:rect l="l" t="t" r="r" b="b"/>
            <a:pathLst>
              <a:path w="6632575" h="1019810">
                <a:moveTo>
                  <a:pt x="6462521" y="0"/>
                </a:moveTo>
                <a:lnTo>
                  <a:pt x="169925" y="0"/>
                </a:lnTo>
                <a:lnTo>
                  <a:pt x="124751" y="6069"/>
                </a:lnTo>
                <a:lnTo>
                  <a:pt x="84158" y="23198"/>
                </a:lnTo>
                <a:lnTo>
                  <a:pt x="49768" y="49768"/>
                </a:lnTo>
                <a:lnTo>
                  <a:pt x="23198" y="84158"/>
                </a:lnTo>
                <a:lnTo>
                  <a:pt x="6069" y="124751"/>
                </a:lnTo>
                <a:lnTo>
                  <a:pt x="0" y="169926"/>
                </a:lnTo>
                <a:lnTo>
                  <a:pt x="0" y="849630"/>
                </a:lnTo>
                <a:lnTo>
                  <a:pt x="6069" y="894804"/>
                </a:lnTo>
                <a:lnTo>
                  <a:pt x="23198" y="935397"/>
                </a:lnTo>
                <a:lnTo>
                  <a:pt x="49768" y="969787"/>
                </a:lnTo>
                <a:lnTo>
                  <a:pt x="84158" y="996357"/>
                </a:lnTo>
                <a:lnTo>
                  <a:pt x="124751" y="1013486"/>
                </a:lnTo>
                <a:lnTo>
                  <a:pt x="169925" y="1019556"/>
                </a:lnTo>
                <a:lnTo>
                  <a:pt x="6462521" y="1019556"/>
                </a:lnTo>
                <a:lnTo>
                  <a:pt x="6507696" y="1013486"/>
                </a:lnTo>
                <a:lnTo>
                  <a:pt x="6548289" y="996357"/>
                </a:lnTo>
                <a:lnTo>
                  <a:pt x="6582679" y="969787"/>
                </a:lnTo>
                <a:lnTo>
                  <a:pt x="6609249" y="935397"/>
                </a:lnTo>
                <a:lnTo>
                  <a:pt x="6626378" y="894804"/>
                </a:lnTo>
                <a:lnTo>
                  <a:pt x="6632448" y="849630"/>
                </a:lnTo>
                <a:lnTo>
                  <a:pt x="6632448" y="169926"/>
                </a:lnTo>
                <a:lnTo>
                  <a:pt x="6626378" y="124751"/>
                </a:lnTo>
                <a:lnTo>
                  <a:pt x="6609249" y="84158"/>
                </a:lnTo>
                <a:lnTo>
                  <a:pt x="6582679" y="49768"/>
                </a:lnTo>
                <a:lnTo>
                  <a:pt x="6548289" y="23198"/>
                </a:lnTo>
                <a:lnTo>
                  <a:pt x="6507696" y="6069"/>
                </a:lnTo>
                <a:lnTo>
                  <a:pt x="646252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04535" y="3581222"/>
            <a:ext cx="5676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2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Automation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6332" y="4907279"/>
            <a:ext cx="3134995" cy="1214755"/>
          </a:xfrm>
          <a:custGeom>
            <a:avLst/>
            <a:gdLst/>
            <a:ahLst/>
            <a:cxnLst/>
            <a:rect l="l" t="t" r="r" b="b"/>
            <a:pathLst>
              <a:path w="3134995" h="1214754">
                <a:moveTo>
                  <a:pt x="2932430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1012190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8"/>
                </a:lnTo>
                <a:lnTo>
                  <a:pt x="2932430" y="1214628"/>
                </a:lnTo>
                <a:lnTo>
                  <a:pt x="2978833" y="1209279"/>
                </a:lnTo>
                <a:lnTo>
                  <a:pt x="3021438" y="1194044"/>
                </a:lnTo>
                <a:lnTo>
                  <a:pt x="3059026" y="1170140"/>
                </a:lnTo>
                <a:lnTo>
                  <a:pt x="3090380" y="1138786"/>
                </a:lnTo>
                <a:lnTo>
                  <a:pt x="3114284" y="1101198"/>
                </a:lnTo>
                <a:lnTo>
                  <a:pt x="3129519" y="1058593"/>
                </a:lnTo>
                <a:lnTo>
                  <a:pt x="3134868" y="1012190"/>
                </a:lnTo>
                <a:lnTo>
                  <a:pt x="3134868" y="202437"/>
                </a:lnTo>
                <a:lnTo>
                  <a:pt x="3129519" y="156034"/>
                </a:lnTo>
                <a:lnTo>
                  <a:pt x="3114284" y="113429"/>
                </a:lnTo>
                <a:lnTo>
                  <a:pt x="3090380" y="75841"/>
                </a:lnTo>
                <a:lnTo>
                  <a:pt x="3059026" y="44487"/>
                </a:lnTo>
                <a:lnTo>
                  <a:pt x="3021438" y="20583"/>
                </a:lnTo>
                <a:lnTo>
                  <a:pt x="2978833" y="5348"/>
                </a:lnTo>
                <a:lnTo>
                  <a:pt x="2932430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71622" y="5152136"/>
            <a:ext cx="230251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24154" marR="5080" indent="-212090">
              <a:lnSpc>
                <a:spcPct val="100499"/>
              </a:lnSpc>
              <a:spcBef>
                <a:spcPts val="80"/>
              </a:spcBef>
            </a:pP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Industrial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Control </a:t>
            </a:r>
            <a:r>
              <a:rPr dirty="0" sz="2200" spc="-6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rebuchet MS"/>
                <a:cs typeface="Trebuchet MS"/>
              </a:rPr>
              <a:t>(ICSs)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54723" y="4907279"/>
            <a:ext cx="3136900" cy="1214755"/>
          </a:xfrm>
          <a:custGeom>
            <a:avLst/>
            <a:gdLst/>
            <a:ahLst/>
            <a:cxnLst/>
            <a:rect l="l" t="t" r="r" b="b"/>
            <a:pathLst>
              <a:path w="3136900" h="1214754">
                <a:moveTo>
                  <a:pt x="2933954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1012190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8"/>
                </a:lnTo>
                <a:lnTo>
                  <a:pt x="2933954" y="1214628"/>
                </a:lnTo>
                <a:lnTo>
                  <a:pt x="2980357" y="1209279"/>
                </a:lnTo>
                <a:lnTo>
                  <a:pt x="3022962" y="1194044"/>
                </a:lnTo>
                <a:lnTo>
                  <a:pt x="3060550" y="1170140"/>
                </a:lnTo>
                <a:lnTo>
                  <a:pt x="3091904" y="1138786"/>
                </a:lnTo>
                <a:lnTo>
                  <a:pt x="3115808" y="1101198"/>
                </a:lnTo>
                <a:lnTo>
                  <a:pt x="3131043" y="1058593"/>
                </a:lnTo>
                <a:lnTo>
                  <a:pt x="3136392" y="1012190"/>
                </a:lnTo>
                <a:lnTo>
                  <a:pt x="3136392" y="202437"/>
                </a:lnTo>
                <a:lnTo>
                  <a:pt x="3131043" y="156034"/>
                </a:lnTo>
                <a:lnTo>
                  <a:pt x="3115808" y="113429"/>
                </a:lnTo>
                <a:lnTo>
                  <a:pt x="3091904" y="75841"/>
                </a:lnTo>
                <a:lnTo>
                  <a:pt x="3060550" y="44487"/>
                </a:lnTo>
                <a:lnTo>
                  <a:pt x="3022962" y="20583"/>
                </a:lnTo>
                <a:lnTo>
                  <a:pt x="2980357" y="5348"/>
                </a:lnTo>
                <a:lnTo>
                  <a:pt x="2933954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74585" y="5152136"/>
            <a:ext cx="229806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93345" marR="5080" indent="-81280">
              <a:lnSpc>
                <a:spcPct val="100499"/>
              </a:lnSpc>
              <a:spcBef>
                <a:spcPts val="80"/>
              </a:spcBef>
            </a:pPr>
            <a:r>
              <a:rPr dirty="0" sz="2200" spc="15">
                <a:solidFill>
                  <a:srgbClr val="FFFFFF"/>
                </a:solidFill>
                <a:latin typeface="Trebuchet MS"/>
                <a:cs typeface="Trebuchet MS"/>
              </a:rPr>
              <a:t>Plant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200" spc="-6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embedded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rebuchet MS"/>
                <a:cs typeface="Trebuchet MS"/>
              </a:rPr>
              <a:t>PLCs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54640" y="4907279"/>
            <a:ext cx="3136900" cy="1214755"/>
          </a:xfrm>
          <a:custGeom>
            <a:avLst/>
            <a:gdLst/>
            <a:ahLst/>
            <a:cxnLst/>
            <a:rect l="l" t="t" r="r" b="b"/>
            <a:pathLst>
              <a:path w="3136900" h="1214754">
                <a:moveTo>
                  <a:pt x="2933954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7"/>
                </a:lnTo>
                <a:lnTo>
                  <a:pt x="0" y="1012190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8"/>
                </a:lnTo>
                <a:lnTo>
                  <a:pt x="2933954" y="1214628"/>
                </a:lnTo>
                <a:lnTo>
                  <a:pt x="2980357" y="1209279"/>
                </a:lnTo>
                <a:lnTo>
                  <a:pt x="3022962" y="1194044"/>
                </a:lnTo>
                <a:lnTo>
                  <a:pt x="3060550" y="1170140"/>
                </a:lnTo>
                <a:lnTo>
                  <a:pt x="3091904" y="1138786"/>
                </a:lnTo>
                <a:lnTo>
                  <a:pt x="3115808" y="1101198"/>
                </a:lnTo>
                <a:lnTo>
                  <a:pt x="3131043" y="1058593"/>
                </a:lnTo>
                <a:lnTo>
                  <a:pt x="3136392" y="1012190"/>
                </a:lnTo>
                <a:lnTo>
                  <a:pt x="3136392" y="202437"/>
                </a:lnTo>
                <a:lnTo>
                  <a:pt x="3131043" y="156034"/>
                </a:lnTo>
                <a:lnTo>
                  <a:pt x="3115808" y="113429"/>
                </a:lnTo>
                <a:lnTo>
                  <a:pt x="3091904" y="75841"/>
                </a:lnTo>
                <a:lnTo>
                  <a:pt x="3060550" y="44487"/>
                </a:lnTo>
                <a:lnTo>
                  <a:pt x="3022962" y="20583"/>
                </a:lnTo>
                <a:lnTo>
                  <a:pt x="2980357" y="5348"/>
                </a:lnTo>
                <a:lnTo>
                  <a:pt x="2933954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231371" y="5321300"/>
            <a:ext cx="1582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Trebuchet MS"/>
                <a:cs typeface="Trebuchet MS"/>
              </a:rPr>
              <a:t>OT</a:t>
            </a:r>
            <a:r>
              <a:rPr dirty="0" sz="2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56332" y="6728459"/>
            <a:ext cx="3134995" cy="1214755"/>
          </a:xfrm>
          <a:custGeom>
            <a:avLst/>
            <a:gdLst/>
            <a:ahLst/>
            <a:cxnLst/>
            <a:rect l="l" t="t" r="r" b="b"/>
            <a:pathLst>
              <a:path w="3134995" h="1214754">
                <a:moveTo>
                  <a:pt x="2932430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8"/>
                </a:lnTo>
                <a:lnTo>
                  <a:pt x="0" y="1012190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8"/>
                </a:lnTo>
                <a:lnTo>
                  <a:pt x="2932430" y="1214628"/>
                </a:lnTo>
                <a:lnTo>
                  <a:pt x="2978833" y="1209279"/>
                </a:lnTo>
                <a:lnTo>
                  <a:pt x="3021438" y="1194044"/>
                </a:lnTo>
                <a:lnTo>
                  <a:pt x="3059026" y="1170140"/>
                </a:lnTo>
                <a:lnTo>
                  <a:pt x="3090380" y="1138786"/>
                </a:lnTo>
                <a:lnTo>
                  <a:pt x="3114284" y="1101198"/>
                </a:lnTo>
                <a:lnTo>
                  <a:pt x="3129519" y="1058593"/>
                </a:lnTo>
                <a:lnTo>
                  <a:pt x="3134868" y="1012190"/>
                </a:lnTo>
                <a:lnTo>
                  <a:pt x="3134868" y="202438"/>
                </a:lnTo>
                <a:lnTo>
                  <a:pt x="3129519" y="156034"/>
                </a:lnTo>
                <a:lnTo>
                  <a:pt x="3114284" y="113429"/>
                </a:lnTo>
                <a:lnTo>
                  <a:pt x="3090380" y="75841"/>
                </a:lnTo>
                <a:lnTo>
                  <a:pt x="3059026" y="44487"/>
                </a:lnTo>
                <a:lnTo>
                  <a:pt x="3021438" y="20583"/>
                </a:lnTo>
                <a:lnTo>
                  <a:pt x="2978833" y="5348"/>
                </a:lnTo>
                <a:lnTo>
                  <a:pt x="2932430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24377" y="6806310"/>
            <a:ext cx="2395855" cy="1032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200" spc="-40">
                <a:solidFill>
                  <a:srgbClr val="FFFFFF"/>
                </a:solidFill>
                <a:latin typeface="Trebuchet MS"/>
                <a:cs typeface="Trebuchet MS"/>
              </a:rPr>
              <a:t>Elec</a:t>
            </a:r>
            <a:r>
              <a:rPr dirty="0" sz="22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mechan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00" spc="-30">
                <a:solidFill>
                  <a:srgbClr val="FFFFFF"/>
                </a:solidFill>
                <a:latin typeface="Trebuchet MS"/>
                <a:cs typeface="Trebuchet MS"/>
              </a:rPr>
              <a:t>cal 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Components and </a:t>
            </a:r>
            <a:r>
              <a:rPr dirty="0" sz="22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74535" y="6728459"/>
            <a:ext cx="3136900" cy="1214755"/>
          </a:xfrm>
          <a:custGeom>
            <a:avLst/>
            <a:gdLst/>
            <a:ahLst/>
            <a:cxnLst/>
            <a:rect l="l" t="t" r="r" b="b"/>
            <a:pathLst>
              <a:path w="3136900" h="1214754">
                <a:moveTo>
                  <a:pt x="2933954" y="0"/>
                </a:moveTo>
                <a:lnTo>
                  <a:pt x="202438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8"/>
                </a:lnTo>
                <a:lnTo>
                  <a:pt x="0" y="1012190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8" y="1214628"/>
                </a:lnTo>
                <a:lnTo>
                  <a:pt x="2933954" y="1214628"/>
                </a:lnTo>
                <a:lnTo>
                  <a:pt x="2980357" y="1209279"/>
                </a:lnTo>
                <a:lnTo>
                  <a:pt x="3022962" y="1194044"/>
                </a:lnTo>
                <a:lnTo>
                  <a:pt x="3060550" y="1170140"/>
                </a:lnTo>
                <a:lnTo>
                  <a:pt x="3091904" y="1138786"/>
                </a:lnTo>
                <a:lnTo>
                  <a:pt x="3115808" y="1101198"/>
                </a:lnTo>
                <a:lnTo>
                  <a:pt x="3131043" y="1058593"/>
                </a:lnTo>
                <a:lnTo>
                  <a:pt x="3136392" y="1012190"/>
                </a:lnTo>
                <a:lnTo>
                  <a:pt x="3136392" y="202438"/>
                </a:lnTo>
                <a:lnTo>
                  <a:pt x="3131043" y="156034"/>
                </a:lnTo>
                <a:lnTo>
                  <a:pt x="3115808" y="113429"/>
                </a:lnTo>
                <a:lnTo>
                  <a:pt x="3091904" y="75841"/>
                </a:lnTo>
                <a:lnTo>
                  <a:pt x="3060550" y="44487"/>
                </a:lnTo>
                <a:lnTo>
                  <a:pt x="3022962" y="20583"/>
                </a:lnTo>
                <a:lnTo>
                  <a:pt x="2980357" y="5348"/>
                </a:lnTo>
                <a:lnTo>
                  <a:pt x="2933954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056501" y="6973951"/>
            <a:ext cx="217106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95"/>
              </a:spcBef>
            </a:pPr>
            <a:r>
              <a:rPr dirty="0" sz="2200" spc="145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dirty="0" sz="2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dirty="0" sz="2200" spc="-6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(HMI)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6728459"/>
            <a:ext cx="3136900" cy="1214755"/>
          </a:xfrm>
          <a:custGeom>
            <a:avLst/>
            <a:gdLst/>
            <a:ahLst/>
            <a:cxnLst/>
            <a:rect l="l" t="t" r="r" b="b"/>
            <a:pathLst>
              <a:path w="3136900" h="1214754">
                <a:moveTo>
                  <a:pt x="2933954" y="0"/>
                </a:moveTo>
                <a:lnTo>
                  <a:pt x="202437" y="0"/>
                </a:lnTo>
                <a:lnTo>
                  <a:pt x="156034" y="5348"/>
                </a:lnTo>
                <a:lnTo>
                  <a:pt x="113429" y="20583"/>
                </a:lnTo>
                <a:lnTo>
                  <a:pt x="75841" y="44487"/>
                </a:lnTo>
                <a:lnTo>
                  <a:pt x="44487" y="75841"/>
                </a:lnTo>
                <a:lnTo>
                  <a:pt x="20583" y="113429"/>
                </a:lnTo>
                <a:lnTo>
                  <a:pt x="5348" y="156034"/>
                </a:lnTo>
                <a:lnTo>
                  <a:pt x="0" y="202438"/>
                </a:lnTo>
                <a:lnTo>
                  <a:pt x="0" y="1012190"/>
                </a:lnTo>
                <a:lnTo>
                  <a:pt x="5348" y="1058593"/>
                </a:lnTo>
                <a:lnTo>
                  <a:pt x="20583" y="1101198"/>
                </a:lnTo>
                <a:lnTo>
                  <a:pt x="44487" y="1138786"/>
                </a:lnTo>
                <a:lnTo>
                  <a:pt x="75841" y="1170140"/>
                </a:lnTo>
                <a:lnTo>
                  <a:pt x="113429" y="1194044"/>
                </a:lnTo>
                <a:lnTo>
                  <a:pt x="156034" y="1209279"/>
                </a:lnTo>
                <a:lnTo>
                  <a:pt x="202437" y="1214628"/>
                </a:lnTo>
                <a:lnTo>
                  <a:pt x="2933954" y="1214628"/>
                </a:lnTo>
                <a:lnTo>
                  <a:pt x="2980357" y="1209279"/>
                </a:lnTo>
                <a:lnTo>
                  <a:pt x="3022962" y="1194044"/>
                </a:lnTo>
                <a:lnTo>
                  <a:pt x="3060550" y="1170140"/>
                </a:lnTo>
                <a:lnTo>
                  <a:pt x="3091904" y="1138786"/>
                </a:lnTo>
                <a:lnTo>
                  <a:pt x="3115808" y="1101198"/>
                </a:lnTo>
                <a:lnTo>
                  <a:pt x="3131043" y="1058593"/>
                </a:lnTo>
                <a:lnTo>
                  <a:pt x="3136392" y="1012190"/>
                </a:lnTo>
                <a:lnTo>
                  <a:pt x="3136392" y="202438"/>
                </a:lnTo>
                <a:lnTo>
                  <a:pt x="3131043" y="156034"/>
                </a:lnTo>
                <a:lnTo>
                  <a:pt x="3115808" y="113429"/>
                </a:lnTo>
                <a:lnTo>
                  <a:pt x="3091904" y="75841"/>
                </a:lnTo>
                <a:lnTo>
                  <a:pt x="3060550" y="44487"/>
                </a:lnTo>
                <a:lnTo>
                  <a:pt x="3022962" y="20583"/>
                </a:lnTo>
                <a:lnTo>
                  <a:pt x="2980357" y="5348"/>
                </a:lnTo>
                <a:lnTo>
                  <a:pt x="2933954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074400" y="7141591"/>
            <a:ext cx="189801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Historian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1735" y="306451"/>
            <a:ext cx="47307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</a:rPr>
              <a:t>Industrial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Control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0926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21811" y="3003575"/>
            <a:ext cx="10212070" cy="1049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0875" marR="5080" indent="-1908810">
              <a:lnSpc>
                <a:spcPct val="152700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supervisory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(SCADA)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takes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place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large-scale,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multiple-site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ICSs.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It: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11496" y="4709159"/>
            <a:ext cx="8156575" cy="1214755"/>
          </a:xfrm>
          <a:custGeom>
            <a:avLst/>
            <a:gdLst/>
            <a:ahLst/>
            <a:cxnLst/>
            <a:rect l="l" t="t" r="r" b="b"/>
            <a:pathLst>
              <a:path w="8156575" h="1214754">
                <a:moveTo>
                  <a:pt x="0" y="202437"/>
                </a:moveTo>
                <a:lnTo>
                  <a:pt x="5348" y="156034"/>
                </a:lnTo>
                <a:lnTo>
                  <a:pt x="20583" y="113429"/>
                </a:lnTo>
                <a:lnTo>
                  <a:pt x="44487" y="75841"/>
                </a:lnTo>
                <a:lnTo>
                  <a:pt x="75841" y="44487"/>
                </a:lnTo>
                <a:lnTo>
                  <a:pt x="113429" y="20583"/>
                </a:lnTo>
                <a:lnTo>
                  <a:pt x="156034" y="5348"/>
                </a:lnTo>
                <a:lnTo>
                  <a:pt x="202437" y="0"/>
                </a:lnTo>
                <a:lnTo>
                  <a:pt x="7954009" y="0"/>
                </a:lnTo>
                <a:lnTo>
                  <a:pt x="8000413" y="5348"/>
                </a:lnTo>
                <a:lnTo>
                  <a:pt x="8043018" y="20583"/>
                </a:lnTo>
                <a:lnTo>
                  <a:pt x="8080606" y="44487"/>
                </a:lnTo>
                <a:lnTo>
                  <a:pt x="8111960" y="75841"/>
                </a:lnTo>
                <a:lnTo>
                  <a:pt x="8135864" y="113429"/>
                </a:lnTo>
                <a:lnTo>
                  <a:pt x="8151099" y="156034"/>
                </a:lnTo>
                <a:lnTo>
                  <a:pt x="8156448" y="202437"/>
                </a:lnTo>
                <a:lnTo>
                  <a:pt x="8156448" y="1012189"/>
                </a:lnTo>
                <a:lnTo>
                  <a:pt x="8151099" y="1058593"/>
                </a:lnTo>
                <a:lnTo>
                  <a:pt x="8135864" y="1101198"/>
                </a:lnTo>
                <a:lnTo>
                  <a:pt x="8111960" y="1138786"/>
                </a:lnTo>
                <a:lnTo>
                  <a:pt x="8080606" y="1170140"/>
                </a:lnTo>
                <a:lnTo>
                  <a:pt x="8043018" y="1194044"/>
                </a:lnTo>
                <a:lnTo>
                  <a:pt x="8000413" y="1209279"/>
                </a:lnTo>
                <a:lnTo>
                  <a:pt x="7954009" y="1214627"/>
                </a:lnTo>
                <a:lnTo>
                  <a:pt x="202437" y="1214627"/>
                </a:lnTo>
                <a:lnTo>
                  <a:pt x="156034" y="1209279"/>
                </a:lnTo>
                <a:lnTo>
                  <a:pt x="113429" y="1194044"/>
                </a:lnTo>
                <a:lnTo>
                  <a:pt x="75841" y="1170140"/>
                </a:lnTo>
                <a:lnTo>
                  <a:pt x="44487" y="1138786"/>
                </a:lnTo>
                <a:lnTo>
                  <a:pt x="20583" y="1101198"/>
                </a:lnTo>
                <a:lnTo>
                  <a:pt x="5348" y="1058593"/>
                </a:lnTo>
                <a:lnTo>
                  <a:pt x="0" y="1012189"/>
                </a:lnTo>
                <a:lnTo>
                  <a:pt x="0" y="202437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55233" y="5121402"/>
            <a:ext cx="67957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PCs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gather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perform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1496" y="6408420"/>
            <a:ext cx="8156575" cy="1214755"/>
          </a:xfrm>
          <a:custGeom>
            <a:avLst/>
            <a:gdLst/>
            <a:ahLst/>
            <a:cxnLst/>
            <a:rect l="l" t="t" r="r" b="b"/>
            <a:pathLst>
              <a:path w="8156575" h="1214754">
                <a:moveTo>
                  <a:pt x="0" y="202437"/>
                </a:moveTo>
                <a:lnTo>
                  <a:pt x="5348" y="156034"/>
                </a:lnTo>
                <a:lnTo>
                  <a:pt x="20583" y="113429"/>
                </a:lnTo>
                <a:lnTo>
                  <a:pt x="44487" y="75841"/>
                </a:lnTo>
                <a:lnTo>
                  <a:pt x="75841" y="44487"/>
                </a:lnTo>
                <a:lnTo>
                  <a:pt x="113429" y="20583"/>
                </a:lnTo>
                <a:lnTo>
                  <a:pt x="156034" y="5348"/>
                </a:lnTo>
                <a:lnTo>
                  <a:pt x="202437" y="0"/>
                </a:lnTo>
                <a:lnTo>
                  <a:pt x="7954009" y="0"/>
                </a:lnTo>
                <a:lnTo>
                  <a:pt x="8000413" y="5348"/>
                </a:lnTo>
                <a:lnTo>
                  <a:pt x="8043018" y="20583"/>
                </a:lnTo>
                <a:lnTo>
                  <a:pt x="8080606" y="44487"/>
                </a:lnTo>
                <a:lnTo>
                  <a:pt x="8111960" y="75841"/>
                </a:lnTo>
                <a:lnTo>
                  <a:pt x="8135864" y="113429"/>
                </a:lnTo>
                <a:lnTo>
                  <a:pt x="8151099" y="156034"/>
                </a:lnTo>
                <a:lnTo>
                  <a:pt x="8156448" y="202437"/>
                </a:lnTo>
                <a:lnTo>
                  <a:pt x="8156448" y="1012189"/>
                </a:lnTo>
                <a:lnTo>
                  <a:pt x="8151099" y="1058593"/>
                </a:lnTo>
                <a:lnTo>
                  <a:pt x="8135864" y="1101198"/>
                </a:lnTo>
                <a:lnTo>
                  <a:pt x="8111960" y="1138786"/>
                </a:lnTo>
                <a:lnTo>
                  <a:pt x="8080606" y="1170140"/>
                </a:lnTo>
                <a:lnTo>
                  <a:pt x="8043018" y="1194044"/>
                </a:lnTo>
                <a:lnTo>
                  <a:pt x="8000413" y="1209279"/>
                </a:lnTo>
                <a:lnTo>
                  <a:pt x="7954009" y="1214627"/>
                </a:lnTo>
                <a:lnTo>
                  <a:pt x="202437" y="1214627"/>
                </a:lnTo>
                <a:lnTo>
                  <a:pt x="156034" y="1209279"/>
                </a:lnTo>
                <a:lnTo>
                  <a:pt x="113429" y="1194044"/>
                </a:lnTo>
                <a:lnTo>
                  <a:pt x="75841" y="1170140"/>
                </a:lnTo>
                <a:lnTo>
                  <a:pt x="44487" y="1138786"/>
                </a:lnTo>
                <a:lnTo>
                  <a:pt x="20583" y="1101198"/>
                </a:lnTo>
                <a:lnTo>
                  <a:pt x="5348" y="1058593"/>
                </a:lnTo>
                <a:lnTo>
                  <a:pt x="0" y="1012189"/>
                </a:lnTo>
                <a:lnTo>
                  <a:pt x="0" y="202437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096380" y="6582308"/>
            <a:ext cx="671131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0" marR="5080" indent="-1905635">
              <a:lnSpc>
                <a:spcPct val="114100"/>
              </a:lnSpc>
              <a:spcBef>
                <a:spcPts val="100"/>
              </a:spcBef>
            </a:pPr>
            <a:r>
              <a:rPr dirty="0" sz="2200" spc="14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large-scale,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site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installations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over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65">
                <a:solidFill>
                  <a:srgbClr val="3E3E3E"/>
                </a:solidFill>
                <a:latin typeface="Trebuchet MS"/>
                <a:cs typeface="Trebuchet MS"/>
              </a:rPr>
              <a:t>WAN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communications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31920" y="1626107"/>
            <a:ext cx="8385175" cy="1019810"/>
          </a:xfrm>
          <a:custGeom>
            <a:avLst/>
            <a:gdLst/>
            <a:ahLst/>
            <a:cxnLst/>
            <a:rect l="l" t="t" r="r" b="b"/>
            <a:pathLst>
              <a:path w="8385175" h="1019810">
                <a:moveTo>
                  <a:pt x="8215122" y="0"/>
                </a:moveTo>
                <a:lnTo>
                  <a:pt x="169925" y="0"/>
                </a:lnTo>
                <a:lnTo>
                  <a:pt x="124751" y="6069"/>
                </a:lnTo>
                <a:lnTo>
                  <a:pt x="84158" y="23198"/>
                </a:lnTo>
                <a:lnTo>
                  <a:pt x="49768" y="49768"/>
                </a:lnTo>
                <a:lnTo>
                  <a:pt x="23198" y="84158"/>
                </a:lnTo>
                <a:lnTo>
                  <a:pt x="6069" y="124751"/>
                </a:lnTo>
                <a:lnTo>
                  <a:pt x="0" y="169925"/>
                </a:lnTo>
                <a:lnTo>
                  <a:pt x="0" y="849630"/>
                </a:lnTo>
                <a:lnTo>
                  <a:pt x="6069" y="894804"/>
                </a:lnTo>
                <a:lnTo>
                  <a:pt x="23198" y="935397"/>
                </a:lnTo>
                <a:lnTo>
                  <a:pt x="49768" y="969787"/>
                </a:lnTo>
                <a:lnTo>
                  <a:pt x="84158" y="996357"/>
                </a:lnTo>
                <a:lnTo>
                  <a:pt x="124751" y="1013486"/>
                </a:lnTo>
                <a:lnTo>
                  <a:pt x="169925" y="1019556"/>
                </a:lnTo>
                <a:lnTo>
                  <a:pt x="8215122" y="1019556"/>
                </a:lnTo>
                <a:lnTo>
                  <a:pt x="8260296" y="1013486"/>
                </a:lnTo>
                <a:lnTo>
                  <a:pt x="8300889" y="996357"/>
                </a:lnTo>
                <a:lnTo>
                  <a:pt x="8335279" y="969787"/>
                </a:lnTo>
                <a:lnTo>
                  <a:pt x="8361849" y="935397"/>
                </a:lnTo>
                <a:lnTo>
                  <a:pt x="8378978" y="894804"/>
                </a:lnTo>
                <a:lnTo>
                  <a:pt x="8385048" y="849630"/>
                </a:lnTo>
                <a:lnTo>
                  <a:pt x="8385048" y="169925"/>
                </a:lnTo>
                <a:lnTo>
                  <a:pt x="8378978" y="124751"/>
                </a:lnTo>
                <a:lnTo>
                  <a:pt x="8361849" y="84158"/>
                </a:lnTo>
                <a:lnTo>
                  <a:pt x="8335279" y="49768"/>
                </a:lnTo>
                <a:lnTo>
                  <a:pt x="8300889" y="23198"/>
                </a:lnTo>
                <a:lnTo>
                  <a:pt x="8260296" y="6069"/>
                </a:lnTo>
                <a:lnTo>
                  <a:pt x="821512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878704" y="1941702"/>
            <a:ext cx="6491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Supervisory</a:t>
            </a:r>
            <a:r>
              <a:rPr dirty="0" sz="2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Acquisition</a:t>
            </a:r>
            <a:r>
              <a:rPr dirty="0" sz="2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rebuchet MS"/>
                <a:cs typeface="Trebuchet MS"/>
              </a:rPr>
              <a:t>(SCADA)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1588" y="6396228"/>
            <a:ext cx="1243584" cy="12390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4947" y="4893564"/>
            <a:ext cx="1030224" cy="1030224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1735" y="306451"/>
            <a:ext cx="47307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</a:rPr>
              <a:t>Industrial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Control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0184" y="760476"/>
            <a:ext cx="71628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15088" y="3732021"/>
            <a:ext cx="3729354" cy="3554729"/>
          </a:xfrm>
          <a:custGeom>
            <a:avLst/>
            <a:gdLst/>
            <a:ahLst/>
            <a:cxnLst/>
            <a:rect l="l" t="t" r="r" b="b"/>
            <a:pathLst>
              <a:path w="3729354" h="3554729">
                <a:moveTo>
                  <a:pt x="1730463" y="3394583"/>
                </a:moveTo>
                <a:lnTo>
                  <a:pt x="1640865" y="3336340"/>
                </a:lnTo>
                <a:lnTo>
                  <a:pt x="1424597" y="3179064"/>
                </a:lnTo>
                <a:lnTo>
                  <a:pt x="1160437" y="2949029"/>
                </a:lnTo>
                <a:lnTo>
                  <a:pt x="927188" y="2672461"/>
                </a:lnTo>
                <a:lnTo>
                  <a:pt x="755510" y="2245322"/>
                </a:lnTo>
                <a:lnTo>
                  <a:pt x="730973" y="1851190"/>
                </a:lnTo>
                <a:lnTo>
                  <a:pt x="774344" y="1561973"/>
                </a:lnTo>
                <a:lnTo>
                  <a:pt x="806411" y="1449578"/>
                </a:lnTo>
                <a:lnTo>
                  <a:pt x="695833" y="1648764"/>
                </a:lnTo>
                <a:lnTo>
                  <a:pt x="492988" y="2132673"/>
                </a:lnTo>
                <a:lnTo>
                  <a:pt x="391121" y="2730792"/>
                </a:lnTo>
                <a:lnTo>
                  <a:pt x="583526" y="3272663"/>
                </a:lnTo>
                <a:lnTo>
                  <a:pt x="950785" y="3501161"/>
                </a:lnTo>
                <a:lnTo>
                  <a:pt x="1324152" y="3519792"/>
                </a:lnTo>
                <a:lnTo>
                  <a:pt x="1613941" y="3445357"/>
                </a:lnTo>
                <a:lnTo>
                  <a:pt x="1730463" y="3394583"/>
                </a:lnTo>
                <a:close/>
              </a:path>
              <a:path w="3729354" h="3554729">
                <a:moveTo>
                  <a:pt x="1963635" y="757809"/>
                </a:moveTo>
                <a:lnTo>
                  <a:pt x="1734413" y="717143"/>
                </a:lnTo>
                <a:lnTo>
                  <a:pt x="1198118" y="679424"/>
                </a:lnTo>
                <a:lnTo>
                  <a:pt x="581799" y="771105"/>
                </a:lnTo>
                <a:lnTo>
                  <a:pt x="112483" y="1118616"/>
                </a:lnTo>
                <a:lnTo>
                  <a:pt x="0" y="1527708"/>
                </a:lnTo>
                <a:lnTo>
                  <a:pt x="96291" y="1878037"/>
                </a:lnTo>
                <a:lnTo>
                  <a:pt x="258673" y="2122652"/>
                </a:lnTo>
                <a:lnTo>
                  <a:pt x="344512" y="2214626"/>
                </a:lnTo>
                <a:lnTo>
                  <a:pt x="373862" y="2113915"/>
                </a:lnTo>
                <a:lnTo>
                  <a:pt x="461060" y="1865617"/>
                </a:lnTo>
                <a:lnTo>
                  <a:pt x="604786" y="1550530"/>
                </a:lnTo>
                <a:lnTo>
                  <a:pt x="803744" y="1249426"/>
                </a:lnTo>
                <a:lnTo>
                  <a:pt x="1167028" y="959485"/>
                </a:lnTo>
                <a:lnTo>
                  <a:pt x="1545513" y="814171"/>
                </a:lnTo>
                <a:lnTo>
                  <a:pt x="1843087" y="763587"/>
                </a:lnTo>
                <a:lnTo>
                  <a:pt x="1963635" y="757809"/>
                </a:lnTo>
                <a:close/>
              </a:path>
              <a:path w="3729354" h="3554729">
                <a:moveTo>
                  <a:pt x="2971000" y="1603502"/>
                </a:moveTo>
                <a:lnTo>
                  <a:pt x="2940291" y="1379004"/>
                </a:lnTo>
                <a:lnTo>
                  <a:pt x="2812275" y="871194"/>
                </a:lnTo>
                <a:lnTo>
                  <a:pt x="2533040" y="328676"/>
                </a:lnTo>
                <a:lnTo>
                  <a:pt x="2048725" y="0"/>
                </a:lnTo>
                <a:lnTo>
                  <a:pt x="1615389" y="24612"/>
                </a:lnTo>
                <a:lnTo>
                  <a:pt x="1303705" y="224129"/>
                </a:lnTo>
                <a:lnTo>
                  <a:pt x="1115428" y="451599"/>
                </a:lnTo>
                <a:lnTo>
                  <a:pt x="1052283" y="560070"/>
                </a:lnTo>
                <a:lnTo>
                  <a:pt x="1159802" y="555002"/>
                </a:lnTo>
                <a:lnTo>
                  <a:pt x="1429385" y="556691"/>
                </a:lnTo>
                <a:lnTo>
                  <a:pt x="1781530" y="590562"/>
                </a:lnTo>
                <a:lnTo>
                  <a:pt x="2136737" y="681990"/>
                </a:lnTo>
                <a:lnTo>
                  <a:pt x="2532989" y="928903"/>
                </a:lnTo>
                <a:lnTo>
                  <a:pt x="2790228" y="1234236"/>
                </a:lnTo>
                <a:lnTo>
                  <a:pt x="2929280" y="1493824"/>
                </a:lnTo>
                <a:lnTo>
                  <a:pt x="2971000" y="1603502"/>
                </a:lnTo>
                <a:close/>
              </a:path>
              <a:path w="3729354" h="3554729">
                <a:moveTo>
                  <a:pt x="3304717" y="2643467"/>
                </a:moveTo>
                <a:lnTo>
                  <a:pt x="3290532" y="2519426"/>
                </a:lnTo>
                <a:lnTo>
                  <a:pt x="3206648" y="2584132"/>
                </a:lnTo>
                <a:lnTo>
                  <a:pt x="2987713" y="2735288"/>
                </a:lnTo>
                <a:lnTo>
                  <a:pt x="2682786" y="2908465"/>
                </a:lnTo>
                <a:lnTo>
                  <a:pt x="2340953" y="3039237"/>
                </a:lnTo>
                <a:lnTo>
                  <a:pt x="1870862" y="3066262"/>
                </a:lnTo>
                <a:lnTo>
                  <a:pt x="1478114" y="2966948"/>
                </a:lnTo>
                <a:lnTo>
                  <a:pt x="1208697" y="2837116"/>
                </a:lnTo>
                <a:lnTo>
                  <a:pt x="1108671" y="2772537"/>
                </a:lnTo>
                <a:lnTo>
                  <a:pt x="1268996" y="2937129"/>
                </a:lnTo>
                <a:lnTo>
                  <a:pt x="1679054" y="3275457"/>
                </a:lnTo>
                <a:lnTo>
                  <a:pt x="2232418" y="3554463"/>
                </a:lnTo>
                <a:lnTo>
                  <a:pt x="2822664" y="3541014"/>
                </a:lnTo>
                <a:lnTo>
                  <a:pt x="3157651" y="3274618"/>
                </a:lnTo>
                <a:lnTo>
                  <a:pt x="3289389" y="2935313"/>
                </a:lnTo>
                <a:lnTo>
                  <a:pt x="3304717" y="2643467"/>
                </a:lnTo>
                <a:close/>
              </a:path>
              <a:path w="3729354" h="3554729">
                <a:moveTo>
                  <a:pt x="3729063" y="1477264"/>
                </a:moveTo>
                <a:lnTo>
                  <a:pt x="3572345" y="1081849"/>
                </a:lnTo>
                <a:lnTo>
                  <a:pt x="3281794" y="853821"/>
                </a:lnTo>
                <a:lnTo>
                  <a:pt x="3001683" y="749249"/>
                </a:lnTo>
                <a:lnTo>
                  <a:pt x="2876258" y="724154"/>
                </a:lnTo>
                <a:lnTo>
                  <a:pt x="2913456" y="822248"/>
                </a:lnTo>
                <a:lnTo>
                  <a:pt x="2993237" y="1072553"/>
                </a:lnTo>
                <a:lnTo>
                  <a:pt x="3067799" y="1409103"/>
                </a:lnTo>
                <a:lnTo>
                  <a:pt x="3089364" y="1765935"/>
                </a:lnTo>
                <a:lnTo>
                  <a:pt x="2971850" y="2209342"/>
                </a:lnTo>
                <a:lnTo>
                  <a:pt x="2753957" y="2542781"/>
                </a:lnTo>
                <a:lnTo>
                  <a:pt x="2543860" y="2752763"/>
                </a:lnTo>
                <a:lnTo>
                  <a:pt x="2449792" y="2825750"/>
                </a:lnTo>
                <a:lnTo>
                  <a:pt x="2659443" y="2727947"/>
                </a:lnTo>
                <a:lnTo>
                  <a:pt x="3115475" y="2452547"/>
                </a:lnTo>
                <a:lnTo>
                  <a:pt x="3558476" y="2026640"/>
                </a:lnTo>
                <a:lnTo>
                  <a:pt x="3729063" y="1477264"/>
                </a:lnTo>
                <a:close/>
              </a:path>
            </a:pathLst>
          </a:custGeom>
          <a:solidFill>
            <a:srgbClr val="136A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67645" y="6441795"/>
            <a:ext cx="4360545" cy="108013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12700" marR="5080">
              <a:lnSpc>
                <a:spcPct val="103899"/>
              </a:lnSpc>
              <a:spcBef>
                <a:spcPts val="175"/>
              </a:spcBef>
            </a:pPr>
            <a:r>
              <a:rPr dirty="0" sz="2200" spc="65" b="1">
                <a:solidFill>
                  <a:srgbClr val="3E3E3E"/>
                </a:solidFill>
                <a:latin typeface="Trebuchet MS"/>
                <a:cs typeface="Trebuchet MS"/>
              </a:rPr>
              <a:t>Fabrication</a:t>
            </a:r>
            <a:r>
              <a:rPr dirty="0" sz="2200" spc="-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 b="1">
                <a:solidFill>
                  <a:srgbClr val="3E3E3E"/>
                </a:solidFill>
                <a:latin typeface="Trebuchet MS"/>
                <a:cs typeface="Trebuchet MS"/>
              </a:rPr>
              <a:t>Manufacturing </a:t>
            </a:r>
            <a:r>
              <a:rPr dirty="0" sz="2200" spc="-6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Creating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components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assembling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them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products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6947" y="6408572"/>
            <a:ext cx="2559050" cy="108013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Industrial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Mining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refining</a:t>
            </a:r>
            <a:endParaRPr sz="2200">
              <a:latin typeface="Trebuchet MS"/>
              <a:cs typeface="Trebuchet MS"/>
            </a:endParaRPr>
          </a:p>
          <a:p>
            <a:pPr algn="ctr" marL="1905">
              <a:lnSpc>
                <a:spcPct val="100000"/>
              </a:lnSpc>
              <a:spcBef>
                <a:spcPts val="2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raw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materials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89946" y="4192930"/>
            <a:ext cx="4352290" cy="175133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608455">
              <a:lnSpc>
                <a:spcPct val="100000"/>
              </a:lnSpc>
              <a:spcBef>
                <a:spcPts val="280"/>
              </a:spcBef>
            </a:pPr>
            <a:r>
              <a:rPr dirty="0" sz="2200" spc="40" b="1">
                <a:solidFill>
                  <a:srgbClr val="3E3E3E"/>
                </a:solidFill>
                <a:latin typeface="Trebuchet MS"/>
                <a:cs typeface="Trebuchet MS"/>
              </a:rPr>
              <a:t>Facilities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899"/>
              </a:lnSpc>
              <a:spcBef>
                <a:spcPts val="15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Site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building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ts val="2615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Heating,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Ventilation,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Air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Conditioning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(HVAC)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6722" y="4522495"/>
            <a:ext cx="2339975" cy="108077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685800">
              <a:lnSpc>
                <a:spcPct val="103899"/>
              </a:lnSpc>
              <a:spcBef>
                <a:spcPts val="180"/>
              </a:spcBef>
            </a:pPr>
            <a:r>
              <a:rPr dirty="0" sz="2200" spc="65" b="1">
                <a:solidFill>
                  <a:srgbClr val="3E3E3E"/>
                </a:solidFill>
                <a:latin typeface="Trebuchet MS"/>
                <a:cs typeface="Trebuchet MS"/>
              </a:rPr>
              <a:t>Energy </a:t>
            </a: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Power</a:t>
            </a:r>
            <a:r>
              <a:rPr dirty="0" sz="2200" spc="-1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generation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distribution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6797" y="5086629"/>
            <a:ext cx="174625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Functions</a:t>
            </a:r>
            <a:r>
              <a:rPr dirty="0" sz="2200" spc="-10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-6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 b="1">
                <a:solidFill>
                  <a:srgbClr val="3E3E3E"/>
                </a:solidFill>
                <a:latin typeface="Trebuchet MS"/>
                <a:cs typeface="Trebuchet MS"/>
              </a:rPr>
              <a:t>different </a:t>
            </a:r>
            <a:r>
              <a:rPr dirty="0" sz="2200" spc="6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 b="1">
                <a:solidFill>
                  <a:srgbClr val="3E3E3E"/>
                </a:solidFill>
                <a:latin typeface="Trebuchet MS"/>
                <a:cs typeface="Trebuchet MS"/>
              </a:rPr>
              <a:t>units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94252" y="1933193"/>
            <a:ext cx="9070975" cy="1500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ICS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SCADA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industries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include: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rebuchet MS"/>
              <a:cs typeface="Trebuchet MS"/>
            </a:endParaRPr>
          </a:p>
          <a:p>
            <a:pPr algn="ctr" marR="553085">
              <a:lnSpc>
                <a:spcPct val="100000"/>
              </a:lnSpc>
            </a:pP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Logistics</a:t>
            </a:r>
            <a:endParaRPr sz="2200">
              <a:latin typeface="Trebuchet MS"/>
              <a:cs typeface="Trebuchet MS"/>
            </a:endParaRPr>
          </a:p>
          <a:p>
            <a:pPr algn="ctr" marR="553720">
              <a:lnSpc>
                <a:spcPct val="100000"/>
              </a:lnSpc>
              <a:spcBef>
                <a:spcPts val="204"/>
              </a:spcBef>
            </a:pP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Moving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things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8307" y="306451"/>
            <a:ext cx="31991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Internet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Things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5467" y="1756298"/>
            <a:ext cx="1094994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describe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global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appliances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personal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devices,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equipped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sensors,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software,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connectivity.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0" y="760476"/>
            <a:ext cx="446379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136380" y="4139184"/>
            <a:ext cx="4700270" cy="2174875"/>
          </a:xfrm>
          <a:custGeom>
            <a:avLst/>
            <a:gdLst/>
            <a:ahLst/>
            <a:cxnLst/>
            <a:rect l="l" t="t" r="r" b="b"/>
            <a:pathLst>
              <a:path w="4700269" h="2174875">
                <a:moveTo>
                  <a:pt x="4526280" y="0"/>
                </a:moveTo>
                <a:lnTo>
                  <a:pt x="173736" y="0"/>
                </a:lnTo>
                <a:lnTo>
                  <a:pt x="127529" y="6201"/>
                </a:lnTo>
                <a:lnTo>
                  <a:pt x="86021" y="23706"/>
                </a:lnTo>
                <a:lnTo>
                  <a:pt x="50863" y="50863"/>
                </a:lnTo>
                <a:lnTo>
                  <a:pt x="23706" y="86021"/>
                </a:lnTo>
                <a:lnTo>
                  <a:pt x="6201" y="127529"/>
                </a:lnTo>
                <a:lnTo>
                  <a:pt x="0" y="173736"/>
                </a:lnTo>
                <a:lnTo>
                  <a:pt x="0" y="2001011"/>
                </a:lnTo>
                <a:lnTo>
                  <a:pt x="6201" y="2047218"/>
                </a:lnTo>
                <a:lnTo>
                  <a:pt x="23706" y="2088726"/>
                </a:lnTo>
                <a:lnTo>
                  <a:pt x="50863" y="2123884"/>
                </a:lnTo>
                <a:lnTo>
                  <a:pt x="86021" y="2151041"/>
                </a:lnTo>
                <a:lnTo>
                  <a:pt x="127529" y="2168546"/>
                </a:lnTo>
                <a:lnTo>
                  <a:pt x="173736" y="2174747"/>
                </a:lnTo>
                <a:lnTo>
                  <a:pt x="4526280" y="2174747"/>
                </a:lnTo>
                <a:lnTo>
                  <a:pt x="4572486" y="2168546"/>
                </a:lnTo>
                <a:lnTo>
                  <a:pt x="4613994" y="2151041"/>
                </a:lnTo>
                <a:lnTo>
                  <a:pt x="4649152" y="2123884"/>
                </a:lnTo>
                <a:lnTo>
                  <a:pt x="4676309" y="2088726"/>
                </a:lnTo>
                <a:lnTo>
                  <a:pt x="4693814" y="2047218"/>
                </a:lnTo>
                <a:lnTo>
                  <a:pt x="4700016" y="2001011"/>
                </a:lnTo>
                <a:lnTo>
                  <a:pt x="4700016" y="173736"/>
                </a:lnTo>
                <a:lnTo>
                  <a:pt x="4693814" y="127529"/>
                </a:lnTo>
                <a:lnTo>
                  <a:pt x="4676309" y="86021"/>
                </a:lnTo>
                <a:lnTo>
                  <a:pt x="4649152" y="50863"/>
                </a:lnTo>
                <a:lnTo>
                  <a:pt x="4613994" y="23706"/>
                </a:lnTo>
                <a:lnTo>
                  <a:pt x="4572486" y="6201"/>
                </a:lnTo>
                <a:lnTo>
                  <a:pt x="452628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583928" y="4600812"/>
            <a:ext cx="3802379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servers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communicate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pass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other.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8439" y="3381755"/>
            <a:ext cx="5914644" cy="3076956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8307" y="306451"/>
            <a:ext cx="31991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Internet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Things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6647" y="1933193"/>
            <a:ext cx="73075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IoT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components: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0" y="760476"/>
            <a:ext cx="446379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23169" y="3018536"/>
            <a:ext cx="1715770" cy="861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dirty="0" sz="2400" spc="165">
                <a:solidFill>
                  <a:srgbClr val="3E3E3E"/>
                </a:solidFill>
                <a:latin typeface="Trebuchet MS"/>
                <a:cs typeface="Trebuchet MS"/>
              </a:rPr>
              <a:t>Hub</a:t>
            </a:r>
            <a:r>
              <a:rPr dirty="0" sz="2400" spc="-1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3E3E3E"/>
                </a:solidFill>
                <a:latin typeface="Trebuchet MS"/>
                <a:cs typeface="Trebuchet MS"/>
              </a:rPr>
              <a:t>control </a:t>
            </a:r>
            <a:r>
              <a:rPr dirty="0" sz="2400" spc="-7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400" spc="8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7890" y="6423736"/>
            <a:ext cx="20078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5">
                <a:solidFill>
                  <a:srgbClr val="3E3E3E"/>
                </a:solidFill>
                <a:latin typeface="Trebuchet MS"/>
                <a:cs typeface="Trebuchet MS"/>
              </a:rPr>
              <a:t>Smart</a:t>
            </a:r>
            <a:r>
              <a:rPr dirty="0" sz="24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3E3E3E"/>
                </a:solidFill>
                <a:latin typeface="Trebuchet MS"/>
                <a:cs typeface="Trebuchet MS"/>
              </a:rPr>
              <a:t>devices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76815" y="6459982"/>
            <a:ext cx="1522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>
                <a:solidFill>
                  <a:srgbClr val="3E3E3E"/>
                </a:solidFill>
                <a:latin typeface="Trebuchet MS"/>
                <a:cs typeface="Trebuchet MS"/>
              </a:rPr>
              <a:t>We</a:t>
            </a:r>
            <a:r>
              <a:rPr dirty="0" sz="24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400" spc="70">
                <a:solidFill>
                  <a:srgbClr val="3E3E3E"/>
                </a:solidFill>
                <a:latin typeface="Trebuchet MS"/>
                <a:cs typeface="Trebuchet MS"/>
              </a:rPr>
              <a:t>ra</a:t>
            </a:r>
            <a:r>
              <a:rPr dirty="0" sz="2400" spc="95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dirty="0" sz="2400" spc="35">
                <a:solidFill>
                  <a:srgbClr val="3E3E3E"/>
                </a:solidFill>
                <a:latin typeface="Trebuchet MS"/>
                <a:cs typeface="Trebuchet MS"/>
              </a:rPr>
              <a:t>les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1778" y="3045967"/>
            <a:ext cx="1150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solidFill>
                  <a:srgbClr val="3E3E3E"/>
                </a:solidFill>
                <a:latin typeface="Trebuchet MS"/>
                <a:cs typeface="Trebuchet MS"/>
              </a:rPr>
              <a:t>Sensors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08229" y="3238309"/>
            <a:ext cx="3512185" cy="4117340"/>
            <a:chOff x="6408229" y="3238309"/>
            <a:chExt cx="3512185" cy="41173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8229" y="3238309"/>
              <a:ext cx="3511677" cy="41173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5219" y="4258055"/>
              <a:ext cx="1431035" cy="143103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114793" y="7508849"/>
            <a:ext cx="2250440" cy="861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165" marR="5080" indent="-165100">
              <a:lnSpc>
                <a:spcPct val="114199"/>
              </a:lnSpc>
              <a:spcBef>
                <a:spcPts val="100"/>
              </a:spcBef>
            </a:pPr>
            <a:r>
              <a:rPr dirty="0" sz="2400" spc="90">
                <a:solidFill>
                  <a:srgbClr val="3E3E3E"/>
                </a:solidFill>
                <a:latin typeface="Trebuchet MS"/>
                <a:cs typeface="Trebuchet MS"/>
              </a:rPr>
              <a:t>Vendor</a:t>
            </a:r>
            <a:r>
              <a:rPr dirty="0" sz="2400" spc="-1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3E3E3E"/>
                </a:solidFill>
                <a:latin typeface="Trebuchet MS"/>
                <a:cs typeface="Trebuchet MS"/>
              </a:rPr>
              <a:t>security </a:t>
            </a:r>
            <a:r>
              <a:rPr dirty="0" sz="2400" spc="-7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9071" y="306451"/>
            <a:ext cx="77387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</a:rPr>
              <a:t>Specialized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Systems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45">
                <a:solidFill>
                  <a:srgbClr val="3E3E3E"/>
                </a:solidFill>
              </a:rPr>
              <a:t>Facility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55">
                <a:solidFill>
                  <a:srgbClr val="3E3E3E"/>
                </a:solidFill>
              </a:rPr>
              <a:t>Automation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7123" y="760476"/>
            <a:ext cx="10547603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50411" y="1756298"/>
            <a:ext cx="955675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specialized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IoT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devices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algn="ctr" marL="4445">
              <a:lnSpc>
                <a:spcPct val="100000"/>
              </a:lnSpc>
              <a:spcBef>
                <a:spcPts val="1395"/>
              </a:spcBef>
            </a:pP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purpose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application.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includes: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6570" y="3596640"/>
            <a:ext cx="4218305" cy="4576445"/>
            <a:chOff x="1516570" y="3596640"/>
            <a:chExt cx="4218305" cy="4576445"/>
          </a:xfrm>
        </p:grpSpPr>
        <p:sp>
          <p:nvSpPr>
            <p:cNvPr id="6" name="object 6"/>
            <p:cNvSpPr/>
            <p:nvPr/>
          </p:nvSpPr>
          <p:spPr>
            <a:xfrm>
              <a:off x="1530858" y="4239006"/>
              <a:ext cx="4189729" cy="3919854"/>
            </a:xfrm>
            <a:custGeom>
              <a:avLst/>
              <a:gdLst/>
              <a:ahLst/>
              <a:cxnLst/>
              <a:rect l="l" t="t" r="r" b="b"/>
              <a:pathLst>
                <a:path w="4189729" h="3919854">
                  <a:moveTo>
                    <a:pt x="0" y="653288"/>
                  </a:moveTo>
                  <a:lnTo>
                    <a:pt x="1791" y="604531"/>
                  </a:lnTo>
                  <a:lnTo>
                    <a:pt x="7083" y="556748"/>
                  </a:lnTo>
                  <a:lnTo>
                    <a:pt x="15747" y="510065"/>
                  </a:lnTo>
                  <a:lnTo>
                    <a:pt x="27659" y="464607"/>
                  </a:lnTo>
                  <a:lnTo>
                    <a:pt x="42691" y="420502"/>
                  </a:lnTo>
                  <a:lnTo>
                    <a:pt x="60717" y="377875"/>
                  </a:lnTo>
                  <a:lnTo>
                    <a:pt x="81611" y="336853"/>
                  </a:lnTo>
                  <a:lnTo>
                    <a:pt x="105247" y="297563"/>
                  </a:lnTo>
                  <a:lnTo>
                    <a:pt x="131498" y="260130"/>
                  </a:lnTo>
                  <a:lnTo>
                    <a:pt x="160238" y="224680"/>
                  </a:lnTo>
                  <a:lnTo>
                    <a:pt x="191341" y="191341"/>
                  </a:lnTo>
                  <a:lnTo>
                    <a:pt x="224680" y="160238"/>
                  </a:lnTo>
                  <a:lnTo>
                    <a:pt x="260130" y="131498"/>
                  </a:lnTo>
                  <a:lnTo>
                    <a:pt x="297563" y="105247"/>
                  </a:lnTo>
                  <a:lnTo>
                    <a:pt x="336853" y="81611"/>
                  </a:lnTo>
                  <a:lnTo>
                    <a:pt x="377875" y="60717"/>
                  </a:lnTo>
                  <a:lnTo>
                    <a:pt x="420502" y="42691"/>
                  </a:lnTo>
                  <a:lnTo>
                    <a:pt x="464607" y="27659"/>
                  </a:lnTo>
                  <a:lnTo>
                    <a:pt x="510065" y="15747"/>
                  </a:lnTo>
                  <a:lnTo>
                    <a:pt x="556748" y="7083"/>
                  </a:lnTo>
                  <a:lnTo>
                    <a:pt x="604531" y="1791"/>
                  </a:lnTo>
                  <a:lnTo>
                    <a:pt x="653287" y="0"/>
                  </a:lnTo>
                  <a:lnTo>
                    <a:pt x="3536188" y="0"/>
                  </a:lnTo>
                  <a:lnTo>
                    <a:pt x="3584944" y="1791"/>
                  </a:lnTo>
                  <a:lnTo>
                    <a:pt x="3632727" y="7083"/>
                  </a:lnTo>
                  <a:lnTo>
                    <a:pt x="3679410" y="15747"/>
                  </a:lnTo>
                  <a:lnTo>
                    <a:pt x="3724868" y="27659"/>
                  </a:lnTo>
                  <a:lnTo>
                    <a:pt x="3768973" y="42691"/>
                  </a:lnTo>
                  <a:lnTo>
                    <a:pt x="3811600" y="60717"/>
                  </a:lnTo>
                  <a:lnTo>
                    <a:pt x="3852622" y="81611"/>
                  </a:lnTo>
                  <a:lnTo>
                    <a:pt x="3891912" y="105247"/>
                  </a:lnTo>
                  <a:lnTo>
                    <a:pt x="3929345" y="131498"/>
                  </a:lnTo>
                  <a:lnTo>
                    <a:pt x="3964795" y="160238"/>
                  </a:lnTo>
                  <a:lnTo>
                    <a:pt x="3998134" y="191341"/>
                  </a:lnTo>
                  <a:lnTo>
                    <a:pt x="4029237" y="224680"/>
                  </a:lnTo>
                  <a:lnTo>
                    <a:pt x="4057977" y="260130"/>
                  </a:lnTo>
                  <a:lnTo>
                    <a:pt x="4084228" y="297563"/>
                  </a:lnTo>
                  <a:lnTo>
                    <a:pt x="4107864" y="336853"/>
                  </a:lnTo>
                  <a:lnTo>
                    <a:pt x="4128758" y="377875"/>
                  </a:lnTo>
                  <a:lnTo>
                    <a:pt x="4146784" y="420502"/>
                  </a:lnTo>
                  <a:lnTo>
                    <a:pt x="4161816" y="464607"/>
                  </a:lnTo>
                  <a:lnTo>
                    <a:pt x="4173728" y="510065"/>
                  </a:lnTo>
                  <a:lnTo>
                    <a:pt x="4182392" y="556748"/>
                  </a:lnTo>
                  <a:lnTo>
                    <a:pt x="4187684" y="604531"/>
                  </a:lnTo>
                  <a:lnTo>
                    <a:pt x="4189476" y="653288"/>
                  </a:lnTo>
                  <a:lnTo>
                    <a:pt x="4189476" y="3266440"/>
                  </a:lnTo>
                  <a:lnTo>
                    <a:pt x="4187684" y="3315196"/>
                  </a:lnTo>
                  <a:lnTo>
                    <a:pt x="4182392" y="3362979"/>
                  </a:lnTo>
                  <a:lnTo>
                    <a:pt x="4173728" y="3409662"/>
                  </a:lnTo>
                  <a:lnTo>
                    <a:pt x="4161816" y="3455120"/>
                  </a:lnTo>
                  <a:lnTo>
                    <a:pt x="4146784" y="3499225"/>
                  </a:lnTo>
                  <a:lnTo>
                    <a:pt x="4128758" y="3541852"/>
                  </a:lnTo>
                  <a:lnTo>
                    <a:pt x="4107864" y="3582874"/>
                  </a:lnTo>
                  <a:lnTo>
                    <a:pt x="4084228" y="3622164"/>
                  </a:lnTo>
                  <a:lnTo>
                    <a:pt x="4057977" y="3659597"/>
                  </a:lnTo>
                  <a:lnTo>
                    <a:pt x="4029237" y="3695047"/>
                  </a:lnTo>
                  <a:lnTo>
                    <a:pt x="3998134" y="3728386"/>
                  </a:lnTo>
                  <a:lnTo>
                    <a:pt x="3964795" y="3759489"/>
                  </a:lnTo>
                  <a:lnTo>
                    <a:pt x="3929345" y="3788229"/>
                  </a:lnTo>
                  <a:lnTo>
                    <a:pt x="3891912" y="3814480"/>
                  </a:lnTo>
                  <a:lnTo>
                    <a:pt x="3852622" y="3838116"/>
                  </a:lnTo>
                  <a:lnTo>
                    <a:pt x="3811600" y="3859010"/>
                  </a:lnTo>
                  <a:lnTo>
                    <a:pt x="3768973" y="3877036"/>
                  </a:lnTo>
                  <a:lnTo>
                    <a:pt x="3724868" y="3892068"/>
                  </a:lnTo>
                  <a:lnTo>
                    <a:pt x="3679410" y="3903980"/>
                  </a:lnTo>
                  <a:lnTo>
                    <a:pt x="3632727" y="3912644"/>
                  </a:lnTo>
                  <a:lnTo>
                    <a:pt x="3584944" y="3917936"/>
                  </a:lnTo>
                  <a:lnTo>
                    <a:pt x="3536188" y="3919728"/>
                  </a:lnTo>
                  <a:lnTo>
                    <a:pt x="653287" y="3919728"/>
                  </a:lnTo>
                  <a:lnTo>
                    <a:pt x="604531" y="3917936"/>
                  </a:lnTo>
                  <a:lnTo>
                    <a:pt x="556748" y="3912644"/>
                  </a:lnTo>
                  <a:lnTo>
                    <a:pt x="510065" y="3903980"/>
                  </a:lnTo>
                  <a:lnTo>
                    <a:pt x="464607" y="3892068"/>
                  </a:lnTo>
                  <a:lnTo>
                    <a:pt x="420502" y="3877036"/>
                  </a:lnTo>
                  <a:lnTo>
                    <a:pt x="377875" y="3859010"/>
                  </a:lnTo>
                  <a:lnTo>
                    <a:pt x="336853" y="3838116"/>
                  </a:lnTo>
                  <a:lnTo>
                    <a:pt x="297563" y="3814480"/>
                  </a:lnTo>
                  <a:lnTo>
                    <a:pt x="260130" y="3788229"/>
                  </a:lnTo>
                  <a:lnTo>
                    <a:pt x="224680" y="3759489"/>
                  </a:lnTo>
                  <a:lnTo>
                    <a:pt x="191341" y="3728386"/>
                  </a:lnTo>
                  <a:lnTo>
                    <a:pt x="160238" y="3695047"/>
                  </a:lnTo>
                  <a:lnTo>
                    <a:pt x="131498" y="3659597"/>
                  </a:lnTo>
                  <a:lnTo>
                    <a:pt x="105247" y="3622164"/>
                  </a:lnTo>
                  <a:lnTo>
                    <a:pt x="81611" y="3582874"/>
                  </a:lnTo>
                  <a:lnTo>
                    <a:pt x="60717" y="3541852"/>
                  </a:lnTo>
                  <a:lnTo>
                    <a:pt x="42691" y="3499225"/>
                  </a:lnTo>
                  <a:lnTo>
                    <a:pt x="27659" y="3455120"/>
                  </a:lnTo>
                  <a:lnTo>
                    <a:pt x="15747" y="3409662"/>
                  </a:lnTo>
                  <a:lnTo>
                    <a:pt x="7083" y="3362979"/>
                  </a:lnTo>
                  <a:lnTo>
                    <a:pt x="1791" y="3315196"/>
                  </a:lnTo>
                  <a:lnTo>
                    <a:pt x="0" y="3266440"/>
                  </a:lnTo>
                  <a:lnTo>
                    <a:pt x="0" y="653288"/>
                  </a:lnTo>
                  <a:close/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0096" y="3596640"/>
              <a:ext cx="4189729" cy="982980"/>
            </a:xfrm>
            <a:custGeom>
              <a:avLst/>
              <a:gdLst/>
              <a:ahLst/>
              <a:cxnLst/>
              <a:rect l="l" t="t" r="r" b="b"/>
              <a:pathLst>
                <a:path w="4189729" h="982979">
                  <a:moveTo>
                    <a:pt x="4025645" y="0"/>
                  </a:moveTo>
                  <a:lnTo>
                    <a:pt x="163829" y="0"/>
                  </a:lnTo>
                  <a:lnTo>
                    <a:pt x="120297" y="5856"/>
                  </a:lnTo>
                  <a:lnTo>
                    <a:pt x="81167" y="22380"/>
                  </a:lnTo>
                  <a:lnTo>
                    <a:pt x="48006" y="48005"/>
                  </a:lnTo>
                  <a:lnTo>
                    <a:pt x="22380" y="81167"/>
                  </a:lnTo>
                  <a:lnTo>
                    <a:pt x="5856" y="120297"/>
                  </a:lnTo>
                  <a:lnTo>
                    <a:pt x="0" y="163830"/>
                  </a:lnTo>
                  <a:lnTo>
                    <a:pt x="0" y="819150"/>
                  </a:lnTo>
                  <a:lnTo>
                    <a:pt x="5856" y="862682"/>
                  </a:lnTo>
                  <a:lnTo>
                    <a:pt x="22380" y="901812"/>
                  </a:lnTo>
                  <a:lnTo>
                    <a:pt x="48005" y="934974"/>
                  </a:lnTo>
                  <a:lnTo>
                    <a:pt x="81167" y="960599"/>
                  </a:lnTo>
                  <a:lnTo>
                    <a:pt x="120297" y="977123"/>
                  </a:lnTo>
                  <a:lnTo>
                    <a:pt x="163829" y="982980"/>
                  </a:lnTo>
                  <a:lnTo>
                    <a:pt x="4025645" y="982980"/>
                  </a:lnTo>
                  <a:lnTo>
                    <a:pt x="4069178" y="977123"/>
                  </a:lnTo>
                  <a:lnTo>
                    <a:pt x="4108308" y="960599"/>
                  </a:lnTo>
                  <a:lnTo>
                    <a:pt x="4141469" y="934974"/>
                  </a:lnTo>
                  <a:lnTo>
                    <a:pt x="4167095" y="901812"/>
                  </a:lnTo>
                  <a:lnTo>
                    <a:pt x="4183619" y="862682"/>
                  </a:lnTo>
                  <a:lnTo>
                    <a:pt x="4189476" y="819150"/>
                  </a:lnTo>
                  <a:lnTo>
                    <a:pt x="4189476" y="163830"/>
                  </a:lnTo>
                  <a:lnTo>
                    <a:pt x="4183619" y="120297"/>
                  </a:lnTo>
                  <a:lnTo>
                    <a:pt x="4167095" y="81167"/>
                  </a:lnTo>
                  <a:lnTo>
                    <a:pt x="4141470" y="48006"/>
                  </a:lnTo>
                  <a:lnTo>
                    <a:pt x="4108308" y="22380"/>
                  </a:lnTo>
                  <a:lnTo>
                    <a:pt x="4069178" y="5856"/>
                  </a:lnTo>
                  <a:lnTo>
                    <a:pt x="402564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68601" y="3653537"/>
            <a:ext cx="3712210" cy="40544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Automation</a:t>
            </a:r>
            <a:r>
              <a:rPr dirty="0" sz="2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  <a:p>
            <a:pPr algn="ctr" marL="635">
              <a:lnSpc>
                <a:spcPct val="100000"/>
              </a:lnSpc>
              <a:spcBef>
                <a:spcPts val="370"/>
              </a:spcBef>
            </a:pP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(BAS)</a:t>
            </a:r>
            <a:endParaRPr sz="2200">
              <a:latin typeface="Trebuchet MS"/>
              <a:cs typeface="Trebuchet MS"/>
            </a:endParaRPr>
          </a:p>
          <a:p>
            <a:pPr marL="319405" indent="-287020">
              <a:lnSpc>
                <a:spcPct val="100000"/>
              </a:lnSpc>
              <a:spcBef>
                <a:spcPts val="1935"/>
              </a:spcBef>
              <a:buClr>
                <a:srgbClr val="000000"/>
              </a:buClr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Smart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buildings</a:t>
            </a:r>
            <a:endParaRPr sz="2200">
              <a:latin typeface="Trebuchet MS"/>
              <a:cs typeface="Trebuchet MS"/>
            </a:endParaRPr>
          </a:p>
          <a:p>
            <a:pPr marL="319405" marR="635000" indent="-28702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memory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vulnerabilities</a:t>
            </a:r>
            <a:endParaRPr sz="2200">
              <a:latin typeface="Trebuchet MS"/>
              <a:cs typeface="Trebuchet MS"/>
            </a:endParaRPr>
          </a:p>
          <a:p>
            <a:pPr marL="319405" indent="-287020">
              <a:lnSpc>
                <a:spcPct val="100000"/>
              </a:lnSpc>
              <a:spcBef>
                <a:spcPts val="2630"/>
              </a:spcBef>
              <a:buClr>
                <a:srgbClr val="000000"/>
              </a:buClr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Credentials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endParaRPr sz="2200">
              <a:latin typeface="Trebuchet MS"/>
              <a:cs typeface="Trebuchet MS"/>
            </a:endParaRPr>
          </a:p>
          <a:p>
            <a:pPr marL="319405">
              <a:lnSpc>
                <a:spcPct val="100000"/>
              </a:lnSpc>
              <a:spcBef>
                <a:spcPts val="15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endParaRPr sz="2200">
              <a:latin typeface="Trebuchet MS"/>
              <a:cs typeface="Trebuchet MS"/>
            </a:endParaRPr>
          </a:p>
          <a:p>
            <a:pPr marL="319405" indent="-28702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injection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8298" y="3596640"/>
            <a:ext cx="4218305" cy="4576445"/>
            <a:chOff x="6198298" y="3596640"/>
            <a:chExt cx="4218305" cy="4576445"/>
          </a:xfrm>
        </p:grpSpPr>
        <p:sp>
          <p:nvSpPr>
            <p:cNvPr id="10" name="object 10"/>
            <p:cNvSpPr/>
            <p:nvPr/>
          </p:nvSpPr>
          <p:spPr>
            <a:xfrm>
              <a:off x="6212585" y="4239006"/>
              <a:ext cx="4189729" cy="3919854"/>
            </a:xfrm>
            <a:custGeom>
              <a:avLst/>
              <a:gdLst/>
              <a:ahLst/>
              <a:cxnLst/>
              <a:rect l="l" t="t" r="r" b="b"/>
              <a:pathLst>
                <a:path w="4189729" h="3919854">
                  <a:moveTo>
                    <a:pt x="0" y="653288"/>
                  </a:moveTo>
                  <a:lnTo>
                    <a:pt x="1791" y="604531"/>
                  </a:lnTo>
                  <a:lnTo>
                    <a:pt x="7083" y="556748"/>
                  </a:lnTo>
                  <a:lnTo>
                    <a:pt x="15747" y="510065"/>
                  </a:lnTo>
                  <a:lnTo>
                    <a:pt x="27659" y="464607"/>
                  </a:lnTo>
                  <a:lnTo>
                    <a:pt x="42691" y="420502"/>
                  </a:lnTo>
                  <a:lnTo>
                    <a:pt x="60717" y="377875"/>
                  </a:lnTo>
                  <a:lnTo>
                    <a:pt x="81611" y="336853"/>
                  </a:lnTo>
                  <a:lnTo>
                    <a:pt x="105247" y="297563"/>
                  </a:lnTo>
                  <a:lnTo>
                    <a:pt x="131498" y="260130"/>
                  </a:lnTo>
                  <a:lnTo>
                    <a:pt x="160238" y="224680"/>
                  </a:lnTo>
                  <a:lnTo>
                    <a:pt x="191341" y="191341"/>
                  </a:lnTo>
                  <a:lnTo>
                    <a:pt x="224680" y="160238"/>
                  </a:lnTo>
                  <a:lnTo>
                    <a:pt x="260130" y="131498"/>
                  </a:lnTo>
                  <a:lnTo>
                    <a:pt x="297563" y="105247"/>
                  </a:lnTo>
                  <a:lnTo>
                    <a:pt x="336853" y="81611"/>
                  </a:lnTo>
                  <a:lnTo>
                    <a:pt x="377875" y="60717"/>
                  </a:lnTo>
                  <a:lnTo>
                    <a:pt x="420502" y="42691"/>
                  </a:lnTo>
                  <a:lnTo>
                    <a:pt x="464607" y="27659"/>
                  </a:lnTo>
                  <a:lnTo>
                    <a:pt x="510065" y="15747"/>
                  </a:lnTo>
                  <a:lnTo>
                    <a:pt x="556748" y="7083"/>
                  </a:lnTo>
                  <a:lnTo>
                    <a:pt x="604531" y="1791"/>
                  </a:lnTo>
                  <a:lnTo>
                    <a:pt x="653288" y="0"/>
                  </a:lnTo>
                  <a:lnTo>
                    <a:pt x="3536188" y="0"/>
                  </a:lnTo>
                  <a:lnTo>
                    <a:pt x="3584944" y="1791"/>
                  </a:lnTo>
                  <a:lnTo>
                    <a:pt x="3632727" y="7083"/>
                  </a:lnTo>
                  <a:lnTo>
                    <a:pt x="3679410" y="15747"/>
                  </a:lnTo>
                  <a:lnTo>
                    <a:pt x="3724868" y="27659"/>
                  </a:lnTo>
                  <a:lnTo>
                    <a:pt x="3768973" y="42691"/>
                  </a:lnTo>
                  <a:lnTo>
                    <a:pt x="3811600" y="60717"/>
                  </a:lnTo>
                  <a:lnTo>
                    <a:pt x="3852622" y="81611"/>
                  </a:lnTo>
                  <a:lnTo>
                    <a:pt x="3891912" y="105247"/>
                  </a:lnTo>
                  <a:lnTo>
                    <a:pt x="3929345" y="131498"/>
                  </a:lnTo>
                  <a:lnTo>
                    <a:pt x="3964795" y="160238"/>
                  </a:lnTo>
                  <a:lnTo>
                    <a:pt x="3998134" y="191341"/>
                  </a:lnTo>
                  <a:lnTo>
                    <a:pt x="4029237" y="224680"/>
                  </a:lnTo>
                  <a:lnTo>
                    <a:pt x="4057977" y="260130"/>
                  </a:lnTo>
                  <a:lnTo>
                    <a:pt x="4084228" y="297563"/>
                  </a:lnTo>
                  <a:lnTo>
                    <a:pt x="4107864" y="336853"/>
                  </a:lnTo>
                  <a:lnTo>
                    <a:pt x="4128758" y="377875"/>
                  </a:lnTo>
                  <a:lnTo>
                    <a:pt x="4146784" y="420502"/>
                  </a:lnTo>
                  <a:lnTo>
                    <a:pt x="4161816" y="464607"/>
                  </a:lnTo>
                  <a:lnTo>
                    <a:pt x="4173728" y="510065"/>
                  </a:lnTo>
                  <a:lnTo>
                    <a:pt x="4182392" y="556748"/>
                  </a:lnTo>
                  <a:lnTo>
                    <a:pt x="4187684" y="604531"/>
                  </a:lnTo>
                  <a:lnTo>
                    <a:pt x="4189475" y="653288"/>
                  </a:lnTo>
                  <a:lnTo>
                    <a:pt x="4189475" y="3266440"/>
                  </a:lnTo>
                  <a:lnTo>
                    <a:pt x="4187684" y="3315196"/>
                  </a:lnTo>
                  <a:lnTo>
                    <a:pt x="4182392" y="3362979"/>
                  </a:lnTo>
                  <a:lnTo>
                    <a:pt x="4173728" y="3409662"/>
                  </a:lnTo>
                  <a:lnTo>
                    <a:pt x="4161816" y="3455120"/>
                  </a:lnTo>
                  <a:lnTo>
                    <a:pt x="4146784" y="3499225"/>
                  </a:lnTo>
                  <a:lnTo>
                    <a:pt x="4128758" y="3541852"/>
                  </a:lnTo>
                  <a:lnTo>
                    <a:pt x="4107864" y="3582874"/>
                  </a:lnTo>
                  <a:lnTo>
                    <a:pt x="4084228" y="3622164"/>
                  </a:lnTo>
                  <a:lnTo>
                    <a:pt x="4057977" y="3659597"/>
                  </a:lnTo>
                  <a:lnTo>
                    <a:pt x="4029237" y="3695047"/>
                  </a:lnTo>
                  <a:lnTo>
                    <a:pt x="3998134" y="3728386"/>
                  </a:lnTo>
                  <a:lnTo>
                    <a:pt x="3964795" y="3759489"/>
                  </a:lnTo>
                  <a:lnTo>
                    <a:pt x="3929345" y="3788229"/>
                  </a:lnTo>
                  <a:lnTo>
                    <a:pt x="3891912" y="3814480"/>
                  </a:lnTo>
                  <a:lnTo>
                    <a:pt x="3852622" y="3838116"/>
                  </a:lnTo>
                  <a:lnTo>
                    <a:pt x="3811600" y="3859010"/>
                  </a:lnTo>
                  <a:lnTo>
                    <a:pt x="3768973" y="3877036"/>
                  </a:lnTo>
                  <a:lnTo>
                    <a:pt x="3724868" y="3892068"/>
                  </a:lnTo>
                  <a:lnTo>
                    <a:pt x="3679410" y="3903980"/>
                  </a:lnTo>
                  <a:lnTo>
                    <a:pt x="3632727" y="3912644"/>
                  </a:lnTo>
                  <a:lnTo>
                    <a:pt x="3584944" y="3917936"/>
                  </a:lnTo>
                  <a:lnTo>
                    <a:pt x="3536188" y="3919728"/>
                  </a:lnTo>
                  <a:lnTo>
                    <a:pt x="653288" y="3919728"/>
                  </a:lnTo>
                  <a:lnTo>
                    <a:pt x="604531" y="3917936"/>
                  </a:lnTo>
                  <a:lnTo>
                    <a:pt x="556748" y="3912644"/>
                  </a:lnTo>
                  <a:lnTo>
                    <a:pt x="510065" y="3903980"/>
                  </a:lnTo>
                  <a:lnTo>
                    <a:pt x="464607" y="3892068"/>
                  </a:lnTo>
                  <a:lnTo>
                    <a:pt x="420502" y="3877036"/>
                  </a:lnTo>
                  <a:lnTo>
                    <a:pt x="377875" y="3859010"/>
                  </a:lnTo>
                  <a:lnTo>
                    <a:pt x="336853" y="3838116"/>
                  </a:lnTo>
                  <a:lnTo>
                    <a:pt x="297563" y="3814480"/>
                  </a:lnTo>
                  <a:lnTo>
                    <a:pt x="260130" y="3788229"/>
                  </a:lnTo>
                  <a:lnTo>
                    <a:pt x="224680" y="3759489"/>
                  </a:lnTo>
                  <a:lnTo>
                    <a:pt x="191341" y="3728386"/>
                  </a:lnTo>
                  <a:lnTo>
                    <a:pt x="160238" y="3695047"/>
                  </a:lnTo>
                  <a:lnTo>
                    <a:pt x="131498" y="3659597"/>
                  </a:lnTo>
                  <a:lnTo>
                    <a:pt x="105247" y="3622164"/>
                  </a:lnTo>
                  <a:lnTo>
                    <a:pt x="81611" y="3582874"/>
                  </a:lnTo>
                  <a:lnTo>
                    <a:pt x="60717" y="3541852"/>
                  </a:lnTo>
                  <a:lnTo>
                    <a:pt x="42691" y="3499225"/>
                  </a:lnTo>
                  <a:lnTo>
                    <a:pt x="27659" y="3455120"/>
                  </a:lnTo>
                  <a:lnTo>
                    <a:pt x="15747" y="3409662"/>
                  </a:lnTo>
                  <a:lnTo>
                    <a:pt x="7083" y="3362979"/>
                  </a:lnTo>
                  <a:lnTo>
                    <a:pt x="1791" y="3315196"/>
                  </a:lnTo>
                  <a:lnTo>
                    <a:pt x="0" y="3266440"/>
                  </a:lnTo>
                  <a:lnTo>
                    <a:pt x="0" y="653288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11823" y="3596640"/>
              <a:ext cx="4189729" cy="982980"/>
            </a:xfrm>
            <a:custGeom>
              <a:avLst/>
              <a:gdLst/>
              <a:ahLst/>
              <a:cxnLst/>
              <a:rect l="l" t="t" r="r" b="b"/>
              <a:pathLst>
                <a:path w="4189729" h="982979">
                  <a:moveTo>
                    <a:pt x="4025646" y="0"/>
                  </a:moveTo>
                  <a:lnTo>
                    <a:pt x="163829" y="0"/>
                  </a:lnTo>
                  <a:lnTo>
                    <a:pt x="120297" y="5856"/>
                  </a:lnTo>
                  <a:lnTo>
                    <a:pt x="81167" y="22380"/>
                  </a:lnTo>
                  <a:lnTo>
                    <a:pt x="48005" y="48005"/>
                  </a:lnTo>
                  <a:lnTo>
                    <a:pt x="22380" y="81167"/>
                  </a:lnTo>
                  <a:lnTo>
                    <a:pt x="5856" y="120297"/>
                  </a:lnTo>
                  <a:lnTo>
                    <a:pt x="0" y="163830"/>
                  </a:lnTo>
                  <a:lnTo>
                    <a:pt x="0" y="819150"/>
                  </a:lnTo>
                  <a:lnTo>
                    <a:pt x="5856" y="862682"/>
                  </a:lnTo>
                  <a:lnTo>
                    <a:pt x="22380" y="901812"/>
                  </a:lnTo>
                  <a:lnTo>
                    <a:pt x="48005" y="934974"/>
                  </a:lnTo>
                  <a:lnTo>
                    <a:pt x="81167" y="960599"/>
                  </a:lnTo>
                  <a:lnTo>
                    <a:pt x="120297" y="977123"/>
                  </a:lnTo>
                  <a:lnTo>
                    <a:pt x="163829" y="982980"/>
                  </a:lnTo>
                  <a:lnTo>
                    <a:pt x="4025646" y="982980"/>
                  </a:lnTo>
                  <a:lnTo>
                    <a:pt x="4069178" y="977123"/>
                  </a:lnTo>
                  <a:lnTo>
                    <a:pt x="4108308" y="960599"/>
                  </a:lnTo>
                  <a:lnTo>
                    <a:pt x="4141470" y="934974"/>
                  </a:lnTo>
                  <a:lnTo>
                    <a:pt x="4167095" y="901812"/>
                  </a:lnTo>
                  <a:lnTo>
                    <a:pt x="4183619" y="862682"/>
                  </a:lnTo>
                  <a:lnTo>
                    <a:pt x="4189476" y="819150"/>
                  </a:lnTo>
                  <a:lnTo>
                    <a:pt x="4189476" y="163830"/>
                  </a:lnTo>
                  <a:lnTo>
                    <a:pt x="4183619" y="120297"/>
                  </a:lnTo>
                  <a:lnTo>
                    <a:pt x="4167095" y="81167"/>
                  </a:lnTo>
                  <a:lnTo>
                    <a:pt x="4141470" y="48006"/>
                  </a:lnTo>
                  <a:lnTo>
                    <a:pt x="4108308" y="22380"/>
                  </a:lnTo>
                  <a:lnTo>
                    <a:pt x="4069178" y="5856"/>
                  </a:lnTo>
                  <a:lnTo>
                    <a:pt x="402564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411339" y="3892042"/>
            <a:ext cx="17913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dirty="0" sz="2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rebuchet MS"/>
                <a:cs typeface="Trebuchet MS"/>
              </a:rPr>
              <a:t>Meters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81550" y="3596640"/>
            <a:ext cx="4218305" cy="4576445"/>
            <a:chOff x="10881550" y="3596640"/>
            <a:chExt cx="4218305" cy="4576445"/>
          </a:xfrm>
        </p:grpSpPr>
        <p:sp>
          <p:nvSpPr>
            <p:cNvPr id="14" name="object 14"/>
            <p:cNvSpPr/>
            <p:nvPr/>
          </p:nvSpPr>
          <p:spPr>
            <a:xfrm>
              <a:off x="10895838" y="4239006"/>
              <a:ext cx="4189729" cy="3919854"/>
            </a:xfrm>
            <a:custGeom>
              <a:avLst/>
              <a:gdLst/>
              <a:ahLst/>
              <a:cxnLst/>
              <a:rect l="l" t="t" r="r" b="b"/>
              <a:pathLst>
                <a:path w="4189730" h="3919854">
                  <a:moveTo>
                    <a:pt x="0" y="653288"/>
                  </a:moveTo>
                  <a:lnTo>
                    <a:pt x="1791" y="604531"/>
                  </a:lnTo>
                  <a:lnTo>
                    <a:pt x="7083" y="556748"/>
                  </a:lnTo>
                  <a:lnTo>
                    <a:pt x="15747" y="510065"/>
                  </a:lnTo>
                  <a:lnTo>
                    <a:pt x="27659" y="464607"/>
                  </a:lnTo>
                  <a:lnTo>
                    <a:pt x="42691" y="420502"/>
                  </a:lnTo>
                  <a:lnTo>
                    <a:pt x="60717" y="377875"/>
                  </a:lnTo>
                  <a:lnTo>
                    <a:pt x="81611" y="336853"/>
                  </a:lnTo>
                  <a:lnTo>
                    <a:pt x="105247" y="297563"/>
                  </a:lnTo>
                  <a:lnTo>
                    <a:pt x="131498" y="260130"/>
                  </a:lnTo>
                  <a:lnTo>
                    <a:pt x="160238" y="224680"/>
                  </a:lnTo>
                  <a:lnTo>
                    <a:pt x="191341" y="191341"/>
                  </a:lnTo>
                  <a:lnTo>
                    <a:pt x="224680" y="160238"/>
                  </a:lnTo>
                  <a:lnTo>
                    <a:pt x="260130" y="131498"/>
                  </a:lnTo>
                  <a:lnTo>
                    <a:pt x="297563" y="105247"/>
                  </a:lnTo>
                  <a:lnTo>
                    <a:pt x="336853" y="81611"/>
                  </a:lnTo>
                  <a:lnTo>
                    <a:pt x="377875" y="60717"/>
                  </a:lnTo>
                  <a:lnTo>
                    <a:pt x="420502" y="42691"/>
                  </a:lnTo>
                  <a:lnTo>
                    <a:pt x="464607" y="27659"/>
                  </a:lnTo>
                  <a:lnTo>
                    <a:pt x="510065" y="15747"/>
                  </a:lnTo>
                  <a:lnTo>
                    <a:pt x="556748" y="7083"/>
                  </a:lnTo>
                  <a:lnTo>
                    <a:pt x="604531" y="1791"/>
                  </a:lnTo>
                  <a:lnTo>
                    <a:pt x="653287" y="0"/>
                  </a:lnTo>
                  <a:lnTo>
                    <a:pt x="3536188" y="0"/>
                  </a:lnTo>
                  <a:lnTo>
                    <a:pt x="3584944" y="1791"/>
                  </a:lnTo>
                  <a:lnTo>
                    <a:pt x="3632727" y="7083"/>
                  </a:lnTo>
                  <a:lnTo>
                    <a:pt x="3679410" y="15747"/>
                  </a:lnTo>
                  <a:lnTo>
                    <a:pt x="3724868" y="27659"/>
                  </a:lnTo>
                  <a:lnTo>
                    <a:pt x="3768973" y="42691"/>
                  </a:lnTo>
                  <a:lnTo>
                    <a:pt x="3811600" y="60717"/>
                  </a:lnTo>
                  <a:lnTo>
                    <a:pt x="3852622" y="81611"/>
                  </a:lnTo>
                  <a:lnTo>
                    <a:pt x="3891912" y="105247"/>
                  </a:lnTo>
                  <a:lnTo>
                    <a:pt x="3929345" y="131498"/>
                  </a:lnTo>
                  <a:lnTo>
                    <a:pt x="3964795" y="160238"/>
                  </a:lnTo>
                  <a:lnTo>
                    <a:pt x="3998134" y="191341"/>
                  </a:lnTo>
                  <a:lnTo>
                    <a:pt x="4029237" y="224680"/>
                  </a:lnTo>
                  <a:lnTo>
                    <a:pt x="4057977" y="260130"/>
                  </a:lnTo>
                  <a:lnTo>
                    <a:pt x="4084228" y="297563"/>
                  </a:lnTo>
                  <a:lnTo>
                    <a:pt x="4107864" y="336853"/>
                  </a:lnTo>
                  <a:lnTo>
                    <a:pt x="4128758" y="377875"/>
                  </a:lnTo>
                  <a:lnTo>
                    <a:pt x="4146784" y="420502"/>
                  </a:lnTo>
                  <a:lnTo>
                    <a:pt x="4161816" y="464607"/>
                  </a:lnTo>
                  <a:lnTo>
                    <a:pt x="4173728" y="510065"/>
                  </a:lnTo>
                  <a:lnTo>
                    <a:pt x="4182392" y="556748"/>
                  </a:lnTo>
                  <a:lnTo>
                    <a:pt x="4187684" y="604531"/>
                  </a:lnTo>
                  <a:lnTo>
                    <a:pt x="4189475" y="653288"/>
                  </a:lnTo>
                  <a:lnTo>
                    <a:pt x="4189475" y="3266440"/>
                  </a:lnTo>
                  <a:lnTo>
                    <a:pt x="4187684" y="3315196"/>
                  </a:lnTo>
                  <a:lnTo>
                    <a:pt x="4182392" y="3362979"/>
                  </a:lnTo>
                  <a:lnTo>
                    <a:pt x="4173728" y="3409662"/>
                  </a:lnTo>
                  <a:lnTo>
                    <a:pt x="4161816" y="3455120"/>
                  </a:lnTo>
                  <a:lnTo>
                    <a:pt x="4146784" y="3499225"/>
                  </a:lnTo>
                  <a:lnTo>
                    <a:pt x="4128758" y="3541852"/>
                  </a:lnTo>
                  <a:lnTo>
                    <a:pt x="4107864" y="3582874"/>
                  </a:lnTo>
                  <a:lnTo>
                    <a:pt x="4084228" y="3622164"/>
                  </a:lnTo>
                  <a:lnTo>
                    <a:pt x="4057977" y="3659597"/>
                  </a:lnTo>
                  <a:lnTo>
                    <a:pt x="4029237" y="3695047"/>
                  </a:lnTo>
                  <a:lnTo>
                    <a:pt x="3998134" y="3728386"/>
                  </a:lnTo>
                  <a:lnTo>
                    <a:pt x="3964795" y="3759489"/>
                  </a:lnTo>
                  <a:lnTo>
                    <a:pt x="3929345" y="3788229"/>
                  </a:lnTo>
                  <a:lnTo>
                    <a:pt x="3891912" y="3814480"/>
                  </a:lnTo>
                  <a:lnTo>
                    <a:pt x="3852622" y="3838116"/>
                  </a:lnTo>
                  <a:lnTo>
                    <a:pt x="3811600" y="3859010"/>
                  </a:lnTo>
                  <a:lnTo>
                    <a:pt x="3768973" y="3877036"/>
                  </a:lnTo>
                  <a:lnTo>
                    <a:pt x="3724868" y="3892068"/>
                  </a:lnTo>
                  <a:lnTo>
                    <a:pt x="3679410" y="3903980"/>
                  </a:lnTo>
                  <a:lnTo>
                    <a:pt x="3632727" y="3912644"/>
                  </a:lnTo>
                  <a:lnTo>
                    <a:pt x="3584944" y="3917936"/>
                  </a:lnTo>
                  <a:lnTo>
                    <a:pt x="3536188" y="3919728"/>
                  </a:lnTo>
                  <a:lnTo>
                    <a:pt x="653287" y="3919728"/>
                  </a:lnTo>
                  <a:lnTo>
                    <a:pt x="604531" y="3917936"/>
                  </a:lnTo>
                  <a:lnTo>
                    <a:pt x="556748" y="3912644"/>
                  </a:lnTo>
                  <a:lnTo>
                    <a:pt x="510065" y="3903980"/>
                  </a:lnTo>
                  <a:lnTo>
                    <a:pt x="464607" y="3892068"/>
                  </a:lnTo>
                  <a:lnTo>
                    <a:pt x="420502" y="3877036"/>
                  </a:lnTo>
                  <a:lnTo>
                    <a:pt x="377875" y="3859010"/>
                  </a:lnTo>
                  <a:lnTo>
                    <a:pt x="336853" y="3838116"/>
                  </a:lnTo>
                  <a:lnTo>
                    <a:pt x="297563" y="3814480"/>
                  </a:lnTo>
                  <a:lnTo>
                    <a:pt x="260130" y="3788229"/>
                  </a:lnTo>
                  <a:lnTo>
                    <a:pt x="224680" y="3759489"/>
                  </a:lnTo>
                  <a:lnTo>
                    <a:pt x="191341" y="3728386"/>
                  </a:lnTo>
                  <a:lnTo>
                    <a:pt x="160238" y="3695047"/>
                  </a:lnTo>
                  <a:lnTo>
                    <a:pt x="131498" y="3659597"/>
                  </a:lnTo>
                  <a:lnTo>
                    <a:pt x="105247" y="3622164"/>
                  </a:lnTo>
                  <a:lnTo>
                    <a:pt x="81611" y="3582874"/>
                  </a:lnTo>
                  <a:lnTo>
                    <a:pt x="60717" y="3541852"/>
                  </a:lnTo>
                  <a:lnTo>
                    <a:pt x="42691" y="3499225"/>
                  </a:lnTo>
                  <a:lnTo>
                    <a:pt x="27659" y="3455120"/>
                  </a:lnTo>
                  <a:lnTo>
                    <a:pt x="15747" y="3409662"/>
                  </a:lnTo>
                  <a:lnTo>
                    <a:pt x="7083" y="3362979"/>
                  </a:lnTo>
                  <a:lnTo>
                    <a:pt x="1791" y="3315196"/>
                  </a:lnTo>
                  <a:lnTo>
                    <a:pt x="0" y="3266440"/>
                  </a:lnTo>
                  <a:lnTo>
                    <a:pt x="0" y="653288"/>
                  </a:lnTo>
                  <a:close/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895076" y="3596640"/>
              <a:ext cx="4189729" cy="982980"/>
            </a:xfrm>
            <a:custGeom>
              <a:avLst/>
              <a:gdLst/>
              <a:ahLst/>
              <a:cxnLst/>
              <a:rect l="l" t="t" r="r" b="b"/>
              <a:pathLst>
                <a:path w="4189730" h="982979">
                  <a:moveTo>
                    <a:pt x="4025645" y="0"/>
                  </a:moveTo>
                  <a:lnTo>
                    <a:pt x="163829" y="0"/>
                  </a:lnTo>
                  <a:lnTo>
                    <a:pt x="120297" y="5856"/>
                  </a:lnTo>
                  <a:lnTo>
                    <a:pt x="81167" y="22380"/>
                  </a:lnTo>
                  <a:lnTo>
                    <a:pt x="48005" y="48005"/>
                  </a:lnTo>
                  <a:lnTo>
                    <a:pt x="22380" y="81167"/>
                  </a:lnTo>
                  <a:lnTo>
                    <a:pt x="5856" y="120297"/>
                  </a:lnTo>
                  <a:lnTo>
                    <a:pt x="0" y="163830"/>
                  </a:lnTo>
                  <a:lnTo>
                    <a:pt x="0" y="819150"/>
                  </a:lnTo>
                  <a:lnTo>
                    <a:pt x="5856" y="862682"/>
                  </a:lnTo>
                  <a:lnTo>
                    <a:pt x="22380" y="901812"/>
                  </a:lnTo>
                  <a:lnTo>
                    <a:pt x="48005" y="934974"/>
                  </a:lnTo>
                  <a:lnTo>
                    <a:pt x="81167" y="960599"/>
                  </a:lnTo>
                  <a:lnTo>
                    <a:pt x="120297" y="977123"/>
                  </a:lnTo>
                  <a:lnTo>
                    <a:pt x="163829" y="982980"/>
                  </a:lnTo>
                  <a:lnTo>
                    <a:pt x="4025645" y="982980"/>
                  </a:lnTo>
                  <a:lnTo>
                    <a:pt x="4069178" y="977123"/>
                  </a:lnTo>
                  <a:lnTo>
                    <a:pt x="4108308" y="960599"/>
                  </a:lnTo>
                  <a:lnTo>
                    <a:pt x="4141469" y="934974"/>
                  </a:lnTo>
                  <a:lnTo>
                    <a:pt x="4167095" y="901812"/>
                  </a:lnTo>
                  <a:lnTo>
                    <a:pt x="4183619" y="862682"/>
                  </a:lnTo>
                  <a:lnTo>
                    <a:pt x="4189476" y="819150"/>
                  </a:lnTo>
                  <a:lnTo>
                    <a:pt x="4189476" y="163830"/>
                  </a:lnTo>
                  <a:lnTo>
                    <a:pt x="4183619" y="120297"/>
                  </a:lnTo>
                  <a:lnTo>
                    <a:pt x="4167095" y="81167"/>
                  </a:lnTo>
                  <a:lnTo>
                    <a:pt x="4141470" y="48006"/>
                  </a:lnTo>
                  <a:lnTo>
                    <a:pt x="4108308" y="22380"/>
                  </a:lnTo>
                  <a:lnTo>
                    <a:pt x="4069178" y="5856"/>
                  </a:lnTo>
                  <a:lnTo>
                    <a:pt x="402564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1619992" y="3892042"/>
            <a:ext cx="27387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Surveillance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07571" y="4985385"/>
            <a:ext cx="3340100" cy="237426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99085" marR="5080" indent="-28702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Physical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Access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Control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(PACS)</a:t>
            </a:r>
            <a:endParaRPr sz="2200">
              <a:latin typeface="Trebuchet MS"/>
              <a:cs typeface="Trebuchet MS"/>
            </a:endParaRPr>
          </a:p>
          <a:p>
            <a:pPr marL="299085" marR="196215" indent="-287020">
              <a:lnSpc>
                <a:spcPct val="100499"/>
              </a:lnSpc>
              <a:spcBef>
                <a:spcPts val="262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Risks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third-party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provision</a:t>
            </a:r>
            <a:endParaRPr sz="22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Abuse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cameras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3068" y="5154929"/>
            <a:ext cx="3379470" cy="203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9085" marR="5080" indent="-28702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299720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Updation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reports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electricity,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gas,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water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usage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supplier</a:t>
            </a:r>
            <a:endParaRPr sz="2200">
              <a:latin typeface="Trebuchet MS"/>
              <a:cs typeface="Trebuchet MS"/>
            </a:endParaRPr>
          </a:p>
          <a:p>
            <a:pPr marL="299085" marR="979169" indent="-28702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Cellular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3947" y="306451"/>
            <a:ext cx="43865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</a:rPr>
              <a:t>Specialized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Systems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20">
                <a:solidFill>
                  <a:srgbClr val="3E3E3E"/>
                </a:solidFill>
              </a:rPr>
              <a:t>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3257" y="1882292"/>
            <a:ext cx="1328928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98515" marR="5080" indent="-5886450">
              <a:lnSpc>
                <a:spcPct val="114999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specialized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office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printer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Voice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(VoIP)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equipment.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593902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966654" y="3012503"/>
            <a:ext cx="8402955" cy="4711700"/>
            <a:chOff x="3966654" y="3012503"/>
            <a:chExt cx="8402955" cy="47117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6115" y="3022092"/>
              <a:ext cx="8383524" cy="46923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71416" y="3017266"/>
              <a:ext cx="8393430" cy="4702175"/>
            </a:xfrm>
            <a:custGeom>
              <a:avLst/>
              <a:gdLst/>
              <a:ahLst/>
              <a:cxnLst/>
              <a:rect l="l" t="t" r="r" b="b"/>
              <a:pathLst>
                <a:path w="8393430" h="4702175">
                  <a:moveTo>
                    <a:pt x="0" y="4701921"/>
                  </a:moveTo>
                  <a:lnTo>
                    <a:pt x="8393048" y="4701921"/>
                  </a:lnTo>
                  <a:lnTo>
                    <a:pt x="8393048" y="0"/>
                  </a:lnTo>
                  <a:lnTo>
                    <a:pt x="0" y="0"/>
                  </a:lnTo>
                  <a:lnTo>
                    <a:pt x="0" y="4701921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3947" y="306451"/>
            <a:ext cx="43865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</a:rPr>
              <a:t>Specialized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Systems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20">
                <a:solidFill>
                  <a:srgbClr val="3E3E3E"/>
                </a:solidFill>
              </a:rPr>
              <a:t>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1377" y="1882292"/>
            <a:ext cx="128936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1180" marR="5080" indent="-4348480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specialized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office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overlooked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procedures.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593902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7469" y="3179445"/>
            <a:ext cx="12563475" cy="4852035"/>
            <a:chOff x="1847469" y="3179445"/>
            <a:chExt cx="12563475" cy="4852035"/>
          </a:xfrm>
        </p:grpSpPr>
        <p:sp>
          <p:nvSpPr>
            <p:cNvPr id="6" name="object 6"/>
            <p:cNvSpPr/>
            <p:nvPr/>
          </p:nvSpPr>
          <p:spPr>
            <a:xfrm>
              <a:off x="1869186" y="3188970"/>
              <a:ext cx="4319270" cy="882650"/>
            </a:xfrm>
            <a:custGeom>
              <a:avLst/>
              <a:gdLst/>
              <a:ahLst/>
              <a:cxnLst/>
              <a:rect l="l" t="t" r="r" b="b"/>
              <a:pathLst>
                <a:path w="4319270" h="882650">
                  <a:moveTo>
                    <a:pt x="4171950" y="0"/>
                  </a:moveTo>
                  <a:lnTo>
                    <a:pt x="147065" y="0"/>
                  </a:lnTo>
                  <a:lnTo>
                    <a:pt x="100559" y="7491"/>
                  </a:lnTo>
                  <a:lnTo>
                    <a:pt x="60185" y="28358"/>
                  </a:lnTo>
                  <a:lnTo>
                    <a:pt x="28358" y="60185"/>
                  </a:lnTo>
                  <a:lnTo>
                    <a:pt x="7491" y="100559"/>
                  </a:lnTo>
                  <a:lnTo>
                    <a:pt x="0" y="147065"/>
                  </a:lnTo>
                  <a:lnTo>
                    <a:pt x="0" y="882395"/>
                  </a:lnTo>
                  <a:lnTo>
                    <a:pt x="4319016" y="882395"/>
                  </a:lnTo>
                  <a:lnTo>
                    <a:pt x="4319016" y="147065"/>
                  </a:lnTo>
                  <a:lnTo>
                    <a:pt x="4311524" y="100559"/>
                  </a:lnTo>
                  <a:lnTo>
                    <a:pt x="4290657" y="60185"/>
                  </a:lnTo>
                  <a:lnTo>
                    <a:pt x="4258830" y="28358"/>
                  </a:lnTo>
                  <a:lnTo>
                    <a:pt x="4218456" y="7491"/>
                  </a:lnTo>
                  <a:lnTo>
                    <a:pt x="417195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188970"/>
              <a:ext cx="4319270" cy="882650"/>
            </a:xfrm>
            <a:custGeom>
              <a:avLst/>
              <a:gdLst/>
              <a:ahLst/>
              <a:cxnLst/>
              <a:rect l="l" t="t" r="r" b="b"/>
              <a:pathLst>
                <a:path w="4319270" h="882650">
                  <a:moveTo>
                    <a:pt x="147065" y="0"/>
                  </a:moveTo>
                  <a:lnTo>
                    <a:pt x="4171950" y="0"/>
                  </a:lnTo>
                  <a:lnTo>
                    <a:pt x="4218456" y="7491"/>
                  </a:lnTo>
                  <a:lnTo>
                    <a:pt x="4258830" y="28358"/>
                  </a:lnTo>
                  <a:lnTo>
                    <a:pt x="4290657" y="60185"/>
                  </a:lnTo>
                  <a:lnTo>
                    <a:pt x="4311524" y="100559"/>
                  </a:lnTo>
                  <a:lnTo>
                    <a:pt x="4319016" y="147065"/>
                  </a:lnTo>
                  <a:lnTo>
                    <a:pt x="4319016" y="882395"/>
                  </a:lnTo>
                  <a:lnTo>
                    <a:pt x="0" y="882395"/>
                  </a:lnTo>
                  <a:lnTo>
                    <a:pt x="0" y="147065"/>
                  </a:lnTo>
                  <a:lnTo>
                    <a:pt x="7491" y="100559"/>
                  </a:lnTo>
                  <a:lnTo>
                    <a:pt x="28358" y="60185"/>
                  </a:lnTo>
                  <a:lnTo>
                    <a:pt x="60185" y="28358"/>
                  </a:lnTo>
                  <a:lnTo>
                    <a:pt x="100559" y="7491"/>
                  </a:lnTo>
                  <a:lnTo>
                    <a:pt x="14706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3795522"/>
              <a:ext cx="12544425" cy="4226560"/>
            </a:xfrm>
            <a:custGeom>
              <a:avLst/>
              <a:gdLst/>
              <a:ahLst/>
              <a:cxnLst/>
              <a:rect l="l" t="t" r="r" b="b"/>
              <a:pathLst>
                <a:path w="12544425" h="4226559">
                  <a:moveTo>
                    <a:pt x="12196825" y="0"/>
                  </a:moveTo>
                  <a:lnTo>
                    <a:pt x="347218" y="0"/>
                  </a:lnTo>
                  <a:lnTo>
                    <a:pt x="300101" y="3169"/>
                  </a:lnTo>
                  <a:lnTo>
                    <a:pt x="254911" y="12402"/>
                  </a:lnTo>
                  <a:lnTo>
                    <a:pt x="212062" y="27285"/>
                  </a:lnTo>
                  <a:lnTo>
                    <a:pt x="171967" y="47403"/>
                  </a:lnTo>
                  <a:lnTo>
                    <a:pt x="135040" y="72345"/>
                  </a:lnTo>
                  <a:lnTo>
                    <a:pt x="101695" y="101695"/>
                  </a:lnTo>
                  <a:lnTo>
                    <a:pt x="72345" y="135040"/>
                  </a:lnTo>
                  <a:lnTo>
                    <a:pt x="47403" y="171967"/>
                  </a:lnTo>
                  <a:lnTo>
                    <a:pt x="27285" y="212062"/>
                  </a:lnTo>
                  <a:lnTo>
                    <a:pt x="12402" y="254911"/>
                  </a:lnTo>
                  <a:lnTo>
                    <a:pt x="3169" y="300101"/>
                  </a:lnTo>
                  <a:lnTo>
                    <a:pt x="0" y="347217"/>
                  </a:lnTo>
                  <a:lnTo>
                    <a:pt x="0" y="3878833"/>
                  </a:lnTo>
                  <a:lnTo>
                    <a:pt x="3169" y="3925950"/>
                  </a:lnTo>
                  <a:lnTo>
                    <a:pt x="12402" y="3971140"/>
                  </a:lnTo>
                  <a:lnTo>
                    <a:pt x="27285" y="4013989"/>
                  </a:lnTo>
                  <a:lnTo>
                    <a:pt x="47403" y="4054084"/>
                  </a:lnTo>
                  <a:lnTo>
                    <a:pt x="72345" y="4091011"/>
                  </a:lnTo>
                  <a:lnTo>
                    <a:pt x="101695" y="4124356"/>
                  </a:lnTo>
                  <a:lnTo>
                    <a:pt x="135040" y="4153706"/>
                  </a:lnTo>
                  <a:lnTo>
                    <a:pt x="171967" y="4178648"/>
                  </a:lnTo>
                  <a:lnTo>
                    <a:pt x="212062" y="4198766"/>
                  </a:lnTo>
                  <a:lnTo>
                    <a:pt x="254911" y="4213649"/>
                  </a:lnTo>
                  <a:lnTo>
                    <a:pt x="300101" y="4222882"/>
                  </a:lnTo>
                  <a:lnTo>
                    <a:pt x="347218" y="4226052"/>
                  </a:lnTo>
                  <a:lnTo>
                    <a:pt x="12196825" y="4226052"/>
                  </a:lnTo>
                  <a:lnTo>
                    <a:pt x="12243942" y="4222882"/>
                  </a:lnTo>
                  <a:lnTo>
                    <a:pt x="12289132" y="4213649"/>
                  </a:lnTo>
                  <a:lnTo>
                    <a:pt x="12331981" y="4198766"/>
                  </a:lnTo>
                  <a:lnTo>
                    <a:pt x="12372076" y="4178648"/>
                  </a:lnTo>
                  <a:lnTo>
                    <a:pt x="12409003" y="4153706"/>
                  </a:lnTo>
                  <a:lnTo>
                    <a:pt x="12442348" y="4124356"/>
                  </a:lnTo>
                  <a:lnTo>
                    <a:pt x="12471698" y="4091011"/>
                  </a:lnTo>
                  <a:lnTo>
                    <a:pt x="12496640" y="4054084"/>
                  </a:lnTo>
                  <a:lnTo>
                    <a:pt x="12516758" y="4013989"/>
                  </a:lnTo>
                  <a:lnTo>
                    <a:pt x="12531641" y="3971140"/>
                  </a:lnTo>
                  <a:lnTo>
                    <a:pt x="12540874" y="3925950"/>
                  </a:lnTo>
                  <a:lnTo>
                    <a:pt x="12544044" y="3878833"/>
                  </a:lnTo>
                  <a:lnTo>
                    <a:pt x="12544044" y="347217"/>
                  </a:lnTo>
                  <a:lnTo>
                    <a:pt x="12540874" y="300101"/>
                  </a:lnTo>
                  <a:lnTo>
                    <a:pt x="12531641" y="254911"/>
                  </a:lnTo>
                  <a:lnTo>
                    <a:pt x="12516758" y="212062"/>
                  </a:lnTo>
                  <a:lnTo>
                    <a:pt x="12496640" y="171967"/>
                  </a:lnTo>
                  <a:lnTo>
                    <a:pt x="12471698" y="135040"/>
                  </a:lnTo>
                  <a:lnTo>
                    <a:pt x="12442348" y="101695"/>
                  </a:lnTo>
                  <a:lnTo>
                    <a:pt x="12409003" y="72345"/>
                  </a:lnTo>
                  <a:lnTo>
                    <a:pt x="12372076" y="47403"/>
                  </a:lnTo>
                  <a:lnTo>
                    <a:pt x="12331981" y="27285"/>
                  </a:lnTo>
                  <a:lnTo>
                    <a:pt x="12289132" y="12402"/>
                  </a:lnTo>
                  <a:lnTo>
                    <a:pt x="12243942" y="3169"/>
                  </a:lnTo>
                  <a:lnTo>
                    <a:pt x="12196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56994" y="3795522"/>
              <a:ext cx="12544425" cy="4226560"/>
            </a:xfrm>
            <a:custGeom>
              <a:avLst/>
              <a:gdLst/>
              <a:ahLst/>
              <a:cxnLst/>
              <a:rect l="l" t="t" r="r" b="b"/>
              <a:pathLst>
                <a:path w="12544425" h="4226559">
                  <a:moveTo>
                    <a:pt x="0" y="347217"/>
                  </a:moveTo>
                  <a:lnTo>
                    <a:pt x="3169" y="300101"/>
                  </a:lnTo>
                  <a:lnTo>
                    <a:pt x="12402" y="254911"/>
                  </a:lnTo>
                  <a:lnTo>
                    <a:pt x="27285" y="212062"/>
                  </a:lnTo>
                  <a:lnTo>
                    <a:pt x="47403" y="171967"/>
                  </a:lnTo>
                  <a:lnTo>
                    <a:pt x="72345" y="135040"/>
                  </a:lnTo>
                  <a:lnTo>
                    <a:pt x="101695" y="101695"/>
                  </a:lnTo>
                  <a:lnTo>
                    <a:pt x="135040" y="72345"/>
                  </a:lnTo>
                  <a:lnTo>
                    <a:pt x="171967" y="47403"/>
                  </a:lnTo>
                  <a:lnTo>
                    <a:pt x="212062" y="27285"/>
                  </a:lnTo>
                  <a:lnTo>
                    <a:pt x="254911" y="12402"/>
                  </a:lnTo>
                  <a:lnTo>
                    <a:pt x="300101" y="3169"/>
                  </a:lnTo>
                  <a:lnTo>
                    <a:pt x="347218" y="0"/>
                  </a:lnTo>
                  <a:lnTo>
                    <a:pt x="12196825" y="0"/>
                  </a:lnTo>
                  <a:lnTo>
                    <a:pt x="12243942" y="3169"/>
                  </a:lnTo>
                  <a:lnTo>
                    <a:pt x="12289132" y="12402"/>
                  </a:lnTo>
                  <a:lnTo>
                    <a:pt x="12331981" y="27285"/>
                  </a:lnTo>
                  <a:lnTo>
                    <a:pt x="12372076" y="47403"/>
                  </a:lnTo>
                  <a:lnTo>
                    <a:pt x="12409003" y="72345"/>
                  </a:lnTo>
                  <a:lnTo>
                    <a:pt x="12442348" y="101695"/>
                  </a:lnTo>
                  <a:lnTo>
                    <a:pt x="12471698" y="135040"/>
                  </a:lnTo>
                  <a:lnTo>
                    <a:pt x="12496640" y="171967"/>
                  </a:lnTo>
                  <a:lnTo>
                    <a:pt x="12516758" y="212062"/>
                  </a:lnTo>
                  <a:lnTo>
                    <a:pt x="12531641" y="254911"/>
                  </a:lnTo>
                  <a:lnTo>
                    <a:pt x="12540874" y="300101"/>
                  </a:lnTo>
                  <a:lnTo>
                    <a:pt x="12544044" y="347217"/>
                  </a:lnTo>
                  <a:lnTo>
                    <a:pt x="12544044" y="3878833"/>
                  </a:lnTo>
                  <a:lnTo>
                    <a:pt x="12540874" y="3925950"/>
                  </a:lnTo>
                  <a:lnTo>
                    <a:pt x="12531641" y="3971140"/>
                  </a:lnTo>
                  <a:lnTo>
                    <a:pt x="12516758" y="4013989"/>
                  </a:lnTo>
                  <a:lnTo>
                    <a:pt x="12496640" y="4054084"/>
                  </a:lnTo>
                  <a:lnTo>
                    <a:pt x="12471698" y="4091011"/>
                  </a:lnTo>
                  <a:lnTo>
                    <a:pt x="12442348" y="4124356"/>
                  </a:lnTo>
                  <a:lnTo>
                    <a:pt x="12409003" y="4153706"/>
                  </a:lnTo>
                  <a:lnTo>
                    <a:pt x="12372076" y="4178648"/>
                  </a:lnTo>
                  <a:lnTo>
                    <a:pt x="12331981" y="4198766"/>
                  </a:lnTo>
                  <a:lnTo>
                    <a:pt x="12289132" y="4213649"/>
                  </a:lnTo>
                  <a:lnTo>
                    <a:pt x="12243942" y="4222882"/>
                  </a:lnTo>
                  <a:lnTo>
                    <a:pt x="12196825" y="4226052"/>
                  </a:lnTo>
                  <a:lnTo>
                    <a:pt x="347218" y="4226052"/>
                  </a:lnTo>
                  <a:lnTo>
                    <a:pt x="300101" y="4222882"/>
                  </a:lnTo>
                  <a:lnTo>
                    <a:pt x="254911" y="4213649"/>
                  </a:lnTo>
                  <a:lnTo>
                    <a:pt x="212062" y="4198766"/>
                  </a:lnTo>
                  <a:lnTo>
                    <a:pt x="171967" y="4178648"/>
                  </a:lnTo>
                  <a:lnTo>
                    <a:pt x="135040" y="4153706"/>
                  </a:lnTo>
                  <a:lnTo>
                    <a:pt x="101695" y="4124356"/>
                  </a:lnTo>
                  <a:lnTo>
                    <a:pt x="72345" y="4091011"/>
                  </a:lnTo>
                  <a:lnTo>
                    <a:pt x="47403" y="4054084"/>
                  </a:lnTo>
                  <a:lnTo>
                    <a:pt x="27285" y="4013989"/>
                  </a:lnTo>
                  <a:lnTo>
                    <a:pt x="12402" y="3971140"/>
                  </a:lnTo>
                  <a:lnTo>
                    <a:pt x="3169" y="3925950"/>
                  </a:lnTo>
                  <a:lnTo>
                    <a:pt x="0" y="3878833"/>
                  </a:lnTo>
                  <a:lnTo>
                    <a:pt x="0" y="347217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052320" y="4147820"/>
            <a:ext cx="11285220" cy="30441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650875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machines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their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hard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drives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potential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vulnerabilities.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machines,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recovery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confidential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cached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print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possible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securely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deleted.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machines,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log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might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assist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attacks.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machines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pivot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points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compromise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devices.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2320" y="3234308"/>
            <a:ext cx="36264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Multifunction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Printers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(MFPs)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3947" y="306451"/>
            <a:ext cx="43865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</a:rPr>
              <a:t>Specialized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Systems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20">
                <a:solidFill>
                  <a:srgbClr val="3E3E3E"/>
                </a:solidFill>
              </a:rPr>
              <a:t>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1377" y="1882292"/>
            <a:ext cx="128936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1180" marR="5080" indent="-4348480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specialized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office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overlooked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procedures.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593902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19097" y="3244595"/>
            <a:ext cx="12563475" cy="1558925"/>
            <a:chOff x="1919097" y="3244595"/>
            <a:chExt cx="12563475" cy="1558925"/>
          </a:xfrm>
        </p:grpSpPr>
        <p:sp>
          <p:nvSpPr>
            <p:cNvPr id="6" name="object 6"/>
            <p:cNvSpPr/>
            <p:nvPr/>
          </p:nvSpPr>
          <p:spPr>
            <a:xfrm>
              <a:off x="1928622" y="3714749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7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3" y="88646"/>
                  </a:lnTo>
                  <a:lnTo>
                    <a:pt x="12544043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7" y="1078991"/>
                  </a:lnTo>
                  <a:lnTo>
                    <a:pt x="88645" y="1078991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0052" y="3244595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19016" y="469391"/>
                  </a:lnTo>
                  <a:lnTo>
                    <a:pt x="4319016" y="78231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23694" y="3286760"/>
            <a:ext cx="25558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Voice</a:t>
            </a:r>
            <a:r>
              <a:rPr dirty="0" sz="2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dirty="0" sz="2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IP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(VoIP)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55673" y="5044440"/>
            <a:ext cx="12563475" cy="1560195"/>
            <a:chOff x="1955673" y="5044440"/>
            <a:chExt cx="12563475" cy="1560195"/>
          </a:xfrm>
        </p:grpSpPr>
        <p:sp>
          <p:nvSpPr>
            <p:cNvPr id="10" name="object 10"/>
            <p:cNvSpPr/>
            <p:nvPr/>
          </p:nvSpPr>
          <p:spPr>
            <a:xfrm>
              <a:off x="1965198" y="5514594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2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76628" y="5044440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19016" y="469392"/>
                  </a:lnTo>
                  <a:lnTo>
                    <a:pt x="4319016" y="78232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123694" y="4056634"/>
            <a:ext cx="11640820" cy="2444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7154" algn="l"/>
              </a:tabLst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	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implement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Voice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(VoIP)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endpoints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media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gateways.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650">
              <a:latin typeface="Trebuchet MS"/>
              <a:cs typeface="Trebuchet MS"/>
            </a:endParaRPr>
          </a:p>
          <a:p>
            <a:pPr marL="48895">
              <a:lnSpc>
                <a:spcPct val="100000"/>
              </a:lnSpc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Shodan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Arial MT"/>
              <a:cs typeface="Arial MT"/>
            </a:endParaRPr>
          </a:p>
          <a:p>
            <a:pPr marL="48895" marR="5080">
              <a:lnSpc>
                <a:spcPct val="100499"/>
              </a:lnSpc>
            </a:pP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Shodan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world's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first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search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Internet-connected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devices.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It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discover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Internet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better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decisions.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8015" y="306451"/>
            <a:ext cx="33007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Man-in-the-Middle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55616" y="1930145"/>
            <a:ext cx="71424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Man-in-the-Middle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(MitM)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characterized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by: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89705" y="3797332"/>
            <a:ext cx="3816350" cy="2907030"/>
            <a:chOff x="6189705" y="3797332"/>
            <a:chExt cx="3816350" cy="2907030"/>
          </a:xfrm>
        </p:grpSpPr>
        <p:sp>
          <p:nvSpPr>
            <p:cNvPr id="6" name="object 6"/>
            <p:cNvSpPr/>
            <p:nvPr/>
          </p:nvSpPr>
          <p:spPr>
            <a:xfrm>
              <a:off x="6513576" y="3797332"/>
              <a:ext cx="3215640" cy="1328420"/>
            </a:xfrm>
            <a:custGeom>
              <a:avLst/>
              <a:gdLst/>
              <a:ahLst/>
              <a:cxnLst/>
              <a:rect l="l" t="t" r="r" b="b"/>
              <a:pathLst>
                <a:path w="3215640" h="1328420">
                  <a:moveTo>
                    <a:pt x="1578619" y="0"/>
                  </a:moveTo>
                  <a:lnTo>
                    <a:pt x="1530608" y="827"/>
                  </a:lnTo>
                  <a:lnTo>
                    <a:pt x="1482660" y="2804"/>
                  </a:lnTo>
                  <a:lnTo>
                    <a:pt x="1434800" y="5927"/>
                  </a:lnTo>
                  <a:lnTo>
                    <a:pt x="1387051" y="10190"/>
                  </a:lnTo>
                  <a:lnTo>
                    <a:pt x="1339438" y="15589"/>
                  </a:lnTo>
                  <a:lnTo>
                    <a:pt x="1291985" y="22122"/>
                  </a:lnTo>
                  <a:lnTo>
                    <a:pt x="1244717" y="29782"/>
                  </a:lnTo>
                  <a:lnTo>
                    <a:pt x="1197657" y="38567"/>
                  </a:lnTo>
                  <a:lnTo>
                    <a:pt x="1150831" y="48473"/>
                  </a:lnTo>
                  <a:lnTo>
                    <a:pt x="1104262" y="59494"/>
                  </a:lnTo>
                  <a:lnTo>
                    <a:pt x="1057975" y="71627"/>
                  </a:lnTo>
                  <a:lnTo>
                    <a:pt x="1011994" y="84867"/>
                  </a:lnTo>
                  <a:lnTo>
                    <a:pt x="966343" y="99212"/>
                  </a:lnTo>
                  <a:lnTo>
                    <a:pt x="921047" y="114655"/>
                  </a:lnTo>
                  <a:lnTo>
                    <a:pt x="876129" y="131194"/>
                  </a:lnTo>
                  <a:lnTo>
                    <a:pt x="831615" y="148824"/>
                  </a:lnTo>
                  <a:lnTo>
                    <a:pt x="787529" y="167541"/>
                  </a:lnTo>
                  <a:lnTo>
                    <a:pt x="743895" y="187341"/>
                  </a:lnTo>
                  <a:lnTo>
                    <a:pt x="700736" y="208219"/>
                  </a:lnTo>
                  <a:lnTo>
                    <a:pt x="658078" y="230172"/>
                  </a:lnTo>
                  <a:lnTo>
                    <a:pt x="615945" y="253195"/>
                  </a:lnTo>
                  <a:lnTo>
                    <a:pt x="574361" y="277284"/>
                  </a:lnTo>
                  <a:lnTo>
                    <a:pt x="533351" y="302435"/>
                  </a:lnTo>
                  <a:lnTo>
                    <a:pt x="492938" y="328645"/>
                  </a:lnTo>
                  <a:lnTo>
                    <a:pt x="453147" y="355908"/>
                  </a:lnTo>
                  <a:lnTo>
                    <a:pt x="414002" y="384220"/>
                  </a:lnTo>
                  <a:lnTo>
                    <a:pt x="375528" y="413578"/>
                  </a:lnTo>
                  <a:lnTo>
                    <a:pt x="337749" y="443978"/>
                  </a:lnTo>
                  <a:lnTo>
                    <a:pt x="300689" y="475414"/>
                  </a:lnTo>
                  <a:lnTo>
                    <a:pt x="264373" y="507883"/>
                  </a:lnTo>
                  <a:lnTo>
                    <a:pt x="228825" y="541382"/>
                  </a:lnTo>
                  <a:lnTo>
                    <a:pt x="194068" y="575905"/>
                  </a:lnTo>
                  <a:lnTo>
                    <a:pt x="160128" y="611448"/>
                  </a:lnTo>
                  <a:lnTo>
                    <a:pt x="127029" y="648008"/>
                  </a:lnTo>
                  <a:lnTo>
                    <a:pt x="94795" y="685580"/>
                  </a:lnTo>
                  <a:lnTo>
                    <a:pt x="63451" y="724160"/>
                  </a:lnTo>
                  <a:lnTo>
                    <a:pt x="33020" y="763745"/>
                  </a:lnTo>
                  <a:lnTo>
                    <a:pt x="16509" y="783684"/>
                  </a:lnTo>
                  <a:lnTo>
                    <a:pt x="8266" y="794248"/>
                  </a:lnTo>
                  <a:lnTo>
                    <a:pt x="0" y="805528"/>
                  </a:lnTo>
                  <a:lnTo>
                    <a:pt x="704850" y="1278222"/>
                  </a:lnTo>
                  <a:lnTo>
                    <a:pt x="719915" y="1256378"/>
                  </a:lnTo>
                  <a:lnTo>
                    <a:pt x="727227" y="1246289"/>
                  </a:lnTo>
                  <a:lnTo>
                    <a:pt x="764399" y="1199004"/>
                  </a:lnTo>
                  <a:lnTo>
                    <a:pt x="795217" y="1163255"/>
                  </a:lnTo>
                  <a:lnTo>
                    <a:pt x="827458" y="1129204"/>
                  </a:lnTo>
                  <a:lnTo>
                    <a:pt x="861052" y="1096860"/>
                  </a:lnTo>
                  <a:lnTo>
                    <a:pt x="895928" y="1066236"/>
                  </a:lnTo>
                  <a:lnTo>
                    <a:pt x="932016" y="1037342"/>
                  </a:lnTo>
                  <a:lnTo>
                    <a:pt x="969245" y="1010189"/>
                  </a:lnTo>
                  <a:lnTo>
                    <a:pt x="1007545" y="984787"/>
                  </a:lnTo>
                  <a:lnTo>
                    <a:pt x="1046846" y="961149"/>
                  </a:lnTo>
                  <a:lnTo>
                    <a:pt x="1087076" y="939285"/>
                  </a:lnTo>
                  <a:lnTo>
                    <a:pt x="1128165" y="919206"/>
                  </a:lnTo>
                  <a:lnTo>
                    <a:pt x="1170043" y="900923"/>
                  </a:lnTo>
                  <a:lnTo>
                    <a:pt x="1212639" y="884447"/>
                  </a:lnTo>
                  <a:lnTo>
                    <a:pt x="1255883" y="869789"/>
                  </a:lnTo>
                  <a:lnTo>
                    <a:pt x="1299704" y="856959"/>
                  </a:lnTo>
                  <a:lnTo>
                    <a:pt x="1344032" y="845970"/>
                  </a:lnTo>
                  <a:lnTo>
                    <a:pt x="1388795" y="836831"/>
                  </a:lnTo>
                  <a:lnTo>
                    <a:pt x="1433925" y="829555"/>
                  </a:lnTo>
                  <a:lnTo>
                    <a:pt x="1479349" y="824151"/>
                  </a:lnTo>
                  <a:lnTo>
                    <a:pt x="1524998" y="820631"/>
                  </a:lnTo>
                  <a:lnTo>
                    <a:pt x="1570801" y="819006"/>
                  </a:lnTo>
                  <a:lnTo>
                    <a:pt x="1616687" y="819286"/>
                  </a:lnTo>
                  <a:lnTo>
                    <a:pt x="1662586" y="821484"/>
                  </a:lnTo>
                  <a:lnTo>
                    <a:pt x="1708428" y="825609"/>
                  </a:lnTo>
                  <a:lnTo>
                    <a:pt x="1754141" y="831673"/>
                  </a:lnTo>
                  <a:lnTo>
                    <a:pt x="1799656" y="839687"/>
                  </a:lnTo>
                  <a:lnTo>
                    <a:pt x="1844902" y="849661"/>
                  </a:lnTo>
                  <a:lnTo>
                    <a:pt x="1889808" y="861608"/>
                  </a:lnTo>
                  <a:lnTo>
                    <a:pt x="1934304" y="875537"/>
                  </a:lnTo>
                  <a:lnTo>
                    <a:pt x="1978320" y="891459"/>
                  </a:lnTo>
                  <a:lnTo>
                    <a:pt x="2021784" y="909386"/>
                  </a:lnTo>
                  <a:lnTo>
                    <a:pt x="2064626" y="929329"/>
                  </a:lnTo>
                  <a:lnTo>
                    <a:pt x="2106776" y="951299"/>
                  </a:lnTo>
                  <a:lnTo>
                    <a:pt x="2148163" y="975306"/>
                  </a:lnTo>
                  <a:lnTo>
                    <a:pt x="2188718" y="1001362"/>
                  </a:lnTo>
                  <a:lnTo>
                    <a:pt x="2231754" y="1031846"/>
                  </a:lnTo>
                  <a:lnTo>
                    <a:pt x="2272697" y="1063977"/>
                  </a:lnTo>
                  <a:lnTo>
                    <a:pt x="2311503" y="1097670"/>
                  </a:lnTo>
                  <a:lnTo>
                    <a:pt x="2348130" y="1132839"/>
                  </a:lnTo>
                  <a:lnTo>
                    <a:pt x="2382534" y="1169401"/>
                  </a:lnTo>
                  <a:lnTo>
                    <a:pt x="2414674" y="1207271"/>
                  </a:lnTo>
                  <a:lnTo>
                    <a:pt x="2444506" y="1246363"/>
                  </a:lnTo>
                  <a:lnTo>
                    <a:pt x="2471986" y="1286594"/>
                  </a:lnTo>
                  <a:lnTo>
                    <a:pt x="2497074" y="1327879"/>
                  </a:lnTo>
                  <a:lnTo>
                    <a:pt x="3215640" y="870806"/>
                  </a:lnTo>
                  <a:lnTo>
                    <a:pt x="3188613" y="829849"/>
                  </a:lnTo>
                  <a:lnTo>
                    <a:pt x="3160419" y="789540"/>
                  </a:lnTo>
                  <a:lnTo>
                    <a:pt x="3131063" y="749897"/>
                  </a:lnTo>
                  <a:lnTo>
                    <a:pt x="3100548" y="710940"/>
                  </a:lnTo>
                  <a:lnTo>
                    <a:pt x="3068879" y="672686"/>
                  </a:lnTo>
                  <a:lnTo>
                    <a:pt x="3036061" y="635152"/>
                  </a:lnTo>
                  <a:lnTo>
                    <a:pt x="3002099" y="598359"/>
                  </a:lnTo>
                  <a:lnTo>
                    <a:pt x="2966996" y="562324"/>
                  </a:lnTo>
                  <a:lnTo>
                    <a:pt x="2930758" y="527064"/>
                  </a:lnTo>
                  <a:lnTo>
                    <a:pt x="2893389" y="492600"/>
                  </a:lnTo>
                  <a:lnTo>
                    <a:pt x="2854893" y="458948"/>
                  </a:lnTo>
                  <a:lnTo>
                    <a:pt x="2815275" y="426127"/>
                  </a:lnTo>
                  <a:lnTo>
                    <a:pt x="2774539" y="394155"/>
                  </a:lnTo>
                  <a:lnTo>
                    <a:pt x="2732690" y="363051"/>
                  </a:lnTo>
                  <a:lnTo>
                    <a:pt x="2689732" y="332834"/>
                  </a:lnTo>
                  <a:lnTo>
                    <a:pt x="2647250" y="305161"/>
                  </a:lnTo>
                  <a:lnTo>
                    <a:pt x="2604234" y="278740"/>
                  </a:lnTo>
                  <a:lnTo>
                    <a:pt x="2560712" y="253560"/>
                  </a:lnTo>
                  <a:lnTo>
                    <a:pt x="2516714" y="229614"/>
                  </a:lnTo>
                  <a:lnTo>
                    <a:pt x="2472268" y="206894"/>
                  </a:lnTo>
                  <a:lnTo>
                    <a:pt x="2427402" y="185391"/>
                  </a:lnTo>
                  <a:lnTo>
                    <a:pt x="2382145" y="165099"/>
                  </a:lnTo>
                  <a:lnTo>
                    <a:pt x="2336525" y="146007"/>
                  </a:lnTo>
                  <a:lnTo>
                    <a:pt x="2290572" y="128110"/>
                  </a:lnTo>
                  <a:lnTo>
                    <a:pt x="2244312" y="111397"/>
                  </a:lnTo>
                  <a:lnTo>
                    <a:pt x="2197775" y="95862"/>
                  </a:lnTo>
                  <a:lnTo>
                    <a:pt x="2150989" y="81496"/>
                  </a:lnTo>
                  <a:lnTo>
                    <a:pt x="2103983" y="68291"/>
                  </a:lnTo>
                  <a:lnTo>
                    <a:pt x="2056785" y="56239"/>
                  </a:lnTo>
                  <a:lnTo>
                    <a:pt x="2009424" y="45331"/>
                  </a:lnTo>
                  <a:lnTo>
                    <a:pt x="1961928" y="35561"/>
                  </a:lnTo>
                  <a:lnTo>
                    <a:pt x="1914326" y="26919"/>
                  </a:lnTo>
                  <a:lnTo>
                    <a:pt x="1866646" y="19398"/>
                  </a:lnTo>
                  <a:lnTo>
                    <a:pt x="1818767" y="13243"/>
                  </a:lnTo>
                  <a:lnTo>
                    <a:pt x="1770806" y="8263"/>
                  </a:lnTo>
                  <a:lnTo>
                    <a:pt x="1722786" y="4452"/>
                  </a:lnTo>
                  <a:lnTo>
                    <a:pt x="1674732" y="1808"/>
                  </a:lnTo>
                  <a:lnTo>
                    <a:pt x="1626669" y="325"/>
                  </a:lnTo>
                  <a:lnTo>
                    <a:pt x="15786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89705" y="4690872"/>
              <a:ext cx="1089025" cy="2004060"/>
            </a:xfrm>
            <a:custGeom>
              <a:avLst/>
              <a:gdLst/>
              <a:ahLst/>
              <a:cxnLst/>
              <a:rect l="l" t="t" r="r" b="b"/>
              <a:pathLst>
                <a:path w="1089025" h="2004059">
                  <a:moveTo>
                    <a:pt x="272308" y="0"/>
                  </a:moveTo>
                  <a:lnTo>
                    <a:pt x="246047" y="42391"/>
                  </a:lnTo>
                  <a:lnTo>
                    <a:pt x="221142" y="85237"/>
                  </a:lnTo>
                  <a:lnTo>
                    <a:pt x="197588" y="128513"/>
                  </a:lnTo>
                  <a:lnTo>
                    <a:pt x="175383" y="172194"/>
                  </a:lnTo>
                  <a:lnTo>
                    <a:pt x="154521" y="216255"/>
                  </a:lnTo>
                  <a:lnTo>
                    <a:pt x="134998" y="260671"/>
                  </a:lnTo>
                  <a:lnTo>
                    <a:pt x="116811" y="305417"/>
                  </a:lnTo>
                  <a:lnTo>
                    <a:pt x="99956" y="350469"/>
                  </a:lnTo>
                  <a:lnTo>
                    <a:pt x="84427" y="395801"/>
                  </a:lnTo>
                  <a:lnTo>
                    <a:pt x="70221" y="441388"/>
                  </a:lnTo>
                  <a:lnTo>
                    <a:pt x="57333" y="487205"/>
                  </a:lnTo>
                  <a:lnTo>
                    <a:pt x="45760" y="533228"/>
                  </a:lnTo>
                  <a:lnTo>
                    <a:pt x="35498" y="579432"/>
                  </a:lnTo>
                  <a:lnTo>
                    <a:pt x="26541" y="625791"/>
                  </a:lnTo>
                  <a:lnTo>
                    <a:pt x="18887" y="672281"/>
                  </a:lnTo>
                  <a:lnTo>
                    <a:pt x="12530" y="718877"/>
                  </a:lnTo>
                  <a:lnTo>
                    <a:pt x="7468" y="765553"/>
                  </a:lnTo>
                  <a:lnTo>
                    <a:pt x="3694" y="812285"/>
                  </a:lnTo>
                  <a:lnTo>
                    <a:pt x="1206" y="859049"/>
                  </a:lnTo>
                  <a:lnTo>
                    <a:pt x="0" y="905818"/>
                  </a:lnTo>
                  <a:lnTo>
                    <a:pt x="70" y="952568"/>
                  </a:lnTo>
                  <a:lnTo>
                    <a:pt x="1413" y="999275"/>
                  </a:lnTo>
                  <a:lnTo>
                    <a:pt x="4025" y="1045912"/>
                  </a:lnTo>
                  <a:lnTo>
                    <a:pt x="7901" y="1092456"/>
                  </a:lnTo>
                  <a:lnTo>
                    <a:pt x="13038" y="1138881"/>
                  </a:lnTo>
                  <a:lnTo>
                    <a:pt x="19431" y="1185163"/>
                  </a:lnTo>
                  <a:lnTo>
                    <a:pt x="27075" y="1231276"/>
                  </a:lnTo>
                  <a:lnTo>
                    <a:pt x="35968" y="1277195"/>
                  </a:lnTo>
                  <a:lnTo>
                    <a:pt x="46105" y="1322896"/>
                  </a:lnTo>
                  <a:lnTo>
                    <a:pt x="57481" y="1368354"/>
                  </a:lnTo>
                  <a:lnTo>
                    <a:pt x="70092" y="1413543"/>
                  </a:lnTo>
                  <a:lnTo>
                    <a:pt x="83935" y="1458440"/>
                  </a:lnTo>
                  <a:lnTo>
                    <a:pt x="99005" y="1503018"/>
                  </a:lnTo>
                  <a:lnTo>
                    <a:pt x="115297" y="1547252"/>
                  </a:lnTo>
                  <a:lnTo>
                    <a:pt x="132809" y="1591119"/>
                  </a:lnTo>
                  <a:lnTo>
                    <a:pt x="151534" y="1634593"/>
                  </a:lnTo>
                  <a:lnTo>
                    <a:pt x="171471" y="1677649"/>
                  </a:lnTo>
                  <a:lnTo>
                    <a:pt x="192613" y="1720262"/>
                  </a:lnTo>
                  <a:lnTo>
                    <a:pt x="214958" y="1762408"/>
                  </a:lnTo>
                  <a:lnTo>
                    <a:pt x="238500" y="1804060"/>
                  </a:lnTo>
                  <a:lnTo>
                    <a:pt x="263236" y="1845195"/>
                  </a:lnTo>
                  <a:lnTo>
                    <a:pt x="289162" y="1885787"/>
                  </a:lnTo>
                  <a:lnTo>
                    <a:pt x="316273" y="1925812"/>
                  </a:lnTo>
                  <a:lnTo>
                    <a:pt x="344566" y="1965245"/>
                  </a:lnTo>
                  <a:lnTo>
                    <a:pt x="374035" y="2004059"/>
                  </a:lnTo>
                  <a:lnTo>
                    <a:pt x="1088918" y="1552066"/>
                  </a:lnTo>
                  <a:lnTo>
                    <a:pt x="1058052" y="1513548"/>
                  </a:lnTo>
                  <a:lnTo>
                    <a:pt x="1029376" y="1473840"/>
                  </a:lnTo>
                  <a:lnTo>
                    <a:pt x="1002901" y="1433027"/>
                  </a:lnTo>
                  <a:lnTo>
                    <a:pt x="978642" y="1391199"/>
                  </a:lnTo>
                  <a:lnTo>
                    <a:pt x="956612" y="1348441"/>
                  </a:lnTo>
                  <a:lnTo>
                    <a:pt x="936824" y="1304841"/>
                  </a:lnTo>
                  <a:lnTo>
                    <a:pt x="919291" y="1260487"/>
                  </a:lnTo>
                  <a:lnTo>
                    <a:pt x="904025" y="1215465"/>
                  </a:lnTo>
                  <a:lnTo>
                    <a:pt x="891041" y="1169862"/>
                  </a:lnTo>
                  <a:lnTo>
                    <a:pt x="880351" y="1123767"/>
                  </a:lnTo>
                  <a:lnTo>
                    <a:pt x="871968" y="1077266"/>
                  </a:lnTo>
                  <a:lnTo>
                    <a:pt x="865906" y="1030446"/>
                  </a:lnTo>
                  <a:lnTo>
                    <a:pt x="862178" y="983394"/>
                  </a:lnTo>
                  <a:lnTo>
                    <a:pt x="860796" y="936198"/>
                  </a:lnTo>
                  <a:lnTo>
                    <a:pt x="861774" y="888945"/>
                  </a:lnTo>
                  <a:lnTo>
                    <a:pt x="865126" y="841723"/>
                  </a:lnTo>
                  <a:lnTo>
                    <a:pt x="870863" y="794617"/>
                  </a:lnTo>
                  <a:lnTo>
                    <a:pt x="878999" y="747716"/>
                  </a:lnTo>
                  <a:lnTo>
                    <a:pt x="889548" y="701107"/>
                  </a:lnTo>
                  <a:lnTo>
                    <a:pt x="902522" y="654876"/>
                  </a:lnTo>
                  <a:lnTo>
                    <a:pt x="917935" y="609112"/>
                  </a:lnTo>
                  <a:lnTo>
                    <a:pt x="935800" y="563901"/>
                  </a:lnTo>
                  <a:lnTo>
                    <a:pt x="956129" y="519330"/>
                  </a:lnTo>
                  <a:lnTo>
                    <a:pt x="978936" y="475488"/>
                  </a:lnTo>
                  <a:lnTo>
                    <a:pt x="27230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16924" y="4750308"/>
              <a:ext cx="1089660" cy="1953895"/>
            </a:xfrm>
            <a:custGeom>
              <a:avLst/>
              <a:gdLst/>
              <a:ahLst/>
              <a:cxnLst/>
              <a:rect l="l" t="t" r="r" b="b"/>
              <a:pathLst>
                <a:path w="1089659" h="1953895">
                  <a:moveTo>
                    <a:pt x="854328" y="0"/>
                  </a:moveTo>
                  <a:lnTo>
                    <a:pt x="132333" y="459104"/>
                  </a:lnTo>
                  <a:lnTo>
                    <a:pt x="152396" y="503527"/>
                  </a:lnTo>
                  <a:lnTo>
                    <a:pt x="170082" y="548775"/>
                  </a:lnTo>
                  <a:lnTo>
                    <a:pt x="185375" y="594751"/>
                  </a:lnTo>
                  <a:lnTo>
                    <a:pt x="198259" y="641359"/>
                  </a:lnTo>
                  <a:lnTo>
                    <a:pt x="208718" y="688504"/>
                  </a:lnTo>
                  <a:lnTo>
                    <a:pt x="216736" y="736089"/>
                  </a:lnTo>
                  <a:lnTo>
                    <a:pt x="222297" y="784018"/>
                  </a:lnTo>
                  <a:lnTo>
                    <a:pt x="225383" y="832194"/>
                  </a:lnTo>
                  <a:lnTo>
                    <a:pt x="225980" y="880522"/>
                  </a:lnTo>
                  <a:lnTo>
                    <a:pt x="224070" y="928905"/>
                  </a:lnTo>
                  <a:lnTo>
                    <a:pt x="219638" y="977247"/>
                  </a:lnTo>
                  <a:lnTo>
                    <a:pt x="212667" y="1025452"/>
                  </a:lnTo>
                  <a:lnTo>
                    <a:pt x="203142" y="1073424"/>
                  </a:lnTo>
                  <a:lnTo>
                    <a:pt x="191045" y="1121066"/>
                  </a:lnTo>
                  <a:lnTo>
                    <a:pt x="176361" y="1168283"/>
                  </a:lnTo>
                  <a:lnTo>
                    <a:pt x="159074" y="1214978"/>
                  </a:lnTo>
                  <a:lnTo>
                    <a:pt x="139167" y="1261055"/>
                  </a:lnTo>
                  <a:lnTo>
                    <a:pt x="116625" y="1306417"/>
                  </a:lnTo>
                  <a:lnTo>
                    <a:pt x="91430" y="1350970"/>
                  </a:lnTo>
                  <a:lnTo>
                    <a:pt x="63567" y="1394615"/>
                  </a:lnTo>
                  <a:lnTo>
                    <a:pt x="33020" y="1437258"/>
                  </a:lnTo>
                  <a:lnTo>
                    <a:pt x="17557" y="1459102"/>
                  </a:lnTo>
                  <a:lnTo>
                    <a:pt x="9409" y="1469191"/>
                  </a:lnTo>
                  <a:lnTo>
                    <a:pt x="0" y="1479041"/>
                  </a:lnTo>
                  <a:lnTo>
                    <a:pt x="705484" y="1953767"/>
                  </a:lnTo>
                  <a:lnTo>
                    <a:pt x="713771" y="1942488"/>
                  </a:lnTo>
                  <a:lnTo>
                    <a:pt x="722058" y="1931923"/>
                  </a:lnTo>
                  <a:lnTo>
                    <a:pt x="738631" y="1911984"/>
                  </a:lnTo>
                  <a:lnTo>
                    <a:pt x="769022" y="1870166"/>
                  </a:lnTo>
                  <a:lnTo>
                    <a:pt x="798001" y="1827824"/>
                  </a:lnTo>
                  <a:lnTo>
                    <a:pt x="825575" y="1784983"/>
                  </a:lnTo>
                  <a:lnTo>
                    <a:pt x="851748" y="1741668"/>
                  </a:lnTo>
                  <a:lnTo>
                    <a:pt x="876524" y="1697907"/>
                  </a:lnTo>
                  <a:lnTo>
                    <a:pt x="899909" y="1653724"/>
                  </a:lnTo>
                  <a:lnTo>
                    <a:pt x="921906" y="1609145"/>
                  </a:lnTo>
                  <a:lnTo>
                    <a:pt x="942521" y="1564197"/>
                  </a:lnTo>
                  <a:lnTo>
                    <a:pt x="961759" y="1518905"/>
                  </a:lnTo>
                  <a:lnTo>
                    <a:pt x="979623" y="1473294"/>
                  </a:lnTo>
                  <a:lnTo>
                    <a:pt x="996119" y="1427391"/>
                  </a:lnTo>
                  <a:lnTo>
                    <a:pt x="1011251" y="1381221"/>
                  </a:lnTo>
                  <a:lnTo>
                    <a:pt x="1025025" y="1334810"/>
                  </a:lnTo>
                  <a:lnTo>
                    <a:pt x="1037444" y="1288184"/>
                  </a:lnTo>
                  <a:lnTo>
                    <a:pt x="1048513" y="1241369"/>
                  </a:lnTo>
                  <a:lnTo>
                    <a:pt x="1058238" y="1194390"/>
                  </a:lnTo>
                  <a:lnTo>
                    <a:pt x="1066622" y="1147273"/>
                  </a:lnTo>
                  <a:lnTo>
                    <a:pt x="1073670" y="1100045"/>
                  </a:lnTo>
                  <a:lnTo>
                    <a:pt x="1079388" y="1052730"/>
                  </a:lnTo>
                  <a:lnTo>
                    <a:pt x="1083780" y="1005355"/>
                  </a:lnTo>
                  <a:lnTo>
                    <a:pt x="1086850" y="957945"/>
                  </a:lnTo>
                  <a:lnTo>
                    <a:pt x="1088603" y="910526"/>
                  </a:lnTo>
                  <a:lnTo>
                    <a:pt x="1089044" y="863124"/>
                  </a:lnTo>
                  <a:lnTo>
                    <a:pt x="1088177" y="815765"/>
                  </a:lnTo>
                  <a:lnTo>
                    <a:pt x="1086008" y="768474"/>
                  </a:lnTo>
                  <a:lnTo>
                    <a:pt x="1082540" y="721278"/>
                  </a:lnTo>
                  <a:lnTo>
                    <a:pt x="1077779" y="674202"/>
                  </a:lnTo>
                  <a:lnTo>
                    <a:pt x="1071729" y="627271"/>
                  </a:lnTo>
                  <a:lnTo>
                    <a:pt x="1064395" y="580513"/>
                  </a:lnTo>
                  <a:lnTo>
                    <a:pt x="1055782" y="533951"/>
                  </a:lnTo>
                  <a:lnTo>
                    <a:pt x="1045893" y="487613"/>
                  </a:lnTo>
                  <a:lnTo>
                    <a:pt x="1034735" y="441524"/>
                  </a:lnTo>
                  <a:lnTo>
                    <a:pt x="1022312" y="395710"/>
                  </a:lnTo>
                  <a:lnTo>
                    <a:pt x="1008627" y="350196"/>
                  </a:lnTo>
                  <a:lnTo>
                    <a:pt x="993687" y="305008"/>
                  </a:lnTo>
                  <a:lnTo>
                    <a:pt x="977495" y="260173"/>
                  </a:lnTo>
                  <a:lnTo>
                    <a:pt x="960057" y="215715"/>
                  </a:lnTo>
                  <a:lnTo>
                    <a:pt x="941376" y="171662"/>
                  </a:lnTo>
                  <a:lnTo>
                    <a:pt x="921459" y="128037"/>
                  </a:lnTo>
                  <a:lnTo>
                    <a:pt x="900308" y="84869"/>
                  </a:lnTo>
                  <a:lnTo>
                    <a:pt x="877930" y="42181"/>
                  </a:lnTo>
                  <a:lnTo>
                    <a:pt x="85432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429368" y="560997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69377" y="401187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7380" y="545541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8648" y="4627625"/>
            <a:ext cx="415417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4345" marR="5080" indent="-462280">
              <a:lnSpc>
                <a:spcPct val="113799"/>
              </a:lnSpc>
              <a:spcBef>
                <a:spcPts val="100"/>
              </a:spcBef>
            </a:pP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1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threat</a:t>
            </a:r>
            <a:r>
              <a:rPr dirty="0" sz="21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actor</a:t>
            </a:r>
            <a:r>
              <a:rPr dirty="0" sz="21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44484E"/>
                </a:solidFill>
                <a:latin typeface="Tahoma"/>
                <a:cs typeface="Tahoma"/>
              </a:rPr>
              <a:t>that</a:t>
            </a:r>
            <a:r>
              <a:rPr dirty="0" sz="2100" spc="-13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intercepts</a:t>
            </a:r>
            <a:r>
              <a:rPr dirty="0" sz="21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44484E"/>
                </a:solidFill>
                <a:latin typeface="Tahoma"/>
                <a:cs typeface="Tahoma"/>
              </a:rPr>
              <a:t>and </a:t>
            </a:r>
            <a:r>
              <a:rPr dirty="0" sz="2100" spc="-64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44484E"/>
                </a:solidFill>
                <a:latin typeface="Tahoma"/>
                <a:cs typeface="Tahoma"/>
              </a:rPr>
              <a:t>modifies</a:t>
            </a:r>
            <a:r>
              <a:rPr dirty="0" sz="21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44484E"/>
                </a:solidFill>
                <a:latin typeface="Tahoma"/>
                <a:cs typeface="Tahoma"/>
              </a:rPr>
              <a:t>communications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69456" y="3180079"/>
            <a:ext cx="32632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Covert</a:t>
            </a:r>
            <a:r>
              <a:rPr dirty="0" sz="2100" spc="-14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44484E"/>
                </a:solidFill>
                <a:latin typeface="Tahoma"/>
                <a:cs typeface="Tahoma"/>
              </a:rPr>
              <a:t>traffic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modification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9456" y="4688586"/>
            <a:ext cx="442595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3090" marR="5080" indent="-581025">
              <a:lnSpc>
                <a:spcPct val="113799"/>
              </a:lnSpc>
              <a:spcBef>
                <a:spcPts val="100"/>
              </a:spcBef>
            </a:pP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Spoofing</a:t>
            </a:r>
            <a:r>
              <a:rPr dirty="0" sz="21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responses</a:t>
            </a:r>
            <a:r>
              <a:rPr dirty="0" sz="21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1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44484E"/>
                </a:solidFill>
                <a:latin typeface="Tahoma"/>
                <a:cs typeface="Tahoma"/>
              </a:rPr>
              <a:t>redirecting </a:t>
            </a:r>
            <a:r>
              <a:rPr dirty="0" sz="2100" spc="-64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44484E"/>
                </a:solidFill>
                <a:latin typeface="Tahoma"/>
                <a:cs typeface="Tahoma"/>
              </a:rPr>
              <a:t>users</a:t>
            </a:r>
            <a:r>
              <a:rPr dirty="0" sz="21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44484E"/>
                </a:solidFill>
                <a:latin typeface="Tahoma"/>
                <a:cs typeface="Tahoma"/>
              </a:rPr>
              <a:t>spoofed</a:t>
            </a:r>
            <a:r>
              <a:rPr dirty="0" sz="21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websites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1128" y="4852415"/>
            <a:ext cx="1252727" cy="1473708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0" y="306451"/>
            <a:ext cx="7822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</a:rPr>
              <a:t>Specialized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Systems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Vehicles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Drones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760476"/>
            <a:ext cx="108722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82771" y="1756298"/>
            <a:ext cx="989330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Unmanned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Aerial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Vehicles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(UAV)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contain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sophisticated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electronics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endParaRPr sz="2200">
              <a:latin typeface="Trebuchet MS"/>
              <a:cs typeface="Trebuchet MS"/>
            </a:endParaRPr>
          </a:p>
          <a:p>
            <a:pPr algn="ctr" marL="3175">
              <a:lnSpc>
                <a:spcPct val="100000"/>
              </a:lnSpc>
              <a:spcBef>
                <a:spcPts val="139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power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systems.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37026" y="3302073"/>
            <a:ext cx="1983105" cy="5097780"/>
            <a:chOff x="4137026" y="3302073"/>
            <a:chExt cx="1983105" cy="5097780"/>
          </a:xfrm>
        </p:grpSpPr>
        <p:sp>
          <p:nvSpPr>
            <p:cNvPr id="6" name="object 6"/>
            <p:cNvSpPr/>
            <p:nvPr/>
          </p:nvSpPr>
          <p:spPr>
            <a:xfrm>
              <a:off x="4137026" y="3302073"/>
              <a:ext cx="1983105" cy="5097780"/>
            </a:xfrm>
            <a:custGeom>
              <a:avLst/>
              <a:gdLst/>
              <a:ahLst/>
              <a:cxnLst/>
              <a:rect l="l" t="t" r="r" b="b"/>
              <a:pathLst>
                <a:path w="1983104" h="5097780">
                  <a:moveTo>
                    <a:pt x="93216" y="5023983"/>
                  </a:moveTo>
                  <a:lnTo>
                    <a:pt x="30097" y="5081260"/>
                  </a:lnTo>
                  <a:lnTo>
                    <a:pt x="113790" y="5097350"/>
                  </a:lnTo>
                  <a:lnTo>
                    <a:pt x="106179" y="5070211"/>
                  </a:lnTo>
                  <a:lnTo>
                    <a:pt x="92962" y="5070211"/>
                  </a:lnTo>
                  <a:lnTo>
                    <a:pt x="89533" y="5057980"/>
                  </a:lnTo>
                  <a:lnTo>
                    <a:pt x="101786" y="5054544"/>
                  </a:lnTo>
                  <a:lnTo>
                    <a:pt x="93216" y="5023983"/>
                  </a:lnTo>
                  <a:close/>
                </a:path>
                <a:path w="1983104" h="5097780">
                  <a:moveTo>
                    <a:pt x="101786" y="5054544"/>
                  </a:moveTo>
                  <a:lnTo>
                    <a:pt x="89533" y="5057980"/>
                  </a:lnTo>
                  <a:lnTo>
                    <a:pt x="92962" y="5070211"/>
                  </a:lnTo>
                  <a:lnTo>
                    <a:pt x="105217" y="5066779"/>
                  </a:lnTo>
                  <a:lnTo>
                    <a:pt x="101786" y="5054544"/>
                  </a:lnTo>
                  <a:close/>
                </a:path>
                <a:path w="1983104" h="5097780">
                  <a:moveTo>
                    <a:pt x="105217" y="5066779"/>
                  </a:moveTo>
                  <a:lnTo>
                    <a:pt x="92962" y="5070211"/>
                  </a:lnTo>
                  <a:lnTo>
                    <a:pt x="106179" y="5070211"/>
                  </a:lnTo>
                  <a:lnTo>
                    <a:pt x="105217" y="5066779"/>
                  </a:lnTo>
                  <a:close/>
                </a:path>
                <a:path w="1983104" h="5097780">
                  <a:moveTo>
                    <a:pt x="390313" y="4964483"/>
                  </a:moveTo>
                  <a:lnTo>
                    <a:pt x="358265" y="4964483"/>
                  </a:lnTo>
                  <a:lnTo>
                    <a:pt x="277620" y="4996195"/>
                  </a:lnTo>
                  <a:lnTo>
                    <a:pt x="195832" y="5025176"/>
                  </a:lnTo>
                  <a:lnTo>
                    <a:pt x="112774" y="5051491"/>
                  </a:lnTo>
                  <a:lnTo>
                    <a:pt x="101786" y="5054544"/>
                  </a:lnTo>
                  <a:lnTo>
                    <a:pt x="105217" y="5066779"/>
                  </a:lnTo>
                  <a:lnTo>
                    <a:pt x="116457" y="5063632"/>
                  </a:lnTo>
                  <a:lnTo>
                    <a:pt x="199896" y="5037178"/>
                  </a:lnTo>
                  <a:lnTo>
                    <a:pt x="282065" y="5008057"/>
                  </a:lnTo>
                  <a:lnTo>
                    <a:pt x="362964" y="4976256"/>
                  </a:lnTo>
                  <a:lnTo>
                    <a:pt x="390313" y="4964483"/>
                  </a:lnTo>
                  <a:close/>
                </a:path>
                <a:path w="1983104" h="5097780">
                  <a:moveTo>
                    <a:pt x="112901" y="5051427"/>
                  </a:moveTo>
                  <a:lnTo>
                    <a:pt x="112674" y="5051491"/>
                  </a:lnTo>
                  <a:lnTo>
                    <a:pt x="112901" y="5051427"/>
                  </a:lnTo>
                  <a:close/>
                </a:path>
                <a:path w="1983104" h="5097780">
                  <a:moveTo>
                    <a:pt x="195959" y="5025100"/>
                  </a:moveTo>
                  <a:lnTo>
                    <a:pt x="195718" y="5025176"/>
                  </a:lnTo>
                  <a:lnTo>
                    <a:pt x="195959" y="5025100"/>
                  </a:lnTo>
                  <a:close/>
                </a:path>
                <a:path w="1983104" h="5097780">
                  <a:moveTo>
                    <a:pt x="277747" y="4996119"/>
                  </a:moveTo>
                  <a:lnTo>
                    <a:pt x="277532" y="4996195"/>
                  </a:lnTo>
                  <a:lnTo>
                    <a:pt x="277747" y="4996119"/>
                  </a:lnTo>
                  <a:close/>
                </a:path>
                <a:path w="1983104" h="5097780">
                  <a:moveTo>
                    <a:pt x="543064" y="4893681"/>
                  </a:moveTo>
                  <a:lnTo>
                    <a:pt x="515237" y="4893681"/>
                  </a:lnTo>
                  <a:lnTo>
                    <a:pt x="437259" y="4930447"/>
                  </a:lnTo>
                  <a:lnTo>
                    <a:pt x="358011" y="4964559"/>
                  </a:lnTo>
                  <a:lnTo>
                    <a:pt x="358265" y="4964483"/>
                  </a:lnTo>
                  <a:lnTo>
                    <a:pt x="390313" y="4964483"/>
                  </a:lnTo>
                  <a:lnTo>
                    <a:pt x="442593" y="4941979"/>
                  </a:lnTo>
                  <a:lnTo>
                    <a:pt x="520698" y="4905123"/>
                  </a:lnTo>
                  <a:lnTo>
                    <a:pt x="543064" y="4893681"/>
                  </a:lnTo>
                  <a:close/>
                </a:path>
                <a:path w="1983104" h="5097780">
                  <a:moveTo>
                    <a:pt x="437386" y="4930358"/>
                  </a:moveTo>
                  <a:lnTo>
                    <a:pt x="437179" y="4930447"/>
                  </a:lnTo>
                  <a:lnTo>
                    <a:pt x="437386" y="4930358"/>
                  </a:lnTo>
                  <a:close/>
                </a:path>
                <a:path w="1983104" h="5097780">
                  <a:moveTo>
                    <a:pt x="617727" y="4854628"/>
                  </a:moveTo>
                  <a:lnTo>
                    <a:pt x="591564" y="4854628"/>
                  </a:lnTo>
                  <a:lnTo>
                    <a:pt x="514983" y="4893769"/>
                  </a:lnTo>
                  <a:lnTo>
                    <a:pt x="515237" y="4893681"/>
                  </a:lnTo>
                  <a:lnTo>
                    <a:pt x="543064" y="4893681"/>
                  </a:lnTo>
                  <a:lnTo>
                    <a:pt x="597406" y="4865880"/>
                  </a:lnTo>
                  <a:lnTo>
                    <a:pt x="617727" y="4854628"/>
                  </a:lnTo>
                  <a:close/>
                </a:path>
                <a:path w="1983104" h="5097780">
                  <a:moveTo>
                    <a:pt x="691068" y="4813188"/>
                  </a:moveTo>
                  <a:lnTo>
                    <a:pt x="666367" y="4813188"/>
                  </a:lnTo>
                  <a:lnTo>
                    <a:pt x="591310" y="4854730"/>
                  </a:lnTo>
                  <a:lnTo>
                    <a:pt x="591564" y="4854628"/>
                  </a:lnTo>
                  <a:lnTo>
                    <a:pt x="617727" y="4854628"/>
                  </a:lnTo>
                  <a:lnTo>
                    <a:pt x="672590" y="4824250"/>
                  </a:lnTo>
                  <a:lnTo>
                    <a:pt x="691068" y="4813188"/>
                  </a:lnTo>
                  <a:close/>
                </a:path>
                <a:path w="1983104" h="5097780">
                  <a:moveTo>
                    <a:pt x="762959" y="4769386"/>
                  </a:moveTo>
                  <a:lnTo>
                    <a:pt x="739519" y="4769386"/>
                  </a:lnTo>
                  <a:lnTo>
                    <a:pt x="666113" y="4813302"/>
                  </a:lnTo>
                  <a:lnTo>
                    <a:pt x="666367" y="4813188"/>
                  </a:lnTo>
                  <a:lnTo>
                    <a:pt x="691068" y="4813188"/>
                  </a:lnTo>
                  <a:lnTo>
                    <a:pt x="746123" y="4780231"/>
                  </a:lnTo>
                  <a:lnTo>
                    <a:pt x="762959" y="4769386"/>
                  </a:lnTo>
                  <a:close/>
                </a:path>
                <a:path w="1983104" h="5097780">
                  <a:moveTo>
                    <a:pt x="833420" y="4723297"/>
                  </a:moveTo>
                  <a:lnTo>
                    <a:pt x="811147" y="4723297"/>
                  </a:lnTo>
                  <a:lnTo>
                    <a:pt x="739265" y="4769500"/>
                  </a:lnTo>
                  <a:lnTo>
                    <a:pt x="739519" y="4769386"/>
                  </a:lnTo>
                  <a:lnTo>
                    <a:pt x="762959" y="4769386"/>
                  </a:lnTo>
                  <a:lnTo>
                    <a:pt x="818005" y="4733927"/>
                  </a:lnTo>
                  <a:lnTo>
                    <a:pt x="833420" y="4723297"/>
                  </a:lnTo>
                  <a:close/>
                </a:path>
                <a:path w="1983104" h="5097780">
                  <a:moveTo>
                    <a:pt x="1035521" y="4571672"/>
                  </a:moveTo>
                  <a:lnTo>
                    <a:pt x="1015998" y="4571672"/>
                  </a:lnTo>
                  <a:lnTo>
                    <a:pt x="949323" y="4624415"/>
                  </a:lnTo>
                  <a:lnTo>
                    <a:pt x="880997" y="4675063"/>
                  </a:lnTo>
                  <a:lnTo>
                    <a:pt x="810893" y="4723412"/>
                  </a:lnTo>
                  <a:lnTo>
                    <a:pt x="811147" y="4723297"/>
                  </a:lnTo>
                  <a:lnTo>
                    <a:pt x="833420" y="4723297"/>
                  </a:lnTo>
                  <a:lnTo>
                    <a:pt x="888490" y="4685324"/>
                  </a:lnTo>
                  <a:lnTo>
                    <a:pt x="957070" y="4634435"/>
                  </a:lnTo>
                  <a:lnTo>
                    <a:pt x="1023872" y="4581540"/>
                  </a:lnTo>
                  <a:lnTo>
                    <a:pt x="1035521" y="4571672"/>
                  </a:lnTo>
                  <a:close/>
                </a:path>
                <a:path w="1983104" h="5097780">
                  <a:moveTo>
                    <a:pt x="881124" y="4674936"/>
                  </a:moveTo>
                  <a:lnTo>
                    <a:pt x="880940" y="4675063"/>
                  </a:lnTo>
                  <a:lnTo>
                    <a:pt x="881124" y="4674936"/>
                  </a:lnTo>
                  <a:close/>
                </a:path>
                <a:path w="1983104" h="5097780">
                  <a:moveTo>
                    <a:pt x="949450" y="4624288"/>
                  </a:moveTo>
                  <a:lnTo>
                    <a:pt x="949278" y="4624415"/>
                  </a:lnTo>
                  <a:lnTo>
                    <a:pt x="949450" y="4624288"/>
                  </a:lnTo>
                  <a:close/>
                </a:path>
                <a:path w="1983104" h="5097780">
                  <a:moveTo>
                    <a:pt x="1222237" y="4401111"/>
                  </a:moveTo>
                  <a:lnTo>
                    <a:pt x="1204593" y="4401111"/>
                  </a:lnTo>
                  <a:lnTo>
                    <a:pt x="1143379" y="4460039"/>
                  </a:lnTo>
                  <a:lnTo>
                    <a:pt x="1080514" y="4516935"/>
                  </a:lnTo>
                  <a:lnTo>
                    <a:pt x="1015744" y="4571799"/>
                  </a:lnTo>
                  <a:lnTo>
                    <a:pt x="1015998" y="4571672"/>
                  </a:lnTo>
                  <a:lnTo>
                    <a:pt x="1035521" y="4571672"/>
                  </a:lnTo>
                  <a:lnTo>
                    <a:pt x="1088896" y="4526460"/>
                  </a:lnTo>
                  <a:lnTo>
                    <a:pt x="1152142" y="4469310"/>
                  </a:lnTo>
                  <a:lnTo>
                    <a:pt x="1213483" y="4410128"/>
                  </a:lnTo>
                  <a:lnTo>
                    <a:pt x="1222237" y="4401111"/>
                  </a:lnTo>
                  <a:close/>
                </a:path>
                <a:path w="1983104" h="5097780">
                  <a:moveTo>
                    <a:pt x="1080641" y="4516808"/>
                  </a:moveTo>
                  <a:lnTo>
                    <a:pt x="1080491" y="4516935"/>
                  </a:lnTo>
                  <a:lnTo>
                    <a:pt x="1080641" y="4516808"/>
                  </a:lnTo>
                  <a:close/>
                </a:path>
                <a:path w="1983104" h="5097780">
                  <a:moveTo>
                    <a:pt x="1280777" y="4340278"/>
                  </a:moveTo>
                  <a:lnTo>
                    <a:pt x="1263648" y="4340278"/>
                  </a:lnTo>
                  <a:lnTo>
                    <a:pt x="1204536" y="4401166"/>
                  </a:lnTo>
                  <a:lnTo>
                    <a:pt x="1222237" y="4401111"/>
                  </a:lnTo>
                  <a:lnTo>
                    <a:pt x="1272792" y="4349041"/>
                  </a:lnTo>
                  <a:lnTo>
                    <a:pt x="1280777" y="4340278"/>
                  </a:lnTo>
                  <a:close/>
                </a:path>
                <a:path w="1983104" h="5097780">
                  <a:moveTo>
                    <a:pt x="1337439" y="4277540"/>
                  </a:moveTo>
                  <a:lnTo>
                    <a:pt x="1320671" y="4277540"/>
                  </a:lnTo>
                  <a:lnTo>
                    <a:pt x="1263521" y="4340405"/>
                  </a:lnTo>
                  <a:lnTo>
                    <a:pt x="1280777" y="4340278"/>
                  </a:lnTo>
                  <a:lnTo>
                    <a:pt x="1330196" y="4286049"/>
                  </a:lnTo>
                  <a:lnTo>
                    <a:pt x="1337439" y="4277540"/>
                  </a:lnTo>
                  <a:close/>
                </a:path>
                <a:path w="1983104" h="5097780">
                  <a:moveTo>
                    <a:pt x="1444512" y="4146603"/>
                  </a:moveTo>
                  <a:lnTo>
                    <a:pt x="1428621" y="4146603"/>
                  </a:lnTo>
                  <a:lnTo>
                    <a:pt x="1375535" y="4213151"/>
                  </a:lnTo>
                  <a:lnTo>
                    <a:pt x="1320544" y="4277667"/>
                  </a:lnTo>
                  <a:lnTo>
                    <a:pt x="1337439" y="4277540"/>
                  </a:lnTo>
                  <a:lnTo>
                    <a:pt x="1385441" y="4221152"/>
                  </a:lnTo>
                  <a:lnTo>
                    <a:pt x="1438654" y="4154477"/>
                  </a:lnTo>
                  <a:lnTo>
                    <a:pt x="1444512" y="4146603"/>
                  </a:lnTo>
                  <a:close/>
                </a:path>
                <a:path w="1983104" h="5097780">
                  <a:moveTo>
                    <a:pt x="1375662" y="4212897"/>
                  </a:moveTo>
                  <a:lnTo>
                    <a:pt x="1375445" y="4213151"/>
                  </a:lnTo>
                  <a:lnTo>
                    <a:pt x="1375662" y="4212897"/>
                  </a:lnTo>
                  <a:close/>
                </a:path>
                <a:path w="1983104" h="5097780">
                  <a:moveTo>
                    <a:pt x="1494784" y="4078531"/>
                  </a:moveTo>
                  <a:lnTo>
                    <a:pt x="1479294" y="4078531"/>
                  </a:lnTo>
                  <a:lnTo>
                    <a:pt x="1428494" y="4146730"/>
                  </a:lnTo>
                  <a:lnTo>
                    <a:pt x="1428621" y="4146603"/>
                  </a:lnTo>
                  <a:lnTo>
                    <a:pt x="1444512" y="4146603"/>
                  </a:lnTo>
                  <a:lnTo>
                    <a:pt x="1489581" y="4086024"/>
                  </a:lnTo>
                  <a:lnTo>
                    <a:pt x="1494784" y="4078531"/>
                  </a:lnTo>
                  <a:close/>
                </a:path>
                <a:path w="1983104" h="5097780">
                  <a:moveTo>
                    <a:pt x="1542960" y="4008681"/>
                  </a:moveTo>
                  <a:lnTo>
                    <a:pt x="1527935" y="4008681"/>
                  </a:lnTo>
                  <a:lnTo>
                    <a:pt x="1479167" y="4078658"/>
                  </a:lnTo>
                  <a:lnTo>
                    <a:pt x="1494784" y="4078531"/>
                  </a:lnTo>
                  <a:lnTo>
                    <a:pt x="1538349" y="4015793"/>
                  </a:lnTo>
                  <a:lnTo>
                    <a:pt x="1542960" y="4008681"/>
                  </a:lnTo>
                  <a:close/>
                </a:path>
                <a:path w="1983104" h="5097780">
                  <a:moveTo>
                    <a:pt x="1632770" y="3864028"/>
                  </a:moveTo>
                  <a:lnTo>
                    <a:pt x="1618232" y="3864028"/>
                  </a:lnTo>
                  <a:lnTo>
                    <a:pt x="1574163" y="3937307"/>
                  </a:lnTo>
                  <a:lnTo>
                    <a:pt x="1527808" y="4008808"/>
                  </a:lnTo>
                  <a:lnTo>
                    <a:pt x="1542960" y="4008681"/>
                  </a:lnTo>
                  <a:lnTo>
                    <a:pt x="1584958" y="3943911"/>
                  </a:lnTo>
                  <a:lnTo>
                    <a:pt x="1629154" y="3870505"/>
                  </a:lnTo>
                  <a:lnTo>
                    <a:pt x="1632770" y="3864028"/>
                  </a:lnTo>
                  <a:close/>
                </a:path>
                <a:path w="1983104" h="5097780">
                  <a:moveTo>
                    <a:pt x="1574290" y="3937053"/>
                  </a:moveTo>
                  <a:lnTo>
                    <a:pt x="1574125" y="3937307"/>
                  </a:lnTo>
                  <a:lnTo>
                    <a:pt x="1574290" y="3937053"/>
                  </a:lnTo>
                  <a:close/>
                </a:path>
                <a:path w="1983104" h="5097780">
                  <a:moveTo>
                    <a:pt x="1674218" y="3789352"/>
                  </a:moveTo>
                  <a:lnTo>
                    <a:pt x="1660015" y="3789352"/>
                  </a:lnTo>
                  <a:lnTo>
                    <a:pt x="1618105" y="3864155"/>
                  </a:lnTo>
                  <a:lnTo>
                    <a:pt x="1618232" y="3864028"/>
                  </a:lnTo>
                  <a:lnTo>
                    <a:pt x="1632770" y="3864028"/>
                  </a:lnTo>
                  <a:lnTo>
                    <a:pt x="1671064" y="3795448"/>
                  </a:lnTo>
                  <a:lnTo>
                    <a:pt x="1674218" y="3789352"/>
                  </a:lnTo>
                  <a:close/>
                </a:path>
                <a:path w="1983104" h="5097780">
                  <a:moveTo>
                    <a:pt x="1749962" y="3635555"/>
                  </a:moveTo>
                  <a:lnTo>
                    <a:pt x="1736215" y="3635555"/>
                  </a:lnTo>
                  <a:lnTo>
                    <a:pt x="1699258" y="3713279"/>
                  </a:lnTo>
                  <a:lnTo>
                    <a:pt x="1659888" y="3789479"/>
                  </a:lnTo>
                  <a:lnTo>
                    <a:pt x="1674218" y="3789352"/>
                  </a:lnTo>
                  <a:lnTo>
                    <a:pt x="1710688" y="3718867"/>
                  </a:lnTo>
                  <a:lnTo>
                    <a:pt x="1747645" y="3640889"/>
                  </a:lnTo>
                  <a:lnTo>
                    <a:pt x="1749962" y="3635555"/>
                  </a:lnTo>
                  <a:close/>
                </a:path>
                <a:path w="1983104" h="5097780">
                  <a:moveTo>
                    <a:pt x="1699258" y="3713152"/>
                  </a:moveTo>
                  <a:close/>
                </a:path>
                <a:path w="1983104" h="5097780">
                  <a:moveTo>
                    <a:pt x="1815827" y="3476043"/>
                  </a:moveTo>
                  <a:lnTo>
                    <a:pt x="1802382" y="3476043"/>
                  </a:lnTo>
                  <a:lnTo>
                    <a:pt x="1770505" y="3556688"/>
                  </a:lnTo>
                  <a:lnTo>
                    <a:pt x="1736088" y="3635682"/>
                  </a:lnTo>
                  <a:lnTo>
                    <a:pt x="1749962" y="3635555"/>
                  </a:lnTo>
                  <a:lnTo>
                    <a:pt x="1782189" y="3561387"/>
                  </a:lnTo>
                  <a:lnTo>
                    <a:pt x="1814193" y="3480615"/>
                  </a:lnTo>
                  <a:lnTo>
                    <a:pt x="1815827" y="3476043"/>
                  </a:lnTo>
                  <a:close/>
                </a:path>
                <a:path w="1983104" h="5097780">
                  <a:moveTo>
                    <a:pt x="1770505" y="3556434"/>
                  </a:moveTo>
                  <a:lnTo>
                    <a:pt x="1770394" y="3556688"/>
                  </a:lnTo>
                  <a:lnTo>
                    <a:pt x="1770505" y="3556434"/>
                  </a:lnTo>
                  <a:close/>
                </a:path>
                <a:path w="1983104" h="5097780">
                  <a:moveTo>
                    <a:pt x="1844873" y="3394382"/>
                  </a:moveTo>
                  <a:lnTo>
                    <a:pt x="1831592" y="3394382"/>
                  </a:lnTo>
                  <a:lnTo>
                    <a:pt x="1802255" y="3476297"/>
                  </a:lnTo>
                  <a:lnTo>
                    <a:pt x="1802382" y="3476043"/>
                  </a:lnTo>
                  <a:lnTo>
                    <a:pt x="1815827" y="3476043"/>
                  </a:lnTo>
                  <a:lnTo>
                    <a:pt x="1843530" y="3398573"/>
                  </a:lnTo>
                  <a:lnTo>
                    <a:pt x="1844873" y="3394382"/>
                  </a:lnTo>
                  <a:close/>
                </a:path>
                <a:path w="1983104" h="5097780">
                  <a:moveTo>
                    <a:pt x="1895163" y="3227123"/>
                  </a:moveTo>
                  <a:lnTo>
                    <a:pt x="1882138" y="3227123"/>
                  </a:lnTo>
                  <a:lnTo>
                    <a:pt x="1858135" y="3311451"/>
                  </a:lnTo>
                  <a:lnTo>
                    <a:pt x="1831465" y="3394509"/>
                  </a:lnTo>
                  <a:lnTo>
                    <a:pt x="1831592" y="3394382"/>
                  </a:lnTo>
                  <a:lnTo>
                    <a:pt x="1844873" y="3394382"/>
                  </a:lnTo>
                  <a:lnTo>
                    <a:pt x="1870327" y="3315007"/>
                  </a:lnTo>
                  <a:lnTo>
                    <a:pt x="1894330" y="3230425"/>
                  </a:lnTo>
                  <a:lnTo>
                    <a:pt x="1895163" y="3227123"/>
                  </a:lnTo>
                  <a:close/>
                </a:path>
                <a:path w="1983104" h="5097780">
                  <a:moveTo>
                    <a:pt x="1858135" y="3311324"/>
                  </a:moveTo>
                  <a:close/>
                </a:path>
                <a:path w="1983104" h="5097780">
                  <a:moveTo>
                    <a:pt x="1939070" y="3031670"/>
                  </a:moveTo>
                  <a:lnTo>
                    <a:pt x="1926207" y="3031670"/>
                  </a:lnTo>
                  <a:lnTo>
                    <a:pt x="1913253" y="3097075"/>
                  </a:lnTo>
                  <a:lnTo>
                    <a:pt x="1898521" y="3162226"/>
                  </a:lnTo>
                  <a:lnTo>
                    <a:pt x="1882011" y="3227250"/>
                  </a:lnTo>
                  <a:lnTo>
                    <a:pt x="1895163" y="3227123"/>
                  </a:lnTo>
                  <a:lnTo>
                    <a:pt x="1910840" y="3165020"/>
                  </a:lnTo>
                  <a:lnTo>
                    <a:pt x="1925699" y="3099615"/>
                  </a:lnTo>
                  <a:lnTo>
                    <a:pt x="1938653" y="3034083"/>
                  </a:lnTo>
                  <a:lnTo>
                    <a:pt x="1939070" y="3031670"/>
                  </a:lnTo>
                  <a:close/>
                </a:path>
                <a:path w="1983104" h="5097780">
                  <a:moveTo>
                    <a:pt x="1898521" y="3162099"/>
                  </a:moveTo>
                  <a:close/>
                </a:path>
                <a:path w="1983104" h="5097780">
                  <a:moveTo>
                    <a:pt x="1913253" y="3096821"/>
                  </a:moveTo>
                  <a:lnTo>
                    <a:pt x="1913195" y="3097075"/>
                  </a:lnTo>
                  <a:lnTo>
                    <a:pt x="1913253" y="3096821"/>
                  </a:lnTo>
                  <a:close/>
                </a:path>
                <a:path w="1983104" h="5097780">
                  <a:moveTo>
                    <a:pt x="1982594" y="2577645"/>
                  </a:moveTo>
                  <a:lnTo>
                    <a:pt x="1970022" y="2577645"/>
                  </a:lnTo>
                  <a:lnTo>
                    <a:pt x="1968625" y="2642288"/>
                  </a:lnTo>
                  <a:lnTo>
                    <a:pt x="1965704" y="2706804"/>
                  </a:lnTo>
                  <a:lnTo>
                    <a:pt x="1961132" y="2771701"/>
                  </a:lnTo>
                  <a:lnTo>
                    <a:pt x="1954909" y="2836725"/>
                  </a:lnTo>
                  <a:lnTo>
                    <a:pt x="1947035" y="2901622"/>
                  </a:lnTo>
                  <a:lnTo>
                    <a:pt x="1937510" y="2966773"/>
                  </a:lnTo>
                  <a:lnTo>
                    <a:pt x="1926080" y="3031797"/>
                  </a:lnTo>
                  <a:lnTo>
                    <a:pt x="1939070" y="3031670"/>
                  </a:lnTo>
                  <a:lnTo>
                    <a:pt x="1949956" y="2968678"/>
                  </a:lnTo>
                  <a:lnTo>
                    <a:pt x="1959608" y="2903273"/>
                  </a:lnTo>
                  <a:lnTo>
                    <a:pt x="1967609" y="2837995"/>
                  </a:lnTo>
                  <a:lnTo>
                    <a:pt x="1973832" y="2772590"/>
                  </a:lnTo>
                  <a:lnTo>
                    <a:pt x="1978404" y="2707566"/>
                  </a:lnTo>
                  <a:lnTo>
                    <a:pt x="1981325" y="2642542"/>
                  </a:lnTo>
                  <a:lnTo>
                    <a:pt x="1982594" y="2577645"/>
                  </a:lnTo>
                  <a:close/>
                </a:path>
                <a:path w="1983104" h="5097780">
                  <a:moveTo>
                    <a:pt x="1937510" y="2966519"/>
                  </a:moveTo>
                  <a:lnTo>
                    <a:pt x="1937465" y="2966773"/>
                  </a:lnTo>
                  <a:lnTo>
                    <a:pt x="1937510" y="2966519"/>
                  </a:lnTo>
                  <a:close/>
                </a:path>
                <a:path w="1983104" h="5097780">
                  <a:moveTo>
                    <a:pt x="1947035" y="2901495"/>
                  </a:moveTo>
                  <a:close/>
                </a:path>
                <a:path w="1983104" h="5097780">
                  <a:moveTo>
                    <a:pt x="1954909" y="2836471"/>
                  </a:moveTo>
                  <a:lnTo>
                    <a:pt x="1954878" y="2836725"/>
                  </a:lnTo>
                  <a:lnTo>
                    <a:pt x="1954909" y="2836471"/>
                  </a:lnTo>
                  <a:close/>
                </a:path>
                <a:path w="1983104" h="5097780">
                  <a:moveTo>
                    <a:pt x="1961132" y="2771574"/>
                  </a:moveTo>
                  <a:close/>
                </a:path>
                <a:path w="1983104" h="5097780">
                  <a:moveTo>
                    <a:pt x="1965704" y="2706677"/>
                  </a:moveTo>
                  <a:close/>
                </a:path>
                <a:path w="1983104" h="5097780">
                  <a:moveTo>
                    <a:pt x="1968625" y="2642034"/>
                  </a:moveTo>
                  <a:lnTo>
                    <a:pt x="1968613" y="2642288"/>
                  </a:lnTo>
                  <a:lnTo>
                    <a:pt x="1968625" y="2642034"/>
                  </a:lnTo>
                  <a:close/>
                </a:path>
                <a:path w="1983104" h="5097780">
                  <a:moveTo>
                    <a:pt x="1982341" y="2513383"/>
                  </a:moveTo>
                  <a:lnTo>
                    <a:pt x="1969641" y="2513383"/>
                  </a:lnTo>
                  <a:lnTo>
                    <a:pt x="1969895" y="2577772"/>
                  </a:lnTo>
                  <a:lnTo>
                    <a:pt x="1982594" y="2577645"/>
                  </a:lnTo>
                  <a:lnTo>
                    <a:pt x="1982341" y="2513383"/>
                  </a:lnTo>
                  <a:close/>
                </a:path>
                <a:path w="1983104" h="5097780">
                  <a:moveTo>
                    <a:pt x="1980573" y="2449248"/>
                  </a:moveTo>
                  <a:lnTo>
                    <a:pt x="1967863" y="2449248"/>
                  </a:lnTo>
                  <a:lnTo>
                    <a:pt x="1969641" y="2513510"/>
                  </a:lnTo>
                  <a:lnTo>
                    <a:pt x="1982341" y="2513383"/>
                  </a:lnTo>
                  <a:lnTo>
                    <a:pt x="1980573" y="2449248"/>
                  </a:lnTo>
                  <a:close/>
                </a:path>
                <a:path w="1983104" h="5097780">
                  <a:moveTo>
                    <a:pt x="1977049" y="2385494"/>
                  </a:moveTo>
                  <a:lnTo>
                    <a:pt x="1964307" y="2385494"/>
                  </a:lnTo>
                  <a:lnTo>
                    <a:pt x="1967863" y="2449502"/>
                  </a:lnTo>
                  <a:lnTo>
                    <a:pt x="1967863" y="2449248"/>
                  </a:lnTo>
                  <a:lnTo>
                    <a:pt x="1980573" y="2449248"/>
                  </a:lnTo>
                  <a:lnTo>
                    <a:pt x="1977049" y="2385494"/>
                  </a:lnTo>
                  <a:close/>
                </a:path>
                <a:path w="1983104" h="5097780">
                  <a:moveTo>
                    <a:pt x="1965595" y="2258748"/>
                  </a:moveTo>
                  <a:lnTo>
                    <a:pt x="1952877" y="2258748"/>
                  </a:lnTo>
                  <a:lnTo>
                    <a:pt x="1959481" y="2322121"/>
                  </a:lnTo>
                  <a:lnTo>
                    <a:pt x="1964307" y="2385621"/>
                  </a:lnTo>
                  <a:lnTo>
                    <a:pt x="1964307" y="2385494"/>
                  </a:lnTo>
                  <a:lnTo>
                    <a:pt x="1977049" y="2385494"/>
                  </a:lnTo>
                  <a:lnTo>
                    <a:pt x="1977007" y="2384732"/>
                  </a:lnTo>
                  <a:lnTo>
                    <a:pt x="1972054" y="2320851"/>
                  </a:lnTo>
                  <a:lnTo>
                    <a:pt x="1965595" y="2258748"/>
                  </a:lnTo>
                  <a:close/>
                </a:path>
                <a:path w="1983104" h="5097780">
                  <a:moveTo>
                    <a:pt x="1959354" y="2321994"/>
                  </a:moveTo>
                  <a:lnTo>
                    <a:pt x="1959363" y="2322121"/>
                  </a:lnTo>
                  <a:lnTo>
                    <a:pt x="1959354" y="2321994"/>
                  </a:lnTo>
                  <a:close/>
                </a:path>
                <a:path w="1983104" h="5097780">
                  <a:moveTo>
                    <a:pt x="1910177" y="1947725"/>
                  </a:moveTo>
                  <a:lnTo>
                    <a:pt x="1897251" y="1947725"/>
                  </a:lnTo>
                  <a:lnTo>
                    <a:pt x="1924048" y="2071296"/>
                  </a:lnTo>
                  <a:lnTo>
                    <a:pt x="1944749" y="2196010"/>
                  </a:lnTo>
                  <a:lnTo>
                    <a:pt x="1952877" y="2258875"/>
                  </a:lnTo>
                  <a:lnTo>
                    <a:pt x="1965595" y="2258748"/>
                  </a:lnTo>
                  <a:lnTo>
                    <a:pt x="1965450" y="2257351"/>
                  </a:lnTo>
                  <a:lnTo>
                    <a:pt x="1957195" y="2194105"/>
                  </a:lnTo>
                  <a:lnTo>
                    <a:pt x="1936494" y="2068756"/>
                  </a:lnTo>
                  <a:lnTo>
                    <a:pt x="1910177" y="1947725"/>
                  </a:lnTo>
                  <a:close/>
                </a:path>
                <a:path w="1983104" h="5097780">
                  <a:moveTo>
                    <a:pt x="1944622" y="2195756"/>
                  </a:moveTo>
                  <a:lnTo>
                    <a:pt x="1944655" y="2196010"/>
                  </a:lnTo>
                  <a:lnTo>
                    <a:pt x="1944622" y="2195756"/>
                  </a:lnTo>
                  <a:close/>
                </a:path>
                <a:path w="1983104" h="5097780">
                  <a:moveTo>
                    <a:pt x="1923921" y="2070915"/>
                  </a:moveTo>
                  <a:lnTo>
                    <a:pt x="1923984" y="2071296"/>
                  </a:lnTo>
                  <a:lnTo>
                    <a:pt x="1923921" y="2070915"/>
                  </a:lnTo>
                  <a:close/>
                </a:path>
                <a:path w="1983104" h="5097780">
                  <a:moveTo>
                    <a:pt x="1839713" y="1706933"/>
                  </a:moveTo>
                  <a:lnTo>
                    <a:pt x="1826385" y="1706933"/>
                  </a:lnTo>
                  <a:lnTo>
                    <a:pt x="1826512" y="1707314"/>
                  </a:lnTo>
                  <a:lnTo>
                    <a:pt x="1864866" y="1826567"/>
                  </a:lnTo>
                  <a:lnTo>
                    <a:pt x="1897251" y="1947979"/>
                  </a:lnTo>
                  <a:lnTo>
                    <a:pt x="1897251" y="1947725"/>
                  </a:lnTo>
                  <a:lnTo>
                    <a:pt x="1910177" y="1947725"/>
                  </a:lnTo>
                  <a:lnTo>
                    <a:pt x="1909570" y="1944931"/>
                  </a:lnTo>
                  <a:lnTo>
                    <a:pt x="1876931" y="1822884"/>
                  </a:lnTo>
                  <a:lnTo>
                    <a:pt x="1839713" y="1706933"/>
                  </a:lnTo>
                  <a:close/>
                </a:path>
                <a:path w="1983104" h="5097780">
                  <a:moveTo>
                    <a:pt x="1864739" y="1826313"/>
                  </a:moveTo>
                  <a:lnTo>
                    <a:pt x="1864806" y="1826567"/>
                  </a:lnTo>
                  <a:lnTo>
                    <a:pt x="1864739" y="1826313"/>
                  </a:lnTo>
                  <a:close/>
                </a:path>
                <a:path w="1983104" h="5097780">
                  <a:moveTo>
                    <a:pt x="1826480" y="1707229"/>
                  </a:moveTo>
                  <a:close/>
                </a:path>
                <a:path w="1983104" h="5097780">
                  <a:moveTo>
                    <a:pt x="1692519" y="1362636"/>
                  </a:moveTo>
                  <a:lnTo>
                    <a:pt x="1678430" y="1362636"/>
                  </a:lnTo>
                  <a:lnTo>
                    <a:pt x="1678557" y="1362890"/>
                  </a:lnTo>
                  <a:lnTo>
                    <a:pt x="1733294" y="1475158"/>
                  </a:lnTo>
                  <a:lnTo>
                    <a:pt x="1782697" y="1589966"/>
                  </a:lnTo>
                  <a:lnTo>
                    <a:pt x="1826480" y="1707229"/>
                  </a:lnTo>
                  <a:lnTo>
                    <a:pt x="1826385" y="1706933"/>
                  </a:lnTo>
                  <a:lnTo>
                    <a:pt x="1839713" y="1706933"/>
                  </a:lnTo>
                  <a:lnTo>
                    <a:pt x="1838450" y="1702996"/>
                  </a:lnTo>
                  <a:lnTo>
                    <a:pt x="1794381" y="1585140"/>
                  </a:lnTo>
                  <a:lnTo>
                    <a:pt x="1744724" y="1469697"/>
                  </a:lnTo>
                  <a:lnTo>
                    <a:pt x="1692519" y="1362636"/>
                  </a:lnTo>
                  <a:close/>
                </a:path>
                <a:path w="1983104" h="5097780">
                  <a:moveTo>
                    <a:pt x="1782570" y="1589712"/>
                  </a:moveTo>
                  <a:lnTo>
                    <a:pt x="1782664" y="1589966"/>
                  </a:lnTo>
                  <a:lnTo>
                    <a:pt x="1782570" y="1589712"/>
                  </a:lnTo>
                  <a:close/>
                </a:path>
                <a:path w="1983104" h="5097780">
                  <a:moveTo>
                    <a:pt x="1733167" y="1474904"/>
                  </a:moveTo>
                  <a:lnTo>
                    <a:pt x="1733276" y="1475158"/>
                  </a:lnTo>
                  <a:lnTo>
                    <a:pt x="1733167" y="1474904"/>
                  </a:lnTo>
                  <a:close/>
                </a:path>
                <a:path w="1983104" h="5097780">
                  <a:moveTo>
                    <a:pt x="1678528" y="1362838"/>
                  </a:moveTo>
                  <a:close/>
                </a:path>
                <a:path w="1983104" h="5097780">
                  <a:moveTo>
                    <a:pt x="1632821" y="1253162"/>
                  </a:moveTo>
                  <a:lnTo>
                    <a:pt x="1618359" y="1253162"/>
                  </a:lnTo>
                  <a:lnTo>
                    <a:pt x="1678528" y="1362838"/>
                  </a:lnTo>
                  <a:lnTo>
                    <a:pt x="1678430" y="1362636"/>
                  </a:lnTo>
                  <a:lnTo>
                    <a:pt x="1692519" y="1362636"/>
                  </a:lnTo>
                  <a:lnTo>
                    <a:pt x="1689733" y="1356921"/>
                  </a:lnTo>
                  <a:lnTo>
                    <a:pt x="1632821" y="1253162"/>
                  </a:lnTo>
                  <a:close/>
                </a:path>
                <a:path w="1983104" h="5097780">
                  <a:moveTo>
                    <a:pt x="1423643" y="943409"/>
                  </a:moveTo>
                  <a:lnTo>
                    <a:pt x="1407793" y="943409"/>
                  </a:lnTo>
                  <a:lnTo>
                    <a:pt x="1483104" y="1043612"/>
                  </a:lnTo>
                  <a:lnTo>
                    <a:pt x="1553335" y="1146863"/>
                  </a:lnTo>
                  <a:lnTo>
                    <a:pt x="1618486" y="1253416"/>
                  </a:lnTo>
                  <a:lnTo>
                    <a:pt x="1618359" y="1253162"/>
                  </a:lnTo>
                  <a:lnTo>
                    <a:pt x="1632821" y="1253162"/>
                  </a:lnTo>
                  <a:lnTo>
                    <a:pt x="1629408" y="1246939"/>
                  </a:lnTo>
                  <a:lnTo>
                    <a:pt x="1563876" y="1139878"/>
                  </a:lnTo>
                  <a:lnTo>
                    <a:pt x="1493264" y="1036119"/>
                  </a:lnTo>
                  <a:lnTo>
                    <a:pt x="1423643" y="943409"/>
                  </a:lnTo>
                  <a:close/>
                </a:path>
                <a:path w="1983104" h="5097780">
                  <a:moveTo>
                    <a:pt x="1553081" y="1146609"/>
                  </a:moveTo>
                  <a:lnTo>
                    <a:pt x="1553236" y="1146863"/>
                  </a:lnTo>
                  <a:lnTo>
                    <a:pt x="1553081" y="1146609"/>
                  </a:lnTo>
                  <a:close/>
                </a:path>
                <a:path w="1983104" h="5097780">
                  <a:moveTo>
                    <a:pt x="1482850" y="1043358"/>
                  </a:moveTo>
                  <a:lnTo>
                    <a:pt x="1483022" y="1043612"/>
                  </a:lnTo>
                  <a:lnTo>
                    <a:pt x="1482850" y="1043358"/>
                  </a:lnTo>
                  <a:close/>
                </a:path>
                <a:path w="1983104" h="5097780">
                  <a:moveTo>
                    <a:pt x="1260364" y="754560"/>
                  </a:moveTo>
                  <a:lnTo>
                    <a:pt x="1243201" y="754560"/>
                  </a:lnTo>
                  <a:lnTo>
                    <a:pt x="1328037" y="847397"/>
                  </a:lnTo>
                  <a:lnTo>
                    <a:pt x="1407920" y="943663"/>
                  </a:lnTo>
                  <a:lnTo>
                    <a:pt x="1407793" y="943409"/>
                  </a:lnTo>
                  <a:lnTo>
                    <a:pt x="1423643" y="943409"/>
                  </a:lnTo>
                  <a:lnTo>
                    <a:pt x="1417826" y="935662"/>
                  </a:lnTo>
                  <a:lnTo>
                    <a:pt x="1337435" y="838888"/>
                  </a:lnTo>
                  <a:lnTo>
                    <a:pt x="1260364" y="754560"/>
                  </a:lnTo>
                  <a:close/>
                </a:path>
                <a:path w="1983104" h="5097780">
                  <a:moveTo>
                    <a:pt x="1327783" y="847143"/>
                  </a:moveTo>
                  <a:lnTo>
                    <a:pt x="1327993" y="847397"/>
                  </a:lnTo>
                  <a:lnTo>
                    <a:pt x="1327783" y="847143"/>
                  </a:lnTo>
                  <a:close/>
                </a:path>
                <a:path w="1983104" h="5097780">
                  <a:moveTo>
                    <a:pt x="1172019" y="666041"/>
                  </a:moveTo>
                  <a:lnTo>
                    <a:pt x="1153920" y="666041"/>
                  </a:lnTo>
                  <a:lnTo>
                    <a:pt x="1243328" y="754814"/>
                  </a:lnTo>
                  <a:lnTo>
                    <a:pt x="1243201" y="754560"/>
                  </a:lnTo>
                  <a:lnTo>
                    <a:pt x="1260364" y="754560"/>
                  </a:lnTo>
                  <a:lnTo>
                    <a:pt x="1252472" y="745924"/>
                  </a:lnTo>
                  <a:lnTo>
                    <a:pt x="1172019" y="666041"/>
                  </a:lnTo>
                  <a:close/>
                </a:path>
                <a:path w="1983104" h="5097780">
                  <a:moveTo>
                    <a:pt x="529207" y="229669"/>
                  </a:moveTo>
                  <a:lnTo>
                    <a:pt x="643634" y="290248"/>
                  </a:lnTo>
                  <a:lnTo>
                    <a:pt x="753997" y="355907"/>
                  </a:lnTo>
                  <a:lnTo>
                    <a:pt x="860296" y="426519"/>
                  </a:lnTo>
                  <a:lnTo>
                    <a:pt x="962531" y="501830"/>
                  </a:lnTo>
                  <a:lnTo>
                    <a:pt x="1060448" y="581840"/>
                  </a:lnTo>
                  <a:lnTo>
                    <a:pt x="1154174" y="666295"/>
                  </a:lnTo>
                  <a:lnTo>
                    <a:pt x="1153920" y="666041"/>
                  </a:lnTo>
                  <a:lnTo>
                    <a:pt x="1172019" y="666041"/>
                  </a:lnTo>
                  <a:lnTo>
                    <a:pt x="1068576" y="572188"/>
                  </a:lnTo>
                  <a:lnTo>
                    <a:pt x="970151" y="491797"/>
                  </a:lnTo>
                  <a:lnTo>
                    <a:pt x="867408" y="416105"/>
                  </a:lnTo>
                  <a:lnTo>
                    <a:pt x="760601" y="345112"/>
                  </a:lnTo>
                  <a:lnTo>
                    <a:pt x="649730" y="279072"/>
                  </a:lnTo>
                  <a:lnTo>
                    <a:pt x="556641" y="229796"/>
                  </a:lnTo>
                  <a:lnTo>
                    <a:pt x="529588" y="229796"/>
                  </a:lnTo>
                  <a:lnTo>
                    <a:pt x="529207" y="229669"/>
                  </a:lnTo>
                  <a:close/>
                </a:path>
                <a:path w="1983104" h="5097780">
                  <a:moveTo>
                    <a:pt x="1060194" y="581713"/>
                  </a:moveTo>
                  <a:lnTo>
                    <a:pt x="1060335" y="581840"/>
                  </a:lnTo>
                  <a:lnTo>
                    <a:pt x="1060194" y="581713"/>
                  </a:lnTo>
                  <a:close/>
                </a:path>
                <a:path w="1983104" h="5097780">
                  <a:moveTo>
                    <a:pt x="962277" y="501703"/>
                  </a:moveTo>
                  <a:lnTo>
                    <a:pt x="962432" y="501830"/>
                  </a:lnTo>
                  <a:lnTo>
                    <a:pt x="962277" y="501703"/>
                  </a:lnTo>
                  <a:close/>
                </a:path>
                <a:path w="1983104" h="5097780">
                  <a:moveTo>
                    <a:pt x="860042" y="426392"/>
                  </a:moveTo>
                  <a:lnTo>
                    <a:pt x="860214" y="426519"/>
                  </a:lnTo>
                  <a:lnTo>
                    <a:pt x="860042" y="426392"/>
                  </a:lnTo>
                  <a:close/>
                </a:path>
                <a:path w="1983104" h="5097780">
                  <a:moveTo>
                    <a:pt x="753743" y="355780"/>
                  </a:moveTo>
                  <a:lnTo>
                    <a:pt x="753934" y="355907"/>
                  </a:lnTo>
                  <a:lnTo>
                    <a:pt x="753743" y="355780"/>
                  </a:lnTo>
                  <a:close/>
                </a:path>
                <a:path w="1983104" h="5097780">
                  <a:moveTo>
                    <a:pt x="643380" y="290121"/>
                  </a:moveTo>
                  <a:lnTo>
                    <a:pt x="643593" y="290248"/>
                  </a:lnTo>
                  <a:lnTo>
                    <a:pt x="643380" y="290121"/>
                  </a:lnTo>
                  <a:close/>
                </a:path>
                <a:path w="1983104" h="5097780">
                  <a:moveTo>
                    <a:pt x="441245" y="174678"/>
                  </a:moveTo>
                  <a:lnTo>
                    <a:pt x="411224" y="174678"/>
                  </a:lnTo>
                  <a:lnTo>
                    <a:pt x="529588" y="229796"/>
                  </a:lnTo>
                  <a:lnTo>
                    <a:pt x="556641" y="229796"/>
                  </a:lnTo>
                  <a:lnTo>
                    <a:pt x="535049" y="218366"/>
                  </a:lnTo>
                  <a:lnTo>
                    <a:pt x="441245" y="174678"/>
                  </a:lnTo>
                  <a:close/>
                </a:path>
                <a:path w="1983104" h="5097780">
                  <a:moveTo>
                    <a:pt x="203275" y="81587"/>
                  </a:moveTo>
                  <a:lnTo>
                    <a:pt x="164590" y="81587"/>
                  </a:lnTo>
                  <a:lnTo>
                    <a:pt x="290066" y="125275"/>
                  </a:lnTo>
                  <a:lnTo>
                    <a:pt x="411478" y="174805"/>
                  </a:lnTo>
                  <a:lnTo>
                    <a:pt x="411224" y="174678"/>
                  </a:lnTo>
                  <a:lnTo>
                    <a:pt x="441245" y="174678"/>
                  </a:lnTo>
                  <a:lnTo>
                    <a:pt x="416431" y="163121"/>
                  </a:lnTo>
                  <a:lnTo>
                    <a:pt x="294384" y="113337"/>
                  </a:lnTo>
                  <a:lnTo>
                    <a:pt x="203275" y="81587"/>
                  </a:lnTo>
                  <a:close/>
                </a:path>
                <a:path w="1983104" h="5097780">
                  <a:moveTo>
                    <a:pt x="289685" y="125148"/>
                  </a:moveTo>
                  <a:lnTo>
                    <a:pt x="289996" y="125275"/>
                  </a:lnTo>
                  <a:lnTo>
                    <a:pt x="289685" y="125148"/>
                  </a:lnTo>
                  <a:close/>
                </a:path>
                <a:path w="1983104" h="5097780">
                  <a:moveTo>
                    <a:pt x="143778" y="61902"/>
                  </a:moveTo>
                  <a:lnTo>
                    <a:pt x="100836" y="61902"/>
                  </a:lnTo>
                  <a:lnTo>
                    <a:pt x="164844" y="81714"/>
                  </a:lnTo>
                  <a:lnTo>
                    <a:pt x="164590" y="81587"/>
                  </a:lnTo>
                  <a:lnTo>
                    <a:pt x="203275" y="81587"/>
                  </a:lnTo>
                  <a:lnTo>
                    <a:pt x="168654" y="69522"/>
                  </a:lnTo>
                  <a:lnTo>
                    <a:pt x="143778" y="61902"/>
                  </a:lnTo>
                  <a:close/>
                </a:path>
                <a:path w="1983104" h="5097780">
                  <a:moveTo>
                    <a:pt x="32948" y="0"/>
                  </a:moveTo>
                  <a:lnTo>
                    <a:pt x="19095" y="4609"/>
                  </a:lnTo>
                  <a:lnTo>
                    <a:pt x="7981" y="14053"/>
                  </a:lnTo>
                  <a:lnTo>
                    <a:pt x="1141" y="27485"/>
                  </a:lnTo>
                  <a:lnTo>
                    <a:pt x="0" y="42596"/>
                  </a:lnTo>
                  <a:lnTo>
                    <a:pt x="4585" y="56457"/>
                  </a:lnTo>
                  <a:lnTo>
                    <a:pt x="14053" y="67579"/>
                  </a:lnTo>
                  <a:lnTo>
                    <a:pt x="27557" y="74475"/>
                  </a:lnTo>
                  <a:lnTo>
                    <a:pt x="42612" y="75545"/>
                  </a:lnTo>
                  <a:lnTo>
                    <a:pt x="56465" y="70935"/>
                  </a:lnTo>
                  <a:lnTo>
                    <a:pt x="67579" y="61491"/>
                  </a:lnTo>
                  <a:lnTo>
                    <a:pt x="71504" y="53785"/>
                  </a:lnTo>
                  <a:lnTo>
                    <a:pt x="36066" y="43868"/>
                  </a:lnTo>
                  <a:lnTo>
                    <a:pt x="39495" y="31676"/>
                  </a:lnTo>
                  <a:lnTo>
                    <a:pt x="75140" y="31676"/>
                  </a:lnTo>
                  <a:lnTo>
                    <a:pt x="70975" y="19087"/>
                  </a:lnTo>
                  <a:lnTo>
                    <a:pt x="61507" y="7965"/>
                  </a:lnTo>
                  <a:lnTo>
                    <a:pt x="48004" y="1069"/>
                  </a:lnTo>
                  <a:lnTo>
                    <a:pt x="32948" y="0"/>
                  </a:lnTo>
                  <a:close/>
                </a:path>
                <a:path w="1983104" h="5097780">
                  <a:moveTo>
                    <a:pt x="74908" y="41586"/>
                  </a:moveTo>
                  <a:lnTo>
                    <a:pt x="74420" y="48059"/>
                  </a:lnTo>
                  <a:lnTo>
                    <a:pt x="71504" y="53785"/>
                  </a:lnTo>
                  <a:lnTo>
                    <a:pt x="100963" y="62029"/>
                  </a:lnTo>
                  <a:lnTo>
                    <a:pt x="143778" y="61902"/>
                  </a:lnTo>
                  <a:lnTo>
                    <a:pt x="104392" y="49837"/>
                  </a:lnTo>
                  <a:lnTo>
                    <a:pt x="74908" y="41586"/>
                  </a:lnTo>
                  <a:close/>
                </a:path>
                <a:path w="1983104" h="5097780">
                  <a:moveTo>
                    <a:pt x="39495" y="31676"/>
                  </a:moveTo>
                  <a:lnTo>
                    <a:pt x="36066" y="43868"/>
                  </a:lnTo>
                  <a:lnTo>
                    <a:pt x="71504" y="53785"/>
                  </a:lnTo>
                  <a:lnTo>
                    <a:pt x="74420" y="48059"/>
                  </a:lnTo>
                  <a:lnTo>
                    <a:pt x="74908" y="41586"/>
                  </a:lnTo>
                  <a:lnTo>
                    <a:pt x="39495" y="31676"/>
                  </a:lnTo>
                  <a:close/>
                </a:path>
                <a:path w="1983104" h="5097780">
                  <a:moveTo>
                    <a:pt x="75140" y="31676"/>
                  </a:moveTo>
                  <a:lnTo>
                    <a:pt x="39495" y="31676"/>
                  </a:lnTo>
                  <a:lnTo>
                    <a:pt x="74908" y="41586"/>
                  </a:lnTo>
                  <a:lnTo>
                    <a:pt x="75561" y="32948"/>
                  </a:lnTo>
                  <a:lnTo>
                    <a:pt x="75140" y="31676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9055" y="7348727"/>
              <a:ext cx="1155700" cy="751840"/>
            </a:xfrm>
            <a:custGeom>
              <a:avLst/>
              <a:gdLst/>
              <a:ahLst/>
              <a:cxnLst/>
              <a:rect l="l" t="t" r="r" b="b"/>
              <a:pathLst>
                <a:path w="1155700" h="751840">
                  <a:moveTo>
                    <a:pt x="1030097" y="0"/>
                  </a:moveTo>
                  <a:lnTo>
                    <a:pt x="125095" y="0"/>
                  </a:lnTo>
                  <a:lnTo>
                    <a:pt x="76402" y="9832"/>
                  </a:lnTo>
                  <a:lnTo>
                    <a:pt x="36639" y="36655"/>
                  </a:lnTo>
                  <a:lnTo>
                    <a:pt x="9830" y="76455"/>
                  </a:lnTo>
                  <a:lnTo>
                    <a:pt x="0" y="125222"/>
                  </a:lnTo>
                  <a:lnTo>
                    <a:pt x="0" y="626110"/>
                  </a:lnTo>
                  <a:lnTo>
                    <a:pt x="9830" y="674849"/>
                  </a:lnTo>
                  <a:lnTo>
                    <a:pt x="36639" y="714652"/>
                  </a:lnTo>
                  <a:lnTo>
                    <a:pt x="76402" y="741490"/>
                  </a:lnTo>
                  <a:lnTo>
                    <a:pt x="125095" y="751332"/>
                  </a:lnTo>
                  <a:lnTo>
                    <a:pt x="1030097" y="751332"/>
                  </a:lnTo>
                  <a:lnTo>
                    <a:pt x="1078789" y="741490"/>
                  </a:lnTo>
                  <a:lnTo>
                    <a:pt x="1118552" y="714652"/>
                  </a:lnTo>
                  <a:lnTo>
                    <a:pt x="1145361" y="674849"/>
                  </a:lnTo>
                  <a:lnTo>
                    <a:pt x="1155192" y="626110"/>
                  </a:lnTo>
                  <a:lnTo>
                    <a:pt x="1155192" y="125222"/>
                  </a:lnTo>
                  <a:lnTo>
                    <a:pt x="1145361" y="76455"/>
                  </a:lnTo>
                  <a:lnTo>
                    <a:pt x="1118552" y="36655"/>
                  </a:lnTo>
                  <a:lnTo>
                    <a:pt x="1078789" y="9832"/>
                  </a:lnTo>
                  <a:lnTo>
                    <a:pt x="103009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39055" y="7348727"/>
              <a:ext cx="1155700" cy="751840"/>
            </a:xfrm>
            <a:custGeom>
              <a:avLst/>
              <a:gdLst/>
              <a:ahLst/>
              <a:cxnLst/>
              <a:rect l="l" t="t" r="r" b="b"/>
              <a:pathLst>
                <a:path w="1155700" h="751840">
                  <a:moveTo>
                    <a:pt x="0" y="125222"/>
                  </a:moveTo>
                  <a:lnTo>
                    <a:pt x="9830" y="76455"/>
                  </a:lnTo>
                  <a:lnTo>
                    <a:pt x="36639" y="36655"/>
                  </a:lnTo>
                  <a:lnTo>
                    <a:pt x="76402" y="9832"/>
                  </a:lnTo>
                  <a:lnTo>
                    <a:pt x="125095" y="0"/>
                  </a:lnTo>
                  <a:lnTo>
                    <a:pt x="1030097" y="0"/>
                  </a:lnTo>
                  <a:lnTo>
                    <a:pt x="1078789" y="9832"/>
                  </a:lnTo>
                  <a:lnTo>
                    <a:pt x="1118552" y="36655"/>
                  </a:lnTo>
                  <a:lnTo>
                    <a:pt x="1145361" y="76455"/>
                  </a:lnTo>
                  <a:lnTo>
                    <a:pt x="1155192" y="125222"/>
                  </a:lnTo>
                  <a:lnTo>
                    <a:pt x="1155192" y="626110"/>
                  </a:lnTo>
                  <a:lnTo>
                    <a:pt x="1145361" y="674849"/>
                  </a:lnTo>
                  <a:lnTo>
                    <a:pt x="1118552" y="714652"/>
                  </a:lnTo>
                  <a:lnTo>
                    <a:pt x="1078789" y="741490"/>
                  </a:lnTo>
                  <a:lnTo>
                    <a:pt x="1030097" y="751332"/>
                  </a:lnTo>
                  <a:lnTo>
                    <a:pt x="125095" y="751332"/>
                  </a:lnTo>
                  <a:lnTo>
                    <a:pt x="76402" y="741490"/>
                  </a:lnTo>
                  <a:lnTo>
                    <a:pt x="36639" y="714652"/>
                  </a:lnTo>
                  <a:lnTo>
                    <a:pt x="9830" y="674849"/>
                  </a:lnTo>
                  <a:lnTo>
                    <a:pt x="0" y="626110"/>
                  </a:lnTo>
                  <a:lnTo>
                    <a:pt x="0" y="1252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117084" y="7494269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69382" y="5435853"/>
            <a:ext cx="1168400" cy="764540"/>
            <a:chOff x="5469382" y="5435853"/>
            <a:chExt cx="1168400" cy="764540"/>
          </a:xfrm>
        </p:grpSpPr>
        <p:sp>
          <p:nvSpPr>
            <p:cNvPr id="11" name="object 11"/>
            <p:cNvSpPr/>
            <p:nvPr/>
          </p:nvSpPr>
          <p:spPr>
            <a:xfrm>
              <a:off x="5475732" y="5442203"/>
              <a:ext cx="1155700" cy="751840"/>
            </a:xfrm>
            <a:custGeom>
              <a:avLst/>
              <a:gdLst/>
              <a:ahLst/>
              <a:cxnLst/>
              <a:rect l="l" t="t" r="r" b="b"/>
              <a:pathLst>
                <a:path w="1155700" h="751839">
                  <a:moveTo>
                    <a:pt x="1030096" y="0"/>
                  </a:moveTo>
                  <a:lnTo>
                    <a:pt x="125094" y="0"/>
                  </a:lnTo>
                  <a:lnTo>
                    <a:pt x="76402" y="9832"/>
                  </a:lnTo>
                  <a:lnTo>
                    <a:pt x="36639" y="36655"/>
                  </a:lnTo>
                  <a:lnTo>
                    <a:pt x="9830" y="76455"/>
                  </a:lnTo>
                  <a:lnTo>
                    <a:pt x="0" y="125222"/>
                  </a:lnTo>
                  <a:lnTo>
                    <a:pt x="0" y="626110"/>
                  </a:lnTo>
                  <a:lnTo>
                    <a:pt x="9830" y="674876"/>
                  </a:lnTo>
                  <a:lnTo>
                    <a:pt x="36639" y="714676"/>
                  </a:lnTo>
                  <a:lnTo>
                    <a:pt x="76402" y="741499"/>
                  </a:lnTo>
                  <a:lnTo>
                    <a:pt x="125094" y="751332"/>
                  </a:lnTo>
                  <a:lnTo>
                    <a:pt x="1030096" y="751332"/>
                  </a:lnTo>
                  <a:lnTo>
                    <a:pt x="1078789" y="741499"/>
                  </a:lnTo>
                  <a:lnTo>
                    <a:pt x="1118552" y="714676"/>
                  </a:lnTo>
                  <a:lnTo>
                    <a:pt x="1145361" y="674876"/>
                  </a:lnTo>
                  <a:lnTo>
                    <a:pt x="1155191" y="626110"/>
                  </a:lnTo>
                  <a:lnTo>
                    <a:pt x="1155191" y="125222"/>
                  </a:lnTo>
                  <a:lnTo>
                    <a:pt x="1145361" y="76455"/>
                  </a:lnTo>
                  <a:lnTo>
                    <a:pt x="1118552" y="36655"/>
                  </a:lnTo>
                  <a:lnTo>
                    <a:pt x="1078789" y="9832"/>
                  </a:lnTo>
                  <a:lnTo>
                    <a:pt x="103009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75732" y="5442203"/>
              <a:ext cx="1155700" cy="751840"/>
            </a:xfrm>
            <a:custGeom>
              <a:avLst/>
              <a:gdLst/>
              <a:ahLst/>
              <a:cxnLst/>
              <a:rect l="l" t="t" r="r" b="b"/>
              <a:pathLst>
                <a:path w="1155700" h="751839">
                  <a:moveTo>
                    <a:pt x="0" y="125222"/>
                  </a:moveTo>
                  <a:lnTo>
                    <a:pt x="9830" y="76455"/>
                  </a:lnTo>
                  <a:lnTo>
                    <a:pt x="36639" y="36655"/>
                  </a:lnTo>
                  <a:lnTo>
                    <a:pt x="76402" y="9832"/>
                  </a:lnTo>
                  <a:lnTo>
                    <a:pt x="125094" y="0"/>
                  </a:lnTo>
                  <a:lnTo>
                    <a:pt x="1030096" y="0"/>
                  </a:lnTo>
                  <a:lnTo>
                    <a:pt x="1078789" y="9832"/>
                  </a:lnTo>
                  <a:lnTo>
                    <a:pt x="1118552" y="36655"/>
                  </a:lnTo>
                  <a:lnTo>
                    <a:pt x="1145361" y="76455"/>
                  </a:lnTo>
                  <a:lnTo>
                    <a:pt x="1155191" y="125222"/>
                  </a:lnTo>
                  <a:lnTo>
                    <a:pt x="1155191" y="626110"/>
                  </a:lnTo>
                  <a:lnTo>
                    <a:pt x="1145361" y="674876"/>
                  </a:lnTo>
                  <a:lnTo>
                    <a:pt x="1118552" y="714676"/>
                  </a:lnTo>
                  <a:lnTo>
                    <a:pt x="1078789" y="741499"/>
                  </a:lnTo>
                  <a:lnTo>
                    <a:pt x="1030096" y="751332"/>
                  </a:lnTo>
                  <a:lnTo>
                    <a:pt x="125094" y="751332"/>
                  </a:lnTo>
                  <a:lnTo>
                    <a:pt x="76402" y="741499"/>
                  </a:lnTo>
                  <a:lnTo>
                    <a:pt x="36639" y="714676"/>
                  </a:lnTo>
                  <a:lnTo>
                    <a:pt x="9830" y="674876"/>
                  </a:lnTo>
                  <a:lnTo>
                    <a:pt x="0" y="626110"/>
                  </a:lnTo>
                  <a:lnTo>
                    <a:pt x="0" y="1252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953125" y="5587110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94021" y="3450082"/>
            <a:ext cx="1168400" cy="764540"/>
            <a:chOff x="4494021" y="3450082"/>
            <a:chExt cx="1168400" cy="764540"/>
          </a:xfrm>
        </p:grpSpPr>
        <p:sp>
          <p:nvSpPr>
            <p:cNvPr id="15" name="object 15"/>
            <p:cNvSpPr/>
            <p:nvPr/>
          </p:nvSpPr>
          <p:spPr>
            <a:xfrm>
              <a:off x="4500371" y="3456432"/>
              <a:ext cx="1155700" cy="751840"/>
            </a:xfrm>
            <a:custGeom>
              <a:avLst/>
              <a:gdLst/>
              <a:ahLst/>
              <a:cxnLst/>
              <a:rect l="l" t="t" r="r" b="b"/>
              <a:pathLst>
                <a:path w="1155700" h="751839">
                  <a:moveTo>
                    <a:pt x="1030097" y="0"/>
                  </a:moveTo>
                  <a:lnTo>
                    <a:pt x="125094" y="0"/>
                  </a:lnTo>
                  <a:lnTo>
                    <a:pt x="76402" y="9832"/>
                  </a:lnTo>
                  <a:lnTo>
                    <a:pt x="36639" y="36655"/>
                  </a:lnTo>
                  <a:lnTo>
                    <a:pt x="9830" y="76455"/>
                  </a:lnTo>
                  <a:lnTo>
                    <a:pt x="0" y="125221"/>
                  </a:lnTo>
                  <a:lnTo>
                    <a:pt x="0" y="626109"/>
                  </a:lnTo>
                  <a:lnTo>
                    <a:pt x="9830" y="674876"/>
                  </a:lnTo>
                  <a:lnTo>
                    <a:pt x="36639" y="714676"/>
                  </a:lnTo>
                  <a:lnTo>
                    <a:pt x="76402" y="741499"/>
                  </a:lnTo>
                  <a:lnTo>
                    <a:pt x="125094" y="751331"/>
                  </a:lnTo>
                  <a:lnTo>
                    <a:pt x="1030097" y="751331"/>
                  </a:lnTo>
                  <a:lnTo>
                    <a:pt x="1078789" y="741499"/>
                  </a:lnTo>
                  <a:lnTo>
                    <a:pt x="1118552" y="714676"/>
                  </a:lnTo>
                  <a:lnTo>
                    <a:pt x="1145361" y="674876"/>
                  </a:lnTo>
                  <a:lnTo>
                    <a:pt x="1155191" y="626109"/>
                  </a:lnTo>
                  <a:lnTo>
                    <a:pt x="1155191" y="125221"/>
                  </a:lnTo>
                  <a:lnTo>
                    <a:pt x="1145361" y="76455"/>
                  </a:lnTo>
                  <a:lnTo>
                    <a:pt x="1118552" y="36655"/>
                  </a:lnTo>
                  <a:lnTo>
                    <a:pt x="1078789" y="9832"/>
                  </a:lnTo>
                  <a:lnTo>
                    <a:pt x="103009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00371" y="3456432"/>
              <a:ext cx="1155700" cy="751840"/>
            </a:xfrm>
            <a:custGeom>
              <a:avLst/>
              <a:gdLst/>
              <a:ahLst/>
              <a:cxnLst/>
              <a:rect l="l" t="t" r="r" b="b"/>
              <a:pathLst>
                <a:path w="1155700" h="751839">
                  <a:moveTo>
                    <a:pt x="0" y="125221"/>
                  </a:moveTo>
                  <a:lnTo>
                    <a:pt x="9830" y="76455"/>
                  </a:lnTo>
                  <a:lnTo>
                    <a:pt x="36639" y="36655"/>
                  </a:lnTo>
                  <a:lnTo>
                    <a:pt x="76402" y="9832"/>
                  </a:lnTo>
                  <a:lnTo>
                    <a:pt x="125094" y="0"/>
                  </a:lnTo>
                  <a:lnTo>
                    <a:pt x="1030097" y="0"/>
                  </a:lnTo>
                  <a:lnTo>
                    <a:pt x="1078789" y="9832"/>
                  </a:lnTo>
                  <a:lnTo>
                    <a:pt x="1118552" y="36655"/>
                  </a:lnTo>
                  <a:lnTo>
                    <a:pt x="1145361" y="76455"/>
                  </a:lnTo>
                  <a:lnTo>
                    <a:pt x="1155191" y="125221"/>
                  </a:lnTo>
                  <a:lnTo>
                    <a:pt x="1155191" y="626109"/>
                  </a:lnTo>
                  <a:lnTo>
                    <a:pt x="1145361" y="674876"/>
                  </a:lnTo>
                  <a:lnTo>
                    <a:pt x="1118552" y="714676"/>
                  </a:lnTo>
                  <a:lnTo>
                    <a:pt x="1078789" y="741499"/>
                  </a:lnTo>
                  <a:lnTo>
                    <a:pt x="1030097" y="751331"/>
                  </a:lnTo>
                  <a:lnTo>
                    <a:pt x="125094" y="751331"/>
                  </a:lnTo>
                  <a:lnTo>
                    <a:pt x="76402" y="741499"/>
                  </a:lnTo>
                  <a:lnTo>
                    <a:pt x="36639" y="714676"/>
                  </a:lnTo>
                  <a:lnTo>
                    <a:pt x="9830" y="674876"/>
                  </a:lnTo>
                  <a:lnTo>
                    <a:pt x="0" y="626109"/>
                  </a:lnTo>
                  <a:lnTo>
                    <a:pt x="0" y="1252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978146" y="3599764"/>
            <a:ext cx="2000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63183" y="3606800"/>
            <a:ext cx="7980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Computer-controlled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assisted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engine,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steering,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brakes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71843" y="5590159"/>
            <a:ext cx="62147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In-vehicle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entertainment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navigation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3183" y="7642656"/>
            <a:ext cx="7853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Controller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Area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Network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(CAN)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serial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communications</a:t>
            </a:r>
            <a:r>
              <a:rPr dirty="0" sz="2200" spc="-4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Trebuchet MS"/>
                <a:cs typeface="Trebuchet MS"/>
              </a:rPr>
              <a:t>buses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83307" y="4504944"/>
            <a:ext cx="2740660" cy="2738755"/>
            <a:chOff x="2083307" y="4504944"/>
            <a:chExt cx="2740660" cy="2738755"/>
          </a:xfrm>
        </p:grpSpPr>
        <p:sp>
          <p:nvSpPr>
            <p:cNvPr id="22" name="object 22"/>
            <p:cNvSpPr/>
            <p:nvPr/>
          </p:nvSpPr>
          <p:spPr>
            <a:xfrm>
              <a:off x="2083307" y="4504944"/>
              <a:ext cx="2740660" cy="2738755"/>
            </a:xfrm>
            <a:custGeom>
              <a:avLst/>
              <a:gdLst/>
              <a:ahLst/>
              <a:cxnLst/>
              <a:rect l="l" t="t" r="r" b="b"/>
              <a:pathLst>
                <a:path w="2740660" h="2738754">
                  <a:moveTo>
                    <a:pt x="1370076" y="0"/>
                  </a:moveTo>
                  <a:lnTo>
                    <a:pt x="1321977" y="828"/>
                  </a:lnTo>
                  <a:lnTo>
                    <a:pt x="1274294" y="3293"/>
                  </a:lnTo>
                  <a:lnTo>
                    <a:pt x="1227055" y="7370"/>
                  </a:lnTo>
                  <a:lnTo>
                    <a:pt x="1180287" y="13031"/>
                  </a:lnTo>
                  <a:lnTo>
                    <a:pt x="1134016" y="20247"/>
                  </a:lnTo>
                  <a:lnTo>
                    <a:pt x="1088271" y="28994"/>
                  </a:lnTo>
                  <a:lnTo>
                    <a:pt x="1043077" y="39242"/>
                  </a:lnTo>
                  <a:lnTo>
                    <a:pt x="998463" y="50966"/>
                  </a:lnTo>
                  <a:lnTo>
                    <a:pt x="954455" y="64137"/>
                  </a:lnTo>
                  <a:lnTo>
                    <a:pt x="911081" y="78729"/>
                  </a:lnTo>
                  <a:lnTo>
                    <a:pt x="868368" y="94715"/>
                  </a:lnTo>
                  <a:lnTo>
                    <a:pt x="826342" y="112067"/>
                  </a:lnTo>
                  <a:lnTo>
                    <a:pt x="785032" y="130758"/>
                  </a:lnTo>
                  <a:lnTo>
                    <a:pt x="744464" y="150762"/>
                  </a:lnTo>
                  <a:lnTo>
                    <a:pt x="704666" y="172051"/>
                  </a:lnTo>
                  <a:lnTo>
                    <a:pt x="665664" y="194597"/>
                  </a:lnTo>
                  <a:lnTo>
                    <a:pt x="627486" y="218374"/>
                  </a:lnTo>
                  <a:lnTo>
                    <a:pt x="590160" y="243355"/>
                  </a:lnTo>
                  <a:lnTo>
                    <a:pt x="553711" y="269512"/>
                  </a:lnTo>
                  <a:lnTo>
                    <a:pt x="518168" y="296819"/>
                  </a:lnTo>
                  <a:lnTo>
                    <a:pt x="483557" y="325247"/>
                  </a:lnTo>
                  <a:lnTo>
                    <a:pt x="449906" y="354771"/>
                  </a:lnTo>
                  <a:lnTo>
                    <a:pt x="417241" y="385362"/>
                  </a:lnTo>
                  <a:lnTo>
                    <a:pt x="385591" y="416994"/>
                  </a:lnTo>
                  <a:lnTo>
                    <a:pt x="354982" y="449640"/>
                  </a:lnTo>
                  <a:lnTo>
                    <a:pt x="325441" y="483271"/>
                  </a:lnTo>
                  <a:lnTo>
                    <a:pt x="296996" y="517863"/>
                  </a:lnTo>
                  <a:lnTo>
                    <a:pt x="269674" y="553386"/>
                  </a:lnTo>
                  <a:lnTo>
                    <a:pt x="243501" y="589814"/>
                  </a:lnTo>
                  <a:lnTo>
                    <a:pt x="218506" y="627120"/>
                  </a:lnTo>
                  <a:lnTo>
                    <a:pt x="194715" y="665276"/>
                  </a:lnTo>
                  <a:lnTo>
                    <a:pt x="172155" y="704256"/>
                  </a:lnTo>
                  <a:lnTo>
                    <a:pt x="150853" y="744033"/>
                  </a:lnTo>
                  <a:lnTo>
                    <a:pt x="130838" y="784578"/>
                  </a:lnTo>
                  <a:lnTo>
                    <a:pt x="112135" y="825866"/>
                  </a:lnTo>
                  <a:lnTo>
                    <a:pt x="94772" y="867868"/>
                  </a:lnTo>
                  <a:lnTo>
                    <a:pt x="78777" y="910558"/>
                  </a:lnTo>
                  <a:lnTo>
                    <a:pt x="64176" y="953909"/>
                  </a:lnTo>
                  <a:lnTo>
                    <a:pt x="50997" y="997893"/>
                  </a:lnTo>
                  <a:lnTo>
                    <a:pt x="39266" y="1042484"/>
                  </a:lnTo>
                  <a:lnTo>
                    <a:pt x="29012" y="1087654"/>
                  </a:lnTo>
                  <a:lnTo>
                    <a:pt x="20260" y="1133375"/>
                  </a:lnTo>
                  <a:lnTo>
                    <a:pt x="13039" y="1179622"/>
                  </a:lnTo>
                  <a:lnTo>
                    <a:pt x="7375" y="1226366"/>
                  </a:lnTo>
                  <a:lnTo>
                    <a:pt x="3296" y="1273581"/>
                  </a:lnTo>
                  <a:lnTo>
                    <a:pt x="828" y="1321239"/>
                  </a:lnTo>
                  <a:lnTo>
                    <a:pt x="0" y="1369314"/>
                  </a:lnTo>
                  <a:lnTo>
                    <a:pt x="828" y="1417388"/>
                  </a:lnTo>
                  <a:lnTo>
                    <a:pt x="3296" y="1465046"/>
                  </a:lnTo>
                  <a:lnTo>
                    <a:pt x="7375" y="1512261"/>
                  </a:lnTo>
                  <a:lnTo>
                    <a:pt x="13039" y="1559005"/>
                  </a:lnTo>
                  <a:lnTo>
                    <a:pt x="20260" y="1605252"/>
                  </a:lnTo>
                  <a:lnTo>
                    <a:pt x="29012" y="1650973"/>
                  </a:lnTo>
                  <a:lnTo>
                    <a:pt x="39266" y="1696143"/>
                  </a:lnTo>
                  <a:lnTo>
                    <a:pt x="50997" y="1740734"/>
                  </a:lnTo>
                  <a:lnTo>
                    <a:pt x="64176" y="1784718"/>
                  </a:lnTo>
                  <a:lnTo>
                    <a:pt x="78777" y="1828069"/>
                  </a:lnTo>
                  <a:lnTo>
                    <a:pt x="94772" y="1870759"/>
                  </a:lnTo>
                  <a:lnTo>
                    <a:pt x="112135" y="1912761"/>
                  </a:lnTo>
                  <a:lnTo>
                    <a:pt x="130838" y="1954049"/>
                  </a:lnTo>
                  <a:lnTo>
                    <a:pt x="150853" y="1994594"/>
                  </a:lnTo>
                  <a:lnTo>
                    <a:pt x="172155" y="2034371"/>
                  </a:lnTo>
                  <a:lnTo>
                    <a:pt x="194715" y="2073351"/>
                  </a:lnTo>
                  <a:lnTo>
                    <a:pt x="218506" y="2111507"/>
                  </a:lnTo>
                  <a:lnTo>
                    <a:pt x="243501" y="2148813"/>
                  </a:lnTo>
                  <a:lnTo>
                    <a:pt x="269674" y="2185241"/>
                  </a:lnTo>
                  <a:lnTo>
                    <a:pt x="296996" y="2220764"/>
                  </a:lnTo>
                  <a:lnTo>
                    <a:pt x="325441" y="2255356"/>
                  </a:lnTo>
                  <a:lnTo>
                    <a:pt x="354982" y="2288987"/>
                  </a:lnTo>
                  <a:lnTo>
                    <a:pt x="385591" y="2321633"/>
                  </a:lnTo>
                  <a:lnTo>
                    <a:pt x="417241" y="2353265"/>
                  </a:lnTo>
                  <a:lnTo>
                    <a:pt x="449906" y="2383856"/>
                  </a:lnTo>
                  <a:lnTo>
                    <a:pt x="483557" y="2413380"/>
                  </a:lnTo>
                  <a:lnTo>
                    <a:pt x="518168" y="2441808"/>
                  </a:lnTo>
                  <a:lnTo>
                    <a:pt x="553711" y="2469115"/>
                  </a:lnTo>
                  <a:lnTo>
                    <a:pt x="590160" y="2495272"/>
                  </a:lnTo>
                  <a:lnTo>
                    <a:pt x="627486" y="2520253"/>
                  </a:lnTo>
                  <a:lnTo>
                    <a:pt x="665664" y="2544030"/>
                  </a:lnTo>
                  <a:lnTo>
                    <a:pt x="704666" y="2566576"/>
                  </a:lnTo>
                  <a:lnTo>
                    <a:pt x="744464" y="2587865"/>
                  </a:lnTo>
                  <a:lnTo>
                    <a:pt x="785032" y="2607869"/>
                  </a:lnTo>
                  <a:lnTo>
                    <a:pt x="826342" y="2626560"/>
                  </a:lnTo>
                  <a:lnTo>
                    <a:pt x="868368" y="2643912"/>
                  </a:lnTo>
                  <a:lnTo>
                    <a:pt x="911081" y="2659898"/>
                  </a:lnTo>
                  <a:lnTo>
                    <a:pt x="954455" y="2674490"/>
                  </a:lnTo>
                  <a:lnTo>
                    <a:pt x="998463" y="2687661"/>
                  </a:lnTo>
                  <a:lnTo>
                    <a:pt x="1043077" y="2699385"/>
                  </a:lnTo>
                  <a:lnTo>
                    <a:pt x="1088271" y="2709633"/>
                  </a:lnTo>
                  <a:lnTo>
                    <a:pt x="1134016" y="2718380"/>
                  </a:lnTo>
                  <a:lnTo>
                    <a:pt x="1180287" y="2725596"/>
                  </a:lnTo>
                  <a:lnTo>
                    <a:pt x="1227055" y="2731257"/>
                  </a:lnTo>
                  <a:lnTo>
                    <a:pt x="1274294" y="2735334"/>
                  </a:lnTo>
                  <a:lnTo>
                    <a:pt x="1321977" y="2737799"/>
                  </a:lnTo>
                  <a:lnTo>
                    <a:pt x="1370076" y="2738628"/>
                  </a:lnTo>
                  <a:lnTo>
                    <a:pt x="1418174" y="2737799"/>
                  </a:lnTo>
                  <a:lnTo>
                    <a:pt x="1465857" y="2735334"/>
                  </a:lnTo>
                  <a:lnTo>
                    <a:pt x="1513096" y="2731257"/>
                  </a:lnTo>
                  <a:lnTo>
                    <a:pt x="1559864" y="2725596"/>
                  </a:lnTo>
                  <a:lnTo>
                    <a:pt x="1606135" y="2718380"/>
                  </a:lnTo>
                  <a:lnTo>
                    <a:pt x="1651880" y="2709633"/>
                  </a:lnTo>
                  <a:lnTo>
                    <a:pt x="1697074" y="2699385"/>
                  </a:lnTo>
                  <a:lnTo>
                    <a:pt x="1741688" y="2687661"/>
                  </a:lnTo>
                  <a:lnTo>
                    <a:pt x="1785696" y="2674490"/>
                  </a:lnTo>
                  <a:lnTo>
                    <a:pt x="1829070" y="2659898"/>
                  </a:lnTo>
                  <a:lnTo>
                    <a:pt x="1871783" y="2643912"/>
                  </a:lnTo>
                  <a:lnTo>
                    <a:pt x="1913809" y="2626560"/>
                  </a:lnTo>
                  <a:lnTo>
                    <a:pt x="1955119" y="2607869"/>
                  </a:lnTo>
                  <a:lnTo>
                    <a:pt x="1995687" y="2587865"/>
                  </a:lnTo>
                  <a:lnTo>
                    <a:pt x="2035485" y="2566576"/>
                  </a:lnTo>
                  <a:lnTo>
                    <a:pt x="2074487" y="2544030"/>
                  </a:lnTo>
                  <a:lnTo>
                    <a:pt x="2112665" y="2520253"/>
                  </a:lnTo>
                  <a:lnTo>
                    <a:pt x="2149991" y="2495272"/>
                  </a:lnTo>
                  <a:lnTo>
                    <a:pt x="2186440" y="2469115"/>
                  </a:lnTo>
                  <a:lnTo>
                    <a:pt x="2221983" y="2441808"/>
                  </a:lnTo>
                  <a:lnTo>
                    <a:pt x="2256594" y="2413380"/>
                  </a:lnTo>
                  <a:lnTo>
                    <a:pt x="2290245" y="2383856"/>
                  </a:lnTo>
                  <a:lnTo>
                    <a:pt x="2322910" y="2353265"/>
                  </a:lnTo>
                  <a:lnTo>
                    <a:pt x="2354560" y="2321633"/>
                  </a:lnTo>
                  <a:lnTo>
                    <a:pt x="2385169" y="2288987"/>
                  </a:lnTo>
                  <a:lnTo>
                    <a:pt x="2414710" y="2255356"/>
                  </a:lnTo>
                  <a:lnTo>
                    <a:pt x="2443155" y="2220764"/>
                  </a:lnTo>
                  <a:lnTo>
                    <a:pt x="2470477" y="2185241"/>
                  </a:lnTo>
                  <a:lnTo>
                    <a:pt x="2496650" y="2148813"/>
                  </a:lnTo>
                  <a:lnTo>
                    <a:pt x="2521645" y="2111507"/>
                  </a:lnTo>
                  <a:lnTo>
                    <a:pt x="2545436" y="2073351"/>
                  </a:lnTo>
                  <a:lnTo>
                    <a:pt x="2567996" y="2034371"/>
                  </a:lnTo>
                  <a:lnTo>
                    <a:pt x="2589298" y="1994594"/>
                  </a:lnTo>
                  <a:lnTo>
                    <a:pt x="2609313" y="1954049"/>
                  </a:lnTo>
                  <a:lnTo>
                    <a:pt x="2628016" y="1912761"/>
                  </a:lnTo>
                  <a:lnTo>
                    <a:pt x="2645379" y="1870759"/>
                  </a:lnTo>
                  <a:lnTo>
                    <a:pt x="2661374" y="1828069"/>
                  </a:lnTo>
                  <a:lnTo>
                    <a:pt x="2675975" y="1784718"/>
                  </a:lnTo>
                  <a:lnTo>
                    <a:pt x="2689154" y="1740734"/>
                  </a:lnTo>
                  <a:lnTo>
                    <a:pt x="2700885" y="1696143"/>
                  </a:lnTo>
                  <a:lnTo>
                    <a:pt x="2711139" y="1650973"/>
                  </a:lnTo>
                  <a:lnTo>
                    <a:pt x="2719891" y="1605252"/>
                  </a:lnTo>
                  <a:lnTo>
                    <a:pt x="2727112" y="1559005"/>
                  </a:lnTo>
                  <a:lnTo>
                    <a:pt x="2732776" y="1512261"/>
                  </a:lnTo>
                  <a:lnTo>
                    <a:pt x="2736855" y="1465046"/>
                  </a:lnTo>
                  <a:lnTo>
                    <a:pt x="2739323" y="1417388"/>
                  </a:lnTo>
                  <a:lnTo>
                    <a:pt x="2740152" y="1369314"/>
                  </a:lnTo>
                  <a:lnTo>
                    <a:pt x="2739323" y="1321239"/>
                  </a:lnTo>
                  <a:lnTo>
                    <a:pt x="2736855" y="1273581"/>
                  </a:lnTo>
                  <a:lnTo>
                    <a:pt x="2732776" y="1226366"/>
                  </a:lnTo>
                  <a:lnTo>
                    <a:pt x="2727112" y="1179622"/>
                  </a:lnTo>
                  <a:lnTo>
                    <a:pt x="2719891" y="1133375"/>
                  </a:lnTo>
                  <a:lnTo>
                    <a:pt x="2711139" y="1087654"/>
                  </a:lnTo>
                  <a:lnTo>
                    <a:pt x="2700885" y="1042484"/>
                  </a:lnTo>
                  <a:lnTo>
                    <a:pt x="2689154" y="997893"/>
                  </a:lnTo>
                  <a:lnTo>
                    <a:pt x="2675975" y="953909"/>
                  </a:lnTo>
                  <a:lnTo>
                    <a:pt x="2661374" y="910558"/>
                  </a:lnTo>
                  <a:lnTo>
                    <a:pt x="2645379" y="867868"/>
                  </a:lnTo>
                  <a:lnTo>
                    <a:pt x="2628016" y="825866"/>
                  </a:lnTo>
                  <a:lnTo>
                    <a:pt x="2609313" y="784578"/>
                  </a:lnTo>
                  <a:lnTo>
                    <a:pt x="2589298" y="744033"/>
                  </a:lnTo>
                  <a:lnTo>
                    <a:pt x="2567996" y="704256"/>
                  </a:lnTo>
                  <a:lnTo>
                    <a:pt x="2545436" y="665276"/>
                  </a:lnTo>
                  <a:lnTo>
                    <a:pt x="2521645" y="627120"/>
                  </a:lnTo>
                  <a:lnTo>
                    <a:pt x="2496650" y="589814"/>
                  </a:lnTo>
                  <a:lnTo>
                    <a:pt x="2470477" y="553386"/>
                  </a:lnTo>
                  <a:lnTo>
                    <a:pt x="2443155" y="517863"/>
                  </a:lnTo>
                  <a:lnTo>
                    <a:pt x="2414710" y="483271"/>
                  </a:lnTo>
                  <a:lnTo>
                    <a:pt x="2385169" y="449640"/>
                  </a:lnTo>
                  <a:lnTo>
                    <a:pt x="2354560" y="416994"/>
                  </a:lnTo>
                  <a:lnTo>
                    <a:pt x="2322910" y="385362"/>
                  </a:lnTo>
                  <a:lnTo>
                    <a:pt x="2290245" y="354771"/>
                  </a:lnTo>
                  <a:lnTo>
                    <a:pt x="2256594" y="325247"/>
                  </a:lnTo>
                  <a:lnTo>
                    <a:pt x="2221983" y="296819"/>
                  </a:lnTo>
                  <a:lnTo>
                    <a:pt x="2186440" y="269512"/>
                  </a:lnTo>
                  <a:lnTo>
                    <a:pt x="2149991" y="243355"/>
                  </a:lnTo>
                  <a:lnTo>
                    <a:pt x="2112665" y="218374"/>
                  </a:lnTo>
                  <a:lnTo>
                    <a:pt x="2074487" y="194597"/>
                  </a:lnTo>
                  <a:lnTo>
                    <a:pt x="2035485" y="172051"/>
                  </a:lnTo>
                  <a:lnTo>
                    <a:pt x="1995687" y="150762"/>
                  </a:lnTo>
                  <a:lnTo>
                    <a:pt x="1955119" y="130758"/>
                  </a:lnTo>
                  <a:lnTo>
                    <a:pt x="1913809" y="112067"/>
                  </a:lnTo>
                  <a:lnTo>
                    <a:pt x="1871783" y="94715"/>
                  </a:lnTo>
                  <a:lnTo>
                    <a:pt x="1829070" y="78729"/>
                  </a:lnTo>
                  <a:lnTo>
                    <a:pt x="1785696" y="64137"/>
                  </a:lnTo>
                  <a:lnTo>
                    <a:pt x="1741688" y="50966"/>
                  </a:lnTo>
                  <a:lnTo>
                    <a:pt x="1697074" y="39242"/>
                  </a:lnTo>
                  <a:lnTo>
                    <a:pt x="1651880" y="28994"/>
                  </a:lnTo>
                  <a:lnTo>
                    <a:pt x="1606135" y="20247"/>
                  </a:lnTo>
                  <a:lnTo>
                    <a:pt x="1559864" y="13031"/>
                  </a:lnTo>
                  <a:lnTo>
                    <a:pt x="1513096" y="7370"/>
                  </a:lnTo>
                  <a:lnTo>
                    <a:pt x="1465857" y="3293"/>
                  </a:lnTo>
                  <a:lnTo>
                    <a:pt x="1418174" y="828"/>
                  </a:lnTo>
                  <a:lnTo>
                    <a:pt x="137007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291" y="5073395"/>
              <a:ext cx="1574292" cy="1574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2828" y="306451"/>
            <a:ext cx="70688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</a:rPr>
              <a:t>Specialized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Systems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Medical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Devices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692" y="760476"/>
            <a:ext cx="98648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87978" y="1756298"/>
            <a:ext cx="947229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60">
                <a:latin typeface="Trebuchet MS"/>
                <a:cs typeface="Trebuchet MS"/>
              </a:rPr>
              <a:t>Medical</a:t>
            </a:r>
            <a:r>
              <a:rPr dirty="0" sz="2200" spc="-60">
                <a:latin typeface="Trebuchet MS"/>
                <a:cs typeface="Trebuchet MS"/>
              </a:rPr>
              <a:t> </a:t>
            </a:r>
            <a:r>
              <a:rPr dirty="0" sz="2200" spc="35">
                <a:latin typeface="Trebuchet MS"/>
                <a:cs typeface="Trebuchet MS"/>
              </a:rPr>
              <a:t>devices</a:t>
            </a:r>
            <a:r>
              <a:rPr dirty="0" sz="2200" spc="-50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have</a:t>
            </a:r>
            <a:r>
              <a:rPr dirty="0" sz="2200" spc="-80">
                <a:latin typeface="Trebuchet MS"/>
                <a:cs typeface="Trebuchet MS"/>
              </a:rPr>
              <a:t> </a:t>
            </a:r>
            <a:r>
              <a:rPr dirty="0" sz="2200">
                <a:latin typeface="Trebuchet MS"/>
                <a:cs typeface="Trebuchet MS"/>
              </a:rPr>
              <a:t>potentially</a:t>
            </a:r>
            <a:r>
              <a:rPr dirty="0" sz="2200" spc="-55">
                <a:latin typeface="Trebuchet MS"/>
                <a:cs typeface="Trebuchet MS"/>
              </a:rPr>
              <a:t> </a:t>
            </a:r>
            <a:r>
              <a:rPr dirty="0" sz="2200" spc="50">
                <a:latin typeface="Trebuchet MS"/>
                <a:cs typeface="Trebuchet MS"/>
              </a:rPr>
              <a:t>insecure</a:t>
            </a:r>
            <a:r>
              <a:rPr dirty="0" sz="2200" spc="-50">
                <a:latin typeface="Trebuchet MS"/>
                <a:cs typeface="Trebuchet MS"/>
              </a:rPr>
              <a:t> </a:t>
            </a:r>
            <a:r>
              <a:rPr dirty="0" sz="2200" spc="55">
                <a:latin typeface="Trebuchet MS"/>
                <a:cs typeface="Trebuchet MS"/>
              </a:rPr>
              <a:t>protocols</a:t>
            </a:r>
            <a:r>
              <a:rPr dirty="0" sz="2200" spc="-95">
                <a:latin typeface="Trebuchet MS"/>
                <a:cs typeface="Trebuchet MS"/>
              </a:rPr>
              <a:t> </a:t>
            </a:r>
            <a:r>
              <a:rPr dirty="0" sz="2200" spc="105">
                <a:latin typeface="Trebuchet MS"/>
                <a:cs typeface="Trebuchet MS"/>
              </a:rPr>
              <a:t>and</a:t>
            </a:r>
            <a:r>
              <a:rPr dirty="0" sz="2200" spc="-75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control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45">
                <a:latin typeface="Trebuchet MS"/>
                <a:cs typeface="Trebuchet MS"/>
              </a:rPr>
              <a:t>systems.</a:t>
            </a:r>
            <a:endParaRPr sz="2200">
              <a:latin typeface="Trebuchet MS"/>
              <a:cs typeface="Trebuchet MS"/>
            </a:endParaRPr>
          </a:p>
          <a:p>
            <a:pPr algn="ctr" marL="71755">
              <a:lnSpc>
                <a:spcPct val="100000"/>
              </a:lnSpc>
              <a:spcBef>
                <a:spcPts val="1395"/>
              </a:spcBef>
            </a:pPr>
            <a:r>
              <a:rPr dirty="0" sz="2200" spc="10">
                <a:latin typeface="Trebuchet MS"/>
                <a:cs typeface="Trebuchet MS"/>
              </a:rPr>
              <a:t>Attacking</a:t>
            </a:r>
            <a:r>
              <a:rPr dirty="0" sz="2200" spc="-105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a</a:t>
            </a:r>
            <a:r>
              <a:rPr dirty="0" sz="2200" spc="-80">
                <a:latin typeface="Trebuchet MS"/>
                <a:cs typeface="Trebuchet MS"/>
              </a:rPr>
              <a:t> </a:t>
            </a:r>
            <a:r>
              <a:rPr dirty="0" sz="2200" spc="25">
                <a:latin typeface="Trebuchet MS"/>
                <a:cs typeface="Trebuchet MS"/>
              </a:rPr>
              <a:t>medical</a:t>
            </a:r>
            <a:r>
              <a:rPr dirty="0" sz="2200" spc="-45">
                <a:latin typeface="Trebuchet MS"/>
                <a:cs typeface="Trebuchet MS"/>
              </a:rPr>
              <a:t> </a:t>
            </a:r>
            <a:r>
              <a:rPr dirty="0" sz="2200" spc="15">
                <a:latin typeface="Trebuchet MS"/>
                <a:cs typeface="Trebuchet MS"/>
              </a:rPr>
              <a:t>device</a:t>
            </a:r>
            <a:r>
              <a:rPr dirty="0" sz="2200" spc="-65">
                <a:latin typeface="Trebuchet MS"/>
                <a:cs typeface="Trebuchet MS"/>
              </a:rPr>
              <a:t> </a:t>
            </a:r>
            <a:r>
              <a:rPr dirty="0" sz="2200" spc="95">
                <a:latin typeface="Trebuchet MS"/>
                <a:cs typeface="Trebuchet MS"/>
              </a:rPr>
              <a:t>may</a:t>
            </a:r>
            <a:r>
              <a:rPr dirty="0" sz="2200" spc="-85">
                <a:latin typeface="Trebuchet MS"/>
                <a:cs typeface="Trebuchet MS"/>
              </a:rPr>
              <a:t> </a:t>
            </a:r>
            <a:r>
              <a:rPr dirty="0" sz="2200" spc="65">
                <a:latin typeface="Trebuchet MS"/>
                <a:cs typeface="Trebuchet MS"/>
              </a:rPr>
              <a:t>have</a:t>
            </a:r>
            <a:r>
              <a:rPr dirty="0" sz="2200" spc="-70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the</a:t>
            </a:r>
            <a:r>
              <a:rPr dirty="0" sz="2200" spc="-90">
                <a:latin typeface="Trebuchet MS"/>
                <a:cs typeface="Trebuchet MS"/>
              </a:rPr>
              <a:t> </a:t>
            </a:r>
            <a:r>
              <a:rPr dirty="0" sz="2200" spc="30">
                <a:latin typeface="Trebuchet MS"/>
                <a:cs typeface="Trebuchet MS"/>
              </a:rPr>
              <a:t>following</a:t>
            </a:r>
            <a:r>
              <a:rPr dirty="0" sz="2200" spc="-55">
                <a:latin typeface="Trebuchet MS"/>
                <a:cs typeface="Trebuchet MS"/>
              </a:rPr>
              <a:t> </a:t>
            </a:r>
            <a:r>
              <a:rPr dirty="0" sz="2200" spc="20">
                <a:latin typeface="Trebuchet MS"/>
                <a:cs typeface="Trebuchet MS"/>
              </a:rPr>
              <a:t>goals: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5627" y="3344926"/>
            <a:ext cx="855218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use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compromised</a:t>
            </a:r>
            <a:r>
              <a:rPr dirty="0" sz="2200" spc="-3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devices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pivot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networks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storing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medical </a:t>
            </a:r>
            <a:r>
              <a:rPr dirty="0" sz="2200" spc="-6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data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with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aim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stealing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protected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health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information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Trebuchet MS"/>
                <a:cs typeface="Trebuchet MS"/>
              </a:rPr>
              <a:t>(PHI)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52233" y="5398770"/>
            <a:ext cx="620649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rebuchet MS"/>
                <a:cs typeface="Trebuchet MS"/>
              </a:rPr>
              <a:t>hold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medical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units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5">
                <a:solidFill>
                  <a:srgbClr val="44484E"/>
                </a:solidFill>
                <a:latin typeface="Trebuchet MS"/>
                <a:cs typeface="Trebuchet MS"/>
              </a:rPr>
              <a:t>ransom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by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threatening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to </a:t>
            </a:r>
            <a:r>
              <a:rPr dirty="0" sz="2200" spc="-6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disrupt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3333" y="7316851"/>
            <a:ext cx="7746365" cy="6972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kill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44484E"/>
                </a:solidFill>
                <a:latin typeface="Trebuchet MS"/>
                <a:cs typeface="Trebuchet MS"/>
              </a:rPr>
              <a:t>injure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patients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(or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threaten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44484E"/>
                </a:solidFill>
                <a:latin typeface="Trebuchet MS"/>
                <a:cs typeface="Trebuchet MS"/>
              </a:rPr>
              <a:t>do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so)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tampering </a:t>
            </a:r>
            <a:r>
              <a:rPr dirty="0" sz="2200" spc="-6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with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rebuchet MS"/>
                <a:cs typeface="Trebuchet MS"/>
              </a:rPr>
              <a:t>dosage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levels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4484E"/>
                </a:solidFill>
                <a:latin typeface="Trebuchet MS"/>
                <a:cs typeface="Trebuchet MS"/>
              </a:rPr>
              <a:t>device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settings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91687" y="3135617"/>
            <a:ext cx="2038985" cy="5232400"/>
            <a:chOff x="4091687" y="3135617"/>
            <a:chExt cx="2038985" cy="5232400"/>
          </a:xfrm>
        </p:grpSpPr>
        <p:sp>
          <p:nvSpPr>
            <p:cNvPr id="9" name="object 9"/>
            <p:cNvSpPr/>
            <p:nvPr/>
          </p:nvSpPr>
          <p:spPr>
            <a:xfrm>
              <a:off x="4091687" y="3135617"/>
              <a:ext cx="2038985" cy="5232400"/>
            </a:xfrm>
            <a:custGeom>
              <a:avLst/>
              <a:gdLst/>
              <a:ahLst/>
              <a:cxnLst/>
              <a:rect l="l" t="t" r="r" b="b"/>
              <a:pathLst>
                <a:path w="2038985" h="5232400">
                  <a:moveTo>
                    <a:pt x="92962" y="5168900"/>
                  </a:moveTo>
                  <a:lnTo>
                    <a:pt x="29843" y="5219700"/>
                  </a:lnTo>
                  <a:lnTo>
                    <a:pt x="113536" y="5232400"/>
                  </a:lnTo>
                  <a:lnTo>
                    <a:pt x="105306" y="5207000"/>
                  </a:lnTo>
                  <a:lnTo>
                    <a:pt x="92708" y="5207000"/>
                  </a:lnTo>
                  <a:lnTo>
                    <a:pt x="89279" y="5194300"/>
                  </a:lnTo>
                  <a:lnTo>
                    <a:pt x="101191" y="5194300"/>
                  </a:lnTo>
                  <a:lnTo>
                    <a:pt x="92962" y="5168900"/>
                  </a:lnTo>
                  <a:close/>
                </a:path>
                <a:path w="2038985" h="5232400">
                  <a:moveTo>
                    <a:pt x="101191" y="5194300"/>
                  </a:moveTo>
                  <a:lnTo>
                    <a:pt x="89279" y="5194300"/>
                  </a:lnTo>
                  <a:lnTo>
                    <a:pt x="92708" y="5207000"/>
                  </a:lnTo>
                  <a:lnTo>
                    <a:pt x="105306" y="5207000"/>
                  </a:lnTo>
                  <a:lnTo>
                    <a:pt x="101191" y="5194300"/>
                  </a:lnTo>
                  <a:close/>
                </a:path>
                <a:path w="2038985" h="5232400">
                  <a:moveTo>
                    <a:pt x="74160" y="38580"/>
                  </a:moveTo>
                  <a:lnTo>
                    <a:pt x="67890" y="50223"/>
                  </a:lnTo>
                  <a:lnTo>
                    <a:pt x="102741" y="63500"/>
                  </a:lnTo>
                  <a:lnTo>
                    <a:pt x="168527" y="76200"/>
                  </a:lnTo>
                  <a:lnTo>
                    <a:pt x="233297" y="101600"/>
                  </a:lnTo>
                  <a:lnTo>
                    <a:pt x="297305" y="127000"/>
                  </a:lnTo>
                  <a:lnTo>
                    <a:pt x="297051" y="127000"/>
                  </a:lnTo>
                  <a:lnTo>
                    <a:pt x="422400" y="177800"/>
                  </a:lnTo>
                  <a:lnTo>
                    <a:pt x="422146" y="177800"/>
                  </a:lnTo>
                  <a:lnTo>
                    <a:pt x="543685" y="228600"/>
                  </a:lnTo>
                  <a:lnTo>
                    <a:pt x="543431" y="228600"/>
                  </a:lnTo>
                  <a:lnTo>
                    <a:pt x="661287" y="292100"/>
                  </a:lnTo>
                  <a:lnTo>
                    <a:pt x="661033" y="292100"/>
                  </a:lnTo>
                  <a:lnTo>
                    <a:pt x="774698" y="355600"/>
                  </a:lnTo>
                  <a:lnTo>
                    <a:pt x="774444" y="355600"/>
                  </a:lnTo>
                  <a:lnTo>
                    <a:pt x="884172" y="431800"/>
                  </a:lnTo>
                  <a:lnTo>
                    <a:pt x="883918" y="431800"/>
                  </a:lnTo>
                  <a:lnTo>
                    <a:pt x="989328" y="508000"/>
                  </a:lnTo>
                  <a:lnTo>
                    <a:pt x="989074" y="508000"/>
                  </a:lnTo>
                  <a:lnTo>
                    <a:pt x="1090166" y="596900"/>
                  </a:lnTo>
                  <a:lnTo>
                    <a:pt x="1089912" y="596900"/>
                  </a:lnTo>
                  <a:lnTo>
                    <a:pt x="1186559" y="685800"/>
                  </a:lnTo>
                  <a:lnTo>
                    <a:pt x="1186305" y="685800"/>
                  </a:lnTo>
                  <a:lnTo>
                    <a:pt x="1278380" y="774700"/>
                  </a:lnTo>
                  <a:lnTo>
                    <a:pt x="1278126" y="774700"/>
                  </a:lnTo>
                  <a:lnTo>
                    <a:pt x="1365375" y="863600"/>
                  </a:lnTo>
                  <a:lnTo>
                    <a:pt x="1365121" y="863600"/>
                  </a:lnTo>
                  <a:lnTo>
                    <a:pt x="1447671" y="965200"/>
                  </a:lnTo>
                  <a:lnTo>
                    <a:pt x="1447417" y="965200"/>
                  </a:lnTo>
                  <a:lnTo>
                    <a:pt x="1525014" y="1066800"/>
                  </a:lnTo>
                  <a:lnTo>
                    <a:pt x="1524760" y="1066800"/>
                  </a:lnTo>
                  <a:lnTo>
                    <a:pt x="1597150" y="1168400"/>
                  </a:lnTo>
                  <a:lnTo>
                    <a:pt x="1664333" y="1282700"/>
                  </a:lnTo>
                  <a:lnTo>
                    <a:pt x="1664079" y="1282700"/>
                  </a:lnTo>
                  <a:lnTo>
                    <a:pt x="1726055" y="1397000"/>
                  </a:lnTo>
                  <a:lnTo>
                    <a:pt x="1782443" y="1511300"/>
                  </a:lnTo>
                  <a:lnTo>
                    <a:pt x="1833243" y="1625600"/>
                  </a:lnTo>
                  <a:lnTo>
                    <a:pt x="1878328" y="1752600"/>
                  </a:lnTo>
                  <a:lnTo>
                    <a:pt x="1917825" y="1879600"/>
                  </a:lnTo>
                  <a:lnTo>
                    <a:pt x="1951226" y="1993900"/>
                  </a:lnTo>
                  <a:lnTo>
                    <a:pt x="1965704" y="2057400"/>
                  </a:lnTo>
                  <a:lnTo>
                    <a:pt x="1978658" y="2120900"/>
                  </a:lnTo>
                  <a:lnTo>
                    <a:pt x="1990215" y="2184400"/>
                  </a:lnTo>
                  <a:lnTo>
                    <a:pt x="1999994" y="2247900"/>
                  </a:lnTo>
                  <a:lnTo>
                    <a:pt x="2015107" y="2387600"/>
                  </a:lnTo>
                  <a:lnTo>
                    <a:pt x="2014980" y="2387600"/>
                  </a:lnTo>
                  <a:lnTo>
                    <a:pt x="2020314" y="2451100"/>
                  </a:lnTo>
                  <a:lnTo>
                    <a:pt x="2023743" y="2514600"/>
                  </a:lnTo>
                  <a:lnTo>
                    <a:pt x="2025648" y="2578100"/>
                  </a:lnTo>
                  <a:lnTo>
                    <a:pt x="2025902" y="2641600"/>
                  </a:lnTo>
                  <a:lnTo>
                    <a:pt x="2024632" y="2717800"/>
                  </a:lnTo>
                  <a:lnTo>
                    <a:pt x="2021584" y="2781300"/>
                  </a:lnTo>
                  <a:lnTo>
                    <a:pt x="2016885" y="2844800"/>
                  </a:lnTo>
                  <a:lnTo>
                    <a:pt x="2010408" y="2908300"/>
                  </a:lnTo>
                  <a:lnTo>
                    <a:pt x="2002280" y="2984500"/>
                  </a:lnTo>
                  <a:lnTo>
                    <a:pt x="1992501" y="3048000"/>
                  </a:lnTo>
                  <a:lnTo>
                    <a:pt x="1980944" y="3111500"/>
                  </a:lnTo>
                  <a:lnTo>
                    <a:pt x="1967482" y="3175000"/>
                  </a:lnTo>
                  <a:lnTo>
                    <a:pt x="1952369" y="3251200"/>
                  </a:lnTo>
                  <a:lnTo>
                    <a:pt x="1935478" y="3314700"/>
                  </a:lnTo>
                  <a:lnTo>
                    <a:pt x="1910840" y="3403600"/>
                  </a:lnTo>
                  <a:lnTo>
                    <a:pt x="1883535" y="3492500"/>
                  </a:lnTo>
                  <a:lnTo>
                    <a:pt x="1853309" y="3568700"/>
                  </a:lnTo>
                  <a:lnTo>
                    <a:pt x="1820670" y="3657600"/>
                  </a:lnTo>
                  <a:lnTo>
                    <a:pt x="1785364" y="3733800"/>
                  </a:lnTo>
                  <a:lnTo>
                    <a:pt x="1747264" y="3810000"/>
                  </a:lnTo>
                  <a:lnTo>
                    <a:pt x="1706878" y="3898900"/>
                  </a:lnTo>
                  <a:lnTo>
                    <a:pt x="1663952" y="3975100"/>
                  </a:lnTo>
                  <a:lnTo>
                    <a:pt x="1618613" y="4051300"/>
                  </a:lnTo>
                  <a:lnTo>
                    <a:pt x="1570988" y="4114800"/>
                  </a:lnTo>
                  <a:lnTo>
                    <a:pt x="1521077" y="4191000"/>
                  </a:lnTo>
                  <a:lnTo>
                    <a:pt x="1468753" y="4267200"/>
                  </a:lnTo>
                  <a:lnTo>
                    <a:pt x="1414270" y="4330700"/>
                  </a:lnTo>
                  <a:lnTo>
                    <a:pt x="1357755" y="4394200"/>
                  </a:lnTo>
                  <a:lnTo>
                    <a:pt x="1357882" y="4394200"/>
                  </a:lnTo>
                  <a:lnTo>
                    <a:pt x="1299081" y="4457700"/>
                  </a:lnTo>
                  <a:lnTo>
                    <a:pt x="1238248" y="4521200"/>
                  </a:lnTo>
                  <a:lnTo>
                    <a:pt x="1175510" y="4584700"/>
                  </a:lnTo>
                  <a:lnTo>
                    <a:pt x="1110740" y="4648200"/>
                  </a:lnTo>
                  <a:lnTo>
                    <a:pt x="1110994" y="4648200"/>
                  </a:lnTo>
                  <a:lnTo>
                    <a:pt x="1044192" y="4699000"/>
                  </a:lnTo>
                  <a:lnTo>
                    <a:pt x="1044319" y="4699000"/>
                  </a:lnTo>
                  <a:lnTo>
                    <a:pt x="975612" y="4749800"/>
                  </a:lnTo>
                  <a:lnTo>
                    <a:pt x="975866" y="4749800"/>
                  </a:lnTo>
                  <a:lnTo>
                    <a:pt x="905381" y="4800600"/>
                  </a:lnTo>
                  <a:lnTo>
                    <a:pt x="905635" y="4800600"/>
                  </a:lnTo>
                  <a:lnTo>
                    <a:pt x="833372" y="4851400"/>
                  </a:lnTo>
                  <a:lnTo>
                    <a:pt x="833626" y="4851400"/>
                  </a:lnTo>
                  <a:lnTo>
                    <a:pt x="759712" y="4902200"/>
                  </a:lnTo>
                  <a:lnTo>
                    <a:pt x="684274" y="4953000"/>
                  </a:lnTo>
                  <a:lnTo>
                    <a:pt x="684528" y="4953000"/>
                  </a:lnTo>
                  <a:lnTo>
                    <a:pt x="607312" y="4991100"/>
                  </a:lnTo>
                  <a:lnTo>
                    <a:pt x="607566" y="4991100"/>
                  </a:lnTo>
                  <a:lnTo>
                    <a:pt x="528826" y="5029200"/>
                  </a:lnTo>
                  <a:lnTo>
                    <a:pt x="529080" y="5029200"/>
                  </a:lnTo>
                  <a:lnTo>
                    <a:pt x="448816" y="5067300"/>
                  </a:lnTo>
                  <a:lnTo>
                    <a:pt x="449070" y="5067300"/>
                  </a:lnTo>
                  <a:lnTo>
                    <a:pt x="367409" y="5105400"/>
                  </a:lnTo>
                  <a:lnTo>
                    <a:pt x="284478" y="5130800"/>
                  </a:lnTo>
                  <a:lnTo>
                    <a:pt x="284732" y="5130800"/>
                  </a:lnTo>
                  <a:lnTo>
                    <a:pt x="200404" y="5168900"/>
                  </a:lnTo>
                  <a:lnTo>
                    <a:pt x="200531" y="5168900"/>
                  </a:lnTo>
                  <a:lnTo>
                    <a:pt x="114933" y="5194300"/>
                  </a:lnTo>
                  <a:lnTo>
                    <a:pt x="101191" y="5194300"/>
                  </a:lnTo>
                  <a:lnTo>
                    <a:pt x="105306" y="5207000"/>
                  </a:lnTo>
                  <a:lnTo>
                    <a:pt x="118616" y="5207000"/>
                  </a:lnTo>
                  <a:lnTo>
                    <a:pt x="204468" y="5181600"/>
                  </a:lnTo>
                  <a:lnTo>
                    <a:pt x="289050" y="5143500"/>
                  </a:lnTo>
                  <a:lnTo>
                    <a:pt x="372362" y="5118100"/>
                  </a:lnTo>
                  <a:lnTo>
                    <a:pt x="534541" y="5041900"/>
                  </a:lnTo>
                  <a:lnTo>
                    <a:pt x="613408" y="5003800"/>
                  </a:lnTo>
                  <a:lnTo>
                    <a:pt x="690751" y="4953000"/>
                  </a:lnTo>
                  <a:lnTo>
                    <a:pt x="766443" y="4914900"/>
                  </a:lnTo>
                  <a:lnTo>
                    <a:pt x="840484" y="4864100"/>
                  </a:lnTo>
                  <a:lnTo>
                    <a:pt x="912874" y="4813300"/>
                  </a:lnTo>
                  <a:lnTo>
                    <a:pt x="983486" y="4762500"/>
                  </a:lnTo>
                  <a:lnTo>
                    <a:pt x="1052320" y="4711700"/>
                  </a:lnTo>
                  <a:lnTo>
                    <a:pt x="1119249" y="4648200"/>
                  </a:lnTo>
                  <a:lnTo>
                    <a:pt x="1184273" y="4597400"/>
                  </a:lnTo>
                  <a:lnTo>
                    <a:pt x="1247265" y="4533900"/>
                  </a:lnTo>
                  <a:lnTo>
                    <a:pt x="1308352" y="4470400"/>
                  </a:lnTo>
                  <a:lnTo>
                    <a:pt x="1367407" y="4406900"/>
                  </a:lnTo>
                  <a:lnTo>
                    <a:pt x="1424176" y="4343400"/>
                  </a:lnTo>
                  <a:lnTo>
                    <a:pt x="1478913" y="4267200"/>
                  </a:lnTo>
                  <a:lnTo>
                    <a:pt x="1531364" y="4203700"/>
                  </a:lnTo>
                  <a:lnTo>
                    <a:pt x="1581656" y="4127500"/>
                  </a:lnTo>
                  <a:lnTo>
                    <a:pt x="1629408" y="4051300"/>
                  </a:lnTo>
                  <a:lnTo>
                    <a:pt x="1675001" y="3975100"/>
                  </a:lnTo>
                  <a:lnTo>
                    <a:pt x="1718181" y="3898900"/>
                  </a:lnTo>
                  <a:lnTo>
                    <a:pt x="1758694" y="3822700"/>
                  </a:lnTo>
                  <a:lnTo>
                    <a:pt x="1796921" y="3746500"/>
                  </a:lnTo>
                  <a:lnTo>
                    <a:pt x="1832481" y="3657600"/>
                  </a:lnTo>
                  <a:lnTo>
                    <a:pt x="1865247" y="3581400"/>
                  </a:lnTo>
                  <a:lnTo>
                    <a:pt x="1895600" y="3492500"/>
                  </a:lnTo>
                  <a:lnTo>
                    <a:pt x="1923032" y="3403600"/>
                  </a:lnTo>
                  <a:lnTo>
                    <a:pt x="1947797" y="3314700"/>
                  </a:lnTo>
                  <a:lnTo>
                    <a:pt x="1964815" y="3251200"/>
                  </a:lnTo>
                  <a:lnTo>
                    <a:pt x="1979928" y="3187700"/>
                  </a:lnTo>
                  <a:lnTo>
                    <a:pt x="1993390" y="3111500"/>
                  </a:lnTo>
                  <a:lnTo>
                    <a:pt x="2005074" y="3048000"/>
                  </a:lnTo>
                  <a:lnTo>
                    <a:pt x="2014853" y="2984500"/>
                  </a:lnTo>
                  <a:lnTo>
                    <a:pt x="2023108" y="2908300"/>
                  </a:lnTo>
                  <a:lnTo>
                    <a:pt x="2029458" y="2844800"/>
                  </a:lnTo>
                  <a:lnTo>
                    <a:pt x="2034284" y="2781300"/>
                  </a:lnTo>
                  <a:lnTo>
                    <a:pt x="2037332" y="2717800"/>
                  </a:lnTo>
                  <a:lnTo>
                    <a:pt x="2038602" y="2641600"/>
                  </a:lnTo>
                  <a:lnTo>
                    <a:pt x="2038348" y="2578100"/>
                  </a:lnTo>
                  <a:lnTo>
                    <a:pt x="2036443" y="2514600"/>
                  </a:lnTo>
                  <a:lnTo>
                    <a:pt x="2032887" y="2451100"/>
                  </a:lnTo>
                  <a:lnTo>
                    <a:pt x="2027680" y="2387600"/>
                  </a:lnTo>
                  <a:lnTo>
                    <a:pt x="2020949" y="2311400"/>
                  </a:lnTo>
                  <a:lnTo>
                    <a:pt x="2012567" y="2247900"/>
                  </a:lnTo>
                  <a:lnTo>
                    <a:pt x="2002661" y="2184400"/>
                  </a:lnTo>
                  <a:lnTo>
                    <a:pt x="1991104" y="2120900"/>
                  </a:lnTo>
                  <a:lnTo>
                    <a:pt x="1978150" y="2057400"/>
                  </a:lnTo>
                  <a:lnTo>
                    <a:pt x="1963545" y="1993900"/>
                  </a:lnTo>
                  <a:lnTo>
                    <a:pt x="1929890" y="1866900"/>
                  </a:lnTo>
                  <a:lnTo>
                    <a:pt x="1890266" y="1752600"/>
                  </a:lnTo>
                  <a:lnTo>
                    <a:pt x="1844927" y="1625600"/>
                  </a:lnTo>
                  <a:lnTo>
                    <a:pt x="1793873" y="1511300"/>
                  </a:lnTo>
                  <a:lnTo>
                    <a:pt x="1737231" y="1397000"/>
                  </a:lnTo>
                  <a:lnTo>
                    <a:pt x="1675255" y="1282700"/>
                  </a:lnTo>
                  <a:lnTo>
                    <a:pt x="1607818" y="1168400"/>
                  </a:lnTo>
                  <a:lnTo>
                    <a:pt x="1535174" y="1066800"/>
                  </a:lnTo>
                  <a:lnTo>
                    <a:pt x="1457450" y="952500"/>
                  </a:lnTo>
                  <a:lnTo>
                    <a:pt x="1374773" y="863600"/>
                  </a:lnTo>
                  <a:lnTo>
                    <a:pt x="1287397" y="762000"/>
                  </a:lnTo>
                  <a:lnTo>
                    <a:pt x="1195195" y="673100"/>
                  </a:lnTo>
                  <a:lnTo>
                    <a:pt x="1098294" y="584200"/>
                  </a:lnTo>
                  <a:lnTo>
                    <a:pt x="997075" y="495300"/>
                  </a:lnTo>
                  <a:lnTo>
                    <a:pt x="891284" y="419100"/>
                  </a:lnTo>
                  <a:lnTo>
                    <a:pt x="781302" y="355600"/>
                  </a:lnTo>
                  <a:lnTo>
                    <a:pt x="667383" y="279400"/>
                  </a:lnTo>
                  <a:lnTo>
                    <a:pt x="549273" y="215900"/>
                  </a:lnTo>
                  <a:lnTo>
                    <a:pt x="427353" y="165100"/>
                  </a:lnTo>
                  <a:lnTo>
                    <a:pt x="237361" y="88900"/>
                  </a:lnTo>
                  <a:lnTo>
                    <a:pt x="172337" y="63500"/>
                  </a:lnTo>
                  <a:lnTo>
                    <a:pt x="106297" y="50800"/>
                  </a:lnTo>
                  <a:lnTo>
                    <a:pt x="74160" y="38580"/>
                  </a:lnTo>
                  <a:close/>
                </a:path>
                <a:path w="2038985" h="52324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50800"/>
                  </a:lnTo>
                  <a:lnTo>
                    <a:pt x="67890" y="50223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038985" h="5232400">
                  <a:moveTo>
                    <a:pt x="39495" y="25400"/>
                  </a:moveTo>
                  <a:lnTo>
                    <a:pt x="36066" y="38100"/>
                  </a:lnTo>
                  <a:lnTo>
                    <a:pt x="67890" y="50223"/>
                  </a:lnTo>
                  <a:lnTo>
                    <a:pt x="74160" y="38580"/>
                  </a:lnTo>
                  <a:lnTo>
                    <a:pt x="39495" y="25400"/>
                  </a:lnTo>
                  <a:close/>
                </a:path>
                <a:path w="2038985" h="5232400">
                  <a:moveTo>
                    <a:pt x="75561" y="25400"/>
                  </a:moveTo>
                  <a:lnTo>
                    <a:pt x="39495" y="25400"/>
                  </a:lnTo>
                  <a:lnTo>
                    <a:pt x="74160" y="38580"/>
                  </a:lnTo>
                  <a:lnTo>
                    <a:pt x="74420" y="38100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07051" y="7287768"/>
              <a:ext cx="1188720" cy="772795"/>
            </a:xfrm>
            <a:custGeom>
              <a:avLst/>
              <a:gdLst/>
              <a:ahLst/>
              <a:cxnLst/>
              <a:rect l="l" t="t" r="r" b="b"/>
              <a:pathLst>
                <a:path w="1188720" h="772795">
                  <a:moveTo>
                    <a:pt x="1059942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43889"/>
                  </a:lnTo>
                  <a:lnTo>
                    <a:pt x="10120" y="694015"/>
                  </a:lnTo>
                  <a:lnTo>
                    <a:pt x="37719" y="734948"/>
                  </a:lnTo>
                  <a:lnTo>
                    <a:pt x="78652" y="762547"/>
                  </a:lnTo>
                  <a:lnTo>
                    <a:pt x="128777" y="772667"/>
                  </a:lnTo>
                  <a:lnTo>
                    <a:pt x="1059942" y="772667"/>
                  </a:lnTo>
                  <a:lnTo>
                    <a:pt x="1110067" y="762547"/>
                  </a:lnTo>
                  <a:lnTo>
                    <a:pt x="1151001" y="734948"/>
                  </a:lnTo>
                  <a:lnTo>
                    <a:pt x="1178599" y="694015"/>
                  </a:lnTo>
                  <a:lnTo>
                    <a:pt x="1188720" y="643889"/>
                  </a:lnTo>
                  <a:lnTo>
                    <a:pt x="1188720" y="128777"/>
                  </a:lnTo>
                  <a:lnTo>
                    <a:pt x="1178599" y="78652"/>
                  </a:lnTo>
                  <a:lnTo>
                    <a:pt x="1151001" y="37718"/>
                  </a:lnTo>
                  <a:lnTo>
                    <a:pt x="1110067" y="10120"/>
                  </a:lnTo>
                  <a:lnTo>
                    <a:pt x="1059942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07051" y="7287768"/>
              <a:ext cx="1188720" cy="772795"/>
            </a:xfrm>
            <a:custGeom>
              <a:avLst/>
              <a:gdLst/>
              <a:ahLst/>
              <a:cxnLst/>
              <a:rect l="l" t="t" r="r" b="b"/>
              <a:pathLst>
                <a:path w="1188720" h="77279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1059942" y="0"/>
                  </a:lnTo>
                  <a:lnTo>
                    <a:pt x="1110067" y="10120"/>
                  </a:lnTo>
                  <a:lnTo>
                    <a:pt x="1151001" y="37718"/>
                  </a:lnTo>
                  <a:lnTo>
                    <a:pt x="1178599" y="78652"/>
                  </a:lnTo>
                  <a:lnTo>
                    <a:pt x="1188720" y="128777"/>
                  </a:lnTo>
                  <a:lnTo>
                    <a:pt x="1188720" y="643889"/>
                  </a:lnTo>
                  <a:lnTo>
                    <a:pt x="1178599" y="694015"/>
                  </a:lnTo>
                  <a:lnTo>
                    <a:pt x="1151001" y="734948"/>
                  </a:lnTo>
                  <a:lnTo>
                    <a:pt x="1110067" y="762547"/>
                  </a:lnTo>
                  <a:lnTo>
                    <a:pt x="1059942" y="772667"/>
                  </a:lnTo>
                  <a:lnTo>
                    <a:pt x="128777" y="772667"/>
                  </a:lnTo>
                  <a:lnTo>
                    <a:pt x="78652" y="762547"/>
                  </a:lnTo>
                  <a:lnTo>
                    <a:pt x="37719" y="734948"/>
                  </a:lnTo>
                  <a:lnTo>
                    <a:pt x="10120" y="694015"/>
                  </a:lnTo>
                  <a:lnTo>
                    <a:pt x="0" y="64388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102097" y="7443342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61761" y="5320029"/>
            <a:ext cx="1201420" cy="785495"/>
            <a:chOff x="5461761" y="5320029"/>
            <a:chExt cx="1201420" cy="785495"/>
          </a:xfrm>
        </p:grpSpPr>
        <p:sp>
          <p:nvSpPr>
            <p:cNvPr id="14" name="object 14"/>
            <p:cNvSpPr/>
            <p:nvPr/>
          </p:nvSpPr>
          <p:spPr>
            <a:xfrm>
              <a:off x="5468111" y="5326379"/>
              <a:ext cx="1188720" cy="772795"/>
            </a:xfrm>
            <a:custGeom>
              <a:avLst/>
              <a:gdLst/>
              <a:ahLst/>
              <a:cxnLst/>
              <a:rect l="l" t="t" r="r" b="b"/>
              <a:pathLst>
                <a:path w="1188720" h="772795">
                  <a:moveTo>
                    <a:pt x="1059941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8"/>
                  </a:lnTo>
                  <a:lnTo>
                    <a:pt x="0" y="643890"/>
                  </a:lnTo>
                  <a:lnTo>
                    <a:pt x="10120" y="694015"/>
                  </a:lnTo>
                  <a:lnTo>
                    <a:pt x="37719" y="734949"/>
                  </a:lnTo>
                  <a:lnTo>
                    <a:pt x="78652" y="762547"/>
                  </a:lnTo>
                  <a:lnTo>
                    <a:pt x="128777" y="772668"/>
                  </a:lnTo>
                  <a:lnTo>
                    <a:pt x="1059941" y="772668"/>
                  </a:lnTo>
                  <a:lnTo>
                    <a:pt x="1110067" y="762547"/>
                  </a:lnTo>
                  <a:lnTo>
                    <a:pt x="1151000" y="734949"/>
                  </a:lnTo>
                  <a:lnTo>
                    <a:pt x="1178599" y="694015"/>
                  </a:lnTo>
                  <a:lnTo>
                    <a:pt x="1188719" y="643890"/>
                  </a:lnTo>
                  <a:lnTo>
                    <a:pt x="1188719" y="128778"/>
                  </a:lnTo>
                  <a:lnTo>
                    <a:pt x="1178599" y="78652"/>
                  </a:lnTo>
                  <a:lnTo>
                    <a:pt x="1151000" y="37719"/>
                  </a:lnTo>
                  <a:lnTo>
                    <a:pt x="1110067" y="10120"/>
                  </a:lnTo>
                  <a:lnTo>
                    <a:pt x="105994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68111" y="5326379"/>
              <a:ext cx="1188720" cy="772795"/>
            </a:xfrm>
            <a:custGeom>
              <a:avLst/>
              <a:gdLst/>
              <a:ahLst/>
              <a:cxnLst/>
              <a:rect l="l" t="t" r="r" b="b"/>
              <a:pathLst>
                <a:path w="1188720" h="772795">
                  <a:moveTo>
                    <a:pt x="0" y="128778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1059941" y="0"/>
                  </a:lnTo>
                  <a:lnTo>
                    <a:pt x="1110067" y="10120"/>
                  </a:lnTo>
                  <a:lnTo>
                    <a:pt x="1151000" y="37719"/>
                  </a:lnTo>
                  <a:lnTo>
                    <a:pt x="1178599" y="78652"/>
                  </a:lnTo>
                  <a:lnTo>
                    <a:pt x="1188719" y="128778"/>
                  </a:lnTo>
                  <a:lnTo>
                    <a:pt x="1188719" y="643890"/>
                  </a:lnTo>
                  <a:lnTo>
                    <a:pt x="1178599" y="694015"/>
                  </a:lnTo>
                  <a:lnTo>
                    <a:pt x="1151000" y="734949"/>
                  </a:lnTo>
                  <a:lnTo>
                    <a:pt x="1110067" y="762547"/>
                  </a:lnTo>
                  <a:lnTo>
                    <a:pt x="1059941" y="772668"/>
                  </a:lnTo>
                  <a:lnTo>
                    <a:pt x="128777" y="772668"/>
                  </a:lnTo>
                  <a:lnTo>
                    <a:pt x="78652" y="762547"/>
                  </a:lnTo>
                  <a:lnTo>
                    <a:pt x="37719" y="734949"/>
                  </a:lnTo>
                  <a:lnTo>
                    <a:pt x="10120" y="694015"/>
                  </a:lnTo>
                  <a:lnTo>
                    <a:pt x="0" y="643890"/>
                  </a:lnTo>
                  <a:lnTo>
                    <a:pt x="0" y="12877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962269" y="5481320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58970" y="3276346"/>
            <a:ext cx="1201420" cy="785495"/>
            <a:chOff x="4458970" y="3276346"/>
            <a:chExt cx="1201420" cy="785495"/>
          </a:xfrm>
        </p:grpSpPr>
        <p:sp>
          <p:nvSpPr>
            <p:cNvPr id="18" name="object 18"/>
            <p:cNvSpPr/>
            <p:nvPr/>
          </p:nvSpPr>
          <p:spPr>
            <a:xfrm>
              <a:off x="4465320" y="3282696"/>
              <a:ext cx="1188720" cy="772795"/>
            </a:xfrm>
            <a:custGeom>
              <a:avLst/>
              <a:gdLst/>
              <a:ahLst/>
              <a:cxnLst/>
              <a:rect l="l" t="t" r="r" b="b"/>
              <a:pathLst>
                <a:path w="1188720" h="772795">
                  <a:moveTo>
                    <a:pt x="1059941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8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43889"/>
                  </a:lnTo>
                  <a:lnTo>
                    <a:pt x="10120" y="694015"/>
                  </a:lnTo>
                  <a:lnTo>
                    <a:pt x="37718" y="734948"/>
                  </a:lnTo>
                  <a:lnTo>
                    <a:pt x="78652" y="762547"/>
                  </a:lnTo>
                  <a:lnTo>
                    <a:pt x="128777" y="772667"/>
                  </a:lnTo>
                  <a:lnTo>
                    <a:pt x="1059941" y="772667"/>
                  </a:lnTo>
                  <a:lnTo>
                    <a:pt x="1110067" y="762547"/>
                  </a:lnTo>
                  <a:lnTo>
                    <a:pt x="1151001" y="734948"/>
                  </a:lnTo>
                  <a:lnTo>
                    <a:pt x="1178599" y="694015"/>
                  </a:lnTo>
                  <a:lnTo>
                    <a:pt x="1188719" y="643889"/>
                  </a:lnTo>
                  <a:lnTo>
                    <a:pt x="1188719" y="128777"/>
                  </a:lnTo>
                  <a:lnTo>
                    <a:pt x="1178599" y="78652"/>
                  </a:lnTo>
                  <a:lnTo>
                    <a:pt x="1151001" y="37718"/>
                  </a:lnTo>
                  <a:lnTo>
                    <a:pt x="1110067" y="10120"/>
                  </a:lnTo>
                  <a:lnTo>
                    <a:pt x="105994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65320" y="3282696"/>
              <a:ext cx="1188720" cy="772795"/>
            </a:xfrm>
            <a:custGeom>
              <a:avLst/>
              <a:gdLst/>
              <a:ahLst/>
              <a:cxnLst/>
              <a:rect l="l" t="t" r="r" b="b"/>
              <a:pathLst>
                <a:path w="1188720" h="772795">
                  <a:moveTo>
                    <a:pt x="0" y="128777"/>
                  </a:moveTo>
                  <a:lnTo>
                    <a:pt x="10120" y="78652"/>
                  </a:lnTo>
                  <a:lnTo>
                    <a:pt x="37718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1059941" y="0"/>
                  </a:lnTo>
                  <a:lnTo>
                    <a:pt x="1110067" y="10120"/>
                  </a:lnTo>
                  <a:lnTo>
                    <a:pt x="1151001" y="37718"/>
                  </a:lnTo>
                  <a:lnTo>
                    <a:pt x="1178599" y="78652"/>
                  </a:lnTo>
                  <a:lnTo>
                    <a:pt x="1188719" y="128777"/>
                  </a:lnTo>
                  <a:lnTo>
                    <a:pt x="1188719" y="643889"/>
                  </a:lnTo>
                  <a:lnTo>
                    <a:pt x="1178599" y="694015"/>
                  </a:lnTo>
                  <a:lnTo>
                    <a:pt x="1151001" y="734948"/>
                  </a:lnTo>
                  <a:lnTo>
                    <a:pt x="1110067" y="762547"/>
                  </a:lnTo>
                  <a:lnTo>
                    <a:pt x="1059941" y="772667"/>
                  </a:lnTo>
                  <a:lnTo>
                    <a:pt x="128777" y="772667"/>
                  </a:lnTo>
                  <a:lnTo>
                    <a:pt x="78652" y="762547"/>
                  </a:lnTo>
                  <a:lnTo>
                    <a:pt x="37718" y="734948"/>
                  </a:lnTo>
                  <a:lnTo>
                    <a:pt x="10120" y="694015"/>
                  </a:lnTo>
                  <a:lnTo>
                    <a:pt x="0" y="64388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959222" y="3437382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08632" y="4386071"/>
            <a:ext cx="2740660" cy="2740660"/>
            <a:chOff x="2008632" y="4386071"/>
            <a:chExt cx="2740660" cy="2740660"/>
          </a:xfrm>
        </p:grpSpPr>
        <p:sp>
          <p:nvSpPr>
            <p:cNvPr id="22" name="object 22"/>
            <p:cNvSpPr/>
            <p:nvPr/>
          </p:nvSpPr>
          <p:spPr>
            <a:xfrm>
              <a:off x="2008632" y="4386071"/>
              <a:ext cx="2740660" cy="2740660"/>
            </a:xfrm>
            <a:custGeom>
              <a:avLst/>
              <a:gdLst/>
              <a:ahLst/>
              <a:cxnLst/>
              <a:rect l="l" t="t" r="r" b="b"/>
              <a:pathLst>
                <a:path w="2740660" h="2740659">
                  <a:moveTo>
                    <a:pt x="1370076" y="0"/>
                  </a:moveTo>
                  <a:lnTo>
                    <a:pt x="1321977" y="828"/>
                  </a:lnTo>
                  <a:lnTo>
                    <a:pt x="1274294" y="3296"/>
                  </a:lnTo>
                  <a:lnTo>
                    <a:pt x="1227055" y="7375"/>
                  </a:lnTo>
                  <a:lnTo>
                    <a:pt x="1180287" y="13039"/>
                  </a:lnTo>
                  <a:lnTo>
                    <a:pt x="1134016" y="20260"/>
                  </a:lnTo>
                  <a:lnTo>
                    <a:pt x="1088271" y="29012"/>
                  </a:lnTo>
                  <a:lnTo>
                    <a:pt x="1043077" y="39266"/>
                  </a:lnTo>
                  <a:lnTo>
                    <a:pt x="998463" y="50997"/>
                  </a:lnTo>
                  <a:lnTo>
                    <a:pt x="954455" y="64176"/>
                  </a:lnTo>
                  <a:lnTo>
                    <a:pt x="911081" y="78777"/>
                  </a:lnTo>
                  <a:lnTo>
                    <a:pt x="868368" y="94772"/>
                  </a:lnTo>
                  <a:lnTo>
                    <a:pt x="826342" y="112135"/>
                  </a:lnTo>
                  <a:lnTo>
                    <a:pt x="785032" y="130838"/>
                  </a:lnTo>
                  <a:lnTo>
                    <a:pt x="744464" y="150853"/>
                  </a:lnTo>
                  <a:lnTo>
                    <a:pt x="704666" y="172155"/>
                  </a:lnTo>
                  <a:lnTo>
                    <a:pt x="665664" y="194715"/>
                  </a:lnTo>
                  <a:lnTo>
                    <a:pt x="627486" y="218506"/>
                  </a:lnTo>
                  <a:lnTo>
                    <a:pt x="590160" y="243501"/>
                  </a:lnTo>
                  <a:lnTo>
                    <a:pt x="553711" y="269674"/>
                  </a:lnTo>
                  <a:lnTo>
                    <a:pt x="518168" y="296996"/>
                  </a:lnTo>
                  <a:lnTo>
                    <a:pt x="483557" y="325441"/>
                  </a:lnTo>
                  <a:lnTo>
                    <a:pt x="449906" y="354982"/>
                  </a:lnTo>
                  <a:lnTo>
                    <a:pt x="417241" y="385591"/>
                  </a:lnTo>
                  <a:lnTo>
                    <a:pt x="385591" y="417241"/>
                  </a:lnTo>
                  <a:lnTo>
                    <a:pt x="354982" y="449906"/>
                  </a:lnTo>
                  <a:lnTo>
                    <a:pt x="325441" y="483557"/>
                  </a:lnTo>
                  <a:lnTo>
                    <a:pt x="296996" y="518168"/>
                  </a:lnTo>
                  <a:lnTo>
                    <a:pt x="269674" y="553711"/>
                  </a:lnTo>
                  <a:lnTo>
                    <a:pt x="243501" y="590160"/>
                  </a:lnTo>
                  <a:lnTo>
                    <a:pt x="218506" y="627486"/>
                  </a:lnTo>
                  <a:lnTo>
                    <a:pt x="194715" y="665664"/>
                  </a:lnTo>
                  <a:lnTo>
                    <a:pt x="172155" y="704666"/>
                  </a:lnTo>
                  <a:lnTo>
                    <a:pt x="150853" y="744464"/>
                  </a:lnTo>
                  <a:lnTo>
                    <a:pt x="130838" y="785032"/>
                  </a:lnTo>
                  <a:lnTo>
                    <a:pt x="112135" y="826342"/>
                  </a:lnTo>
                  <a:lnTo>
                    <a:pt x="94772" y="868368"/>
                  </a:lnTo>
                  <a:lnTo>
                    <a:pt x="78777" y="911081"/>
                  </a:lnTo>
                  <a:lnTo>
                    <a:pt x="64176" y="954455"/>
                  </a:lnTo>
                  <a:lnTo>
                    <a:pt x="50997" y="998463"/>
                  </a:lnTo>
                  <a:lnTo>
                    <a:pt x="39266" y="1043077"/>
                  </a:lnTo>
                  <a:lnTo>
                    <a:pt x="29012" y="1088271"/>
                  </a:lnTo>
                  <a:lnTo>
                    <a:pt x="20260" y="1134016"/>
                  </a:lnTo>
                  <a:lnTo>
                    <a:pt x="13039" y="1180287"/>
                  </a:lnTo>
                  <a:lnTo>
                    <a:pt x="7375" y="1227055"/>
                  </a:lnTo>
                  <a:lnTo>
                    <a:pt x="3296" y="1274294"/>
                  </a:lnTo>
                  <a:lnTo>
                    <a:pt x="828" y="1321977"/>
                  </a:lnTo>
                  <a:lnTo>
                    <a:pt x="0" y="1370076"/>
                  </a:lnTo>
                  <a:lnTo>
                    <a:pt x="828" y="1418174"/>
                  </a:lnTo>
                  <a:lnTo>
                    <a:pt x="3296" y="1465857"/>
                  </a:lnTo>
                  <a:lnTo>
                    <a:pt x="7375" y="1513096"/>
                  </a:lnTo>
                  <a:lnTo>
                    <a:pt x="13039" y="1559864"/>
                  </a:lnTo>
                  <a:lnTo>
                    <a:pt x="20260" y="1606135"/>
                  </a:lnTo>
                  <a:lnTo>
                    <a:pt x="29012" y="1651880"/>
                  </a:lnTo>
                  <a:lnTo>
                    <a:pt x="39266" y="1697074"/>
                  </a:lnTo>
                  <a:lnTo>
                    <a:pt x="50997" y="1741688"/>
                  </a:lnTo>
                  <a:lnTo>
                    <a:pt x="64176" y="1785696"/>
                  </a:lnTo>
                  <a:lnTo>
                    <a:pt x="78777" y="1829070"/>
                  </a:lnTo>
                  <a:lnTo>
                    <a:pt x="94772" y="1871783"/>
                  </a:lnTo>
                  <a:lnTo>
                    <a:pt x="112135" y="1913809"/>
                  </a:lnTo>
                  <a:lnTo>
                    <a:pt x="130838" y="1955119"/>
                  </a:lnTo>
                  <a:lnTo>
                    <a:pt x="150853" y="1995687"/>
                  </a:lnTo>
                  <a:lnTo>
                    <a:pt x="172155" y="2035485"/>
                  </a:lnTo>
                  <a:lnTo>
                    <a:pt x="194715" y="2074487"/>
                  </a:lnTo>
                  <a:lnTo>
                    <a:pt x="218506" y="2112665"/>
                  </a:lnTo>
                  <a:lnTo>
                    <a:pt x="243501" y="2149991"/>
                  </a:lnTo>
                  <a:lnTo>
                    <a:pt x="269674" y="2186440"/>
                  </a:lnTo>
                  <a:lnTo>
                    <a:pt x="296996" y="2221983"/>
                  </a:lnTo>
                  <a:lnTo>
                    <a:pt x="325441" y="2256594"/>
                  </a:lnTo>
                  <a:lnTo>
                    <a:pt x="354982" y="2290245"/>
                  </a:lnTo>
                  <a:lnTo>
                    <a:pt x="385591" y="2322910"/>
                  </a:lnTo>
                  <a:lnTo>
                    <a:pt x="417241" y="2354560"/>
                  </a:lnTo>
                  <a:lnTo>
                    <a:pt x="449906" y="2385169"/>
                  </a:lnTo>
                  <a:lnTo>
                    <a:pt x="483557" y="2414710"/>
                  </a:lnTo>
                  <a:lnTo>
                    <a:pt x="518168" y="2443155"/>
                  </a:lnTo>
                  <a:lnTo>
                    <a:pt x="553711" y="2470477"/>
                  </a:lnTo>
                  <a:lnTo>
                    <a:pt x="590160" y="2496650"/>
                  </a:lnTo>
                  <a:lnTo>
                    <a:pt x="627486" y="2521645"/>
                  </a:lnTo>
                  <a:lnTo>
                    <a:pt x="665664" y="2545436"/>
                  </a:lnTo>
                  <a:lnTo>
                    <a:pt x="704666" y="2567996"/>
                  </a:lnTo>
                  <a:lnTo>
                    <a:pt x="744464" y="2589298"/>
                  </a:lnTo>
                  <a:lnTo>
                    <a:pt x="785032" y="2609313"/>
                  </a:lnTo>
                  <a:lnTo>
                    <a:pt x="826342" y="2628016"/>
                  </a:lnTo>
                  <a:lnTo>
                    <a:pt x="868368" y="2645379"/>
                  </a:lnTo>
                  <a:lnTo>
                    <a:pt x="911081" y="2661374"/>
                  </a:lnTo>
                  <a:lnTo>
                    <a:pt x="954455" y="2675975"/>
                  </a:lnTo>
                  <a:lnTo>
                    <a:pt x="998463" y="2689154"/>
                  </a:lnTo>
                  <a:lnTo>
                    <a:pt x="1043077" y="2700885"/>
                  </a:lnTo>
                  <a:lnTo>
                    <a:pt x="1088271" y="2711139"/>
                  </a:lnTo>
                  <a:lnTo>
                    <a:pt x="1134016" y="2719891"/>
                  </a:lnTo>
                  <a:lnTo>
                    <a:pt x="1180287" y="2727112"/>
                  </a:lnTo>
                  <a:lnTo>
                    <a:pt x="1227055" y="2732776"/>
                  </a:lnTo>
                  <a:lnTo>
                    <a:pt x="1274294" y="2736855"/>
                  </a:lnTo>
                  <a:lnTo>
                    <a:pt x="1321977" y="2739323"/>
                  </a:lnTo>
                  <a:lnTo>
                    <a:pt x="1370076" y="2740152"/>
                  </a:lnTo>
                  <a:lnTo>
                    <a:pt x="1418174" y="2739323"/>
                  </a:lnTo>
                  <a:lnTo>
                    <a:pt x="1465857" y="2736855"/>
                  </a:lnTo>
                  <a:lnTo>
                    <a:pt x="1513096" y="2732776"/>
                  </a:lnTo>
                  <a:lnTo>
                    <a:pt x="1559864" y="2727112"/>
                  </a:lnTo>
                  <a:lnTo>
                    <a:pt x="1606135" y="2719891"/>
                  </a:lnTo>
                  <a:lnTo>
                    <a:pt x="1651880" y="2711139"/>
                  </a:lnTo>
                  <a:lnTo>
                    <a:pt x="1697074" y="2700885"/>
                  </a:lnTo>
                  <a:lnTo>
                    <a:pt x="1741688" y="2689154"/>
                  </a:lnTo>
                  <a:lnTo>
                    <a:pt x="1785696" y="2675975"/>
                  </a:lnTo>
                  <a:lnTo>
                    <a:pt x="1829070" y="2661374"/>
                  </a:lnTo>
                  <a:lnTo>
                    <a:pt x="1871783" y="2645379"/>
                  </a:lnTo>
                  <a:lnTo>
                    <a:pt x="1913809" y="2628016"/>
                  </a:lnTo>
                  <a:lnTo>
                    <a:pt x="1955119" y="2609313"/>
                  </a:lnTo>
                  <a:lnTo>
                    <a:pt x="1995687" y="2589298"/>
                  </a:lnTo>
                  <a:lnTo>
                    <a:pt x="2035485" y="2567996"/>
                  </a:lnTo>
                  <a:lnTo>
                    <a:pt x="2074487" y="2545436"/>
                  </a:lnTo>
                  <a:lnTo>
                    <a:pt x="2112665" y="2521645"/>
                  </a:lnTo>
                  <a:lnTo>
                    <a:pt x="2149991" y="2496650"/>
                  </a:lnTo>
                  <a:lnTo>
                    <a:pt x="2186440" y="2470477"/>
                  </a:lnTo>
                  <a:lnTo>
                    <a:pt x="2221983" y="2443155"/>
                  </a:lnTo>
                  <a:lnTo>
                    <a:pt x="2256594" y="2414710"/>
                  </a:lnTo>
                  <a:lnTo>
                    <a:pt x="2290245" y="2385169"/>
                  </a:lnTo>
                  <a:lnTo>
                    <a:pt x="2322910" y="2354560"/>
                  </a:lnTo>
                  <a:lnTo>
                    <a:pt x="2354560" y="2322910"/>
                  </a:lnTo>
                  <a:lnTo>
                    <a:pt x="2385169" y="2290245"/>
                  </a:lnTo>
                  <a:lnTo>
                    <a:pt x="2414710" y="2256594"/>
                  </a:lnTo>
                  <a:lnTo>
                    <a:pt x="2443155" y="2221983"/>
                  </a:lnTo>
                  <a:lnTo>
                    <a:pt x="2470477" y="2186440"/>
                  </a:lnTo>
                  <a:lnTo>
                    <a:pt x="2496650" y="2149991"/>
                  </a:lnTo>
                  <a:lnTo>
                    <a:pt x="2521645" y="2112665"/>
                  </a:lnTo>
                  <a:lnTo>
                    <a:pt x="2545436" y="2074487"/>
                  </a:lnTo>
                  <a:lnTo>
                    <a:pt x="2567996" y="2035485"/>
                  </a:lnTo>
                  <a:lnTo>
                    <a:pt x="2589298" y="1995687"/>
                  </a:lnTo>
                  <a:lnTo>
                    <a:pt x="2609313" y="1955119"/>
                  </a:lnTo>
                  <a:lnTo>
                    <a:pt x="2628016" y="1913809"/>
                  </a:lnTo>
                  <a:lnTo>
                    <a:pt x="2645379" y="1871783"/>
                  </a:lnTo>
                  <a:lnTo>
                    <a:pt x="2661374" y="1829070"/>
                  </a:lnTo>
                  <a:lnTo>
                    <a:pt x="2675975" y="1785696"/>
                  </a:lnTo>
                  <a:lnTo>
                    <a:pt x="2689154" y="1741688"/>
                  </a:lnTo>
                  <a:lnTo>
                    <a:pt x="2700885" y="1697074"/>
                  </a:lnTo>
                  <a:lnTo>
                    <a:pt x="2711139" y="1651880"/>
                  </a:lnTo>
                  <a:lnTo>
                    <a:pt x="2719891" y="1606135"/>
                  </a:lnTo>
                  <a:lnTo>
                    <a:pt x="2727112" y="1559864"/>
                  </a:lnTo>
                  <a:lnTo>
                    <a:pt x="2732776" y="1513096"/>
                  </a:lnTo>
                  <a:lnTo>
                    <a:pt x="2736855" y="1465857"/>
                  </a:lnTo>
                  <a:lnTo>
                    <a:pt x="2739323" y="1418174"/>
                  </a:lnTo>
                  <a:lnTo>
                    <a:pt x="2740152" y="1370076"/>
                  </a:lnTo>
                  <a:lnTo>
                    <a:pt x="2739323" y="1321977"/>
                  </a:lnTo>
                  <a:lnTo>
                    <a:pt x="2736855" y="1274294"/>
                  </a:lnTo>
                  <a:lnTo>
                    <a:pt x="2732776" y="1227055"/>
                  </a:lnTo>
                  <a:lnTo>
                    <a:pt x="2727112" y="1180287"/>
                  </a:lnTo>
                  <a:lnTo>
                    <a:pt x="2719891" y="1134016"/>
                  </a:lnTo>
                  <a:lnTo>
                    <a:pt x="2711139" y="1088271"/>
                  </a:lnTo>
                  <a:lnTo>
                    <a:pt x="2700885" y="1043077"/>
                  </a:lnTo>
                  <a:lnTo>
                    <a:pt x="2689154" y="998463"/>
                  </a:lnTo>
                  <a:lnTo>
                    <a:pt x="2675975" y="954455"/>
                  </a:lnTo>
                  <a:lnTo>
                    <a:pt x="2661374" y="911081"/>
                  </a:lnTo>
                  <a:lnTo>
                    <a:pt x="2645379" y="868368"/>
                  </a:lnTo>
                  <a:lnTo>
                    <a:pt x="2628016" y="826342"/>
                  </a:lnTo>
                  <a:lnTo>
                    <a:pt x="2609313" y="785032"/>
                  </a:lnTo>
                  <a:lnTo>
                    <a:pt x="2589298" y="744464"/>
                  </a:lnTo>
                  <a:lnTo>
                    <a:pt x="2567996" y="704666"/>
                  </a:lnTo>
                  <a:lnTo>
                    <a:pt x="2545436" y="665664"/>
                  </a:lnTo>
                  <a:lnTo>
                    <a:pt x="2521645" y="627486"/>
                  </a:lnTo>
                  <a:lnTo>
                    <a:pt x="2496650" y="590160"/>
                  </a:lnTo>
                  <a:lnTo>
                    <a:pt x="2470477" y="553711"/>
                  </a:lnTo>
                  <a:lnTo>
                    <a:pt x="2443155" y="518168"/>
                  </a:lnTo>
                  <a:lnTo>
                    <a:pt x="2414710" y="483557"/>
                  </a:lnTo>
                  <a:lnTo>
                    <a:pt x="2385169" y="449906"/>
                  </a:lnTo>
                  <a:lnTo>
                    <a:pt x="2354560" y="417241"/>
                  </a:lnTo>
                  <a:lnTo>
                    <a:pt x="2322910" y="385591"/>
                  </a:lnTo>
                  <a:lnTo>
                    <a:pt x="2290245" y="354982"/>
                  </a:lnTo>
                  <a:lnTo>
                    <a:pt x="2256594" y="325441"/>
                  </a:lnTo>
                  <a:lnTo>
                    <a:pt x="2221983" y="296996"/>
                  </a:lnTo>
                  <a:lnTo>
                    <a:pt x="2186440" y="269674"/>
                  </a:lnTo>
                  <a:lnTo>
                    <a:pt x="2149991" y="243501"/>
                  </a:lnTo>
                  <a:lnTo>
                    <a:pt x="2112665" y="218506"/>
                  </a:lnTo>
                  <a:lnTo>
                    <a:pt x="2074487" y="194715"/>
                  </a:lnTo>
                  <a:lnTo>
                    <a:pt x="2035485" y="172155"/>
                  </a:lnTo>
                  <a:lnTo>
                    <a:pt x="1995687" y="150853"/>
                  </a:lnTo>
                  <a:lnTo>
                    <a:pt x="1955119" y="130838"/>
                  </a:lnTo>
                  <a:lnTo>
                    <a:pt x="1913809" y="112135"/>
                  </a:lnTo>
                  <a:lnTo>
                    <a:pt x="1871783" y="94772"/>
                  </a:lnTo>
                  <a:lnTo>
                    <a:pt x="1829070" y="78777"/>
                  </a:lnTo>
                  <a:lnTo>
                    <a:pt x="1785696" y="64176"/>
                  </a:lnTo>
                  <a:lnTo>
                    <a:pt x="1741688" y="50997"/>
                  </a:lnTo>
                  <a:lnTo>
                    <a:pt x="1697074" y="39266"/>
                  </a:lnTo>
                  <a:lnTo>
                    <a:pt x="1651880" y="29012"/>
                  </a:lnTo>
                  <a:lnTo>
                    <a:pt x="1606135" y="20260"/>
                  </a:lnTo>
                  <a:lnTo>
                    <a:pt x="1559864" y="13039"/>
                  </a:lnTo>
                  <a:lnTo>
                    <a:pt x="1513096" y="7375"/>
                  </a:lnTo>
                  <a:lnTo>
                    <a:pt x="1465857" y="3296"/>
                  </a:lnTo>
                  <a:lnTo>
                    <a:pt x="1418174" y="828"/>
                  </a:lnTo>
                  <a:lnTo>
                    <a:pt x="1370076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7960" y="5105399"/>
              <a:ext cx="1301496" cy="1301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396" y="306451"/>
            <a:ext cx="56013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5571" y="760476"/>
            <a:ext cx="795528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4142" y="1933193"/>
            <a:ext cx="11416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methods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mitigate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risk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environments: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9122" y="4027170"/>
            <a:ext cx="5146675" cy="2463165"/>
          </a:xfrm>
          <a:custGeom>
            <a:avLst/>
            <a:gdLst/>
            <a:ahLst/>
            <a:cxnLst/>
            <a:rect l="l" t="t" r="r" b="b"/>
            <a:pathLst>
              <a:path w="5146675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4736083" y="0"/>
                </a:lnTo>
                <a:lnTo>
                  <a:pt x="4783953" y="2761"/>
                </a:lnTo>
                <a:lnTo>
                  <a:pt x="4830200" y="10840"/>
                </a:lnTo>
                <a:lnTo>
                  <a:pt x="4874517" y="23929"/>
                </a:lnTo>
                <a:lnTo>
                  <a:pt x="4916596" y="41719"/>
                </a:lnTo>
                <a:lnTo>
                  <a:pt x="4956129" y="63903"/>
                </a:lnTo>
                <a:lnTo>
                  <a:pt x="4992809" y="90173"/>
                </a:lnTo>
                <a:lnTo>
                  <a:pt x="5026326" y="120221"/>
                </a:lnTo>
                <a:lnTo>
                  <a:pt x="5056374" y="153738"/>
                </a:lnTo>
                <a:lnTo>
                  <a:pt x="5082644" y="190418"/>
                </a:lnTo>
                <a:lnTo>
                  <a:pt x="5104828" y="229951"/>
                </a:lnTo>
                <a:lnTo>
                  <a:pt x="5122618" y="272030"/>
                </a:lnTo>
                <a:lnTo>
                  <a:pt x="5135707" y="316347"/>
                </a:lnTo>
                <a:lnTo>
                  <a:pt x="5143786" y="362594"/>
                </a:lnTo>
                <a:lnTo>
                  <a:pt x="5146548" y="410463"/>
                </a:lnTo>
                <a:lnTo>
                  <a:pt x="5146548" y="2052319"/>
                </a:lnTo>
                <a:lnTo>
                  <a:pt x="5143786" y="2100189"/>
                </a:lnTo>
                <a:lnTo>
                  <a:pt x="5135707" y="2146436"/>
                </a:lnTo>
                <a:lnTo>
                  <a:pt x="5122618" y="2190753"/>
                </a:lnTo>
                <a:lnTo>
                  <a:pt x="5104828" y="2232832"/>
                </a:lnTo>
                <a:lnTo>
                  <a:pt x="5082644" y="2272365"/>
                </a:lnTo>
                <a:lnTo>
                  <a:pt x="5056374" y="2309045"/>
                </a:lnTo>
                <a:lnTo>
                  <a:pt x="5026326" y="2342562"/>
                </a:lnTo>
                <a:lnTo>
                  <a:pt x="4992809" y="2372610"/>
                </a:lnTo>
                <a:lnTo>
                  <a:pt x="4956129" y="2398880"/>
                </a:lnTo>
                <a:lnTo>
                  <a:pt x="4916596" y="2421064"/>
                </a:lnTo>
                <a:lnTo>
                  <a:pt x="4874517" y="2438854"/>
                </a:lnTo>
                <a:lnTo>
                  <a:pt x="4830200" y="2451943"/>
                </a:lnTo>
                <a:lnTo>
                  <a:pt x="4783953" y="2460022"/>
                </a:lnTo>
                <a:lnTo>
                  <a:pt x="4736083" y="2462784"/>
                </a:lnTo>
                <a:lnTo>
                  <a:pt x="410463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19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67152" y="4633112"/>
            <a:ext cx="4568190" cy="155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2799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Strict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access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restriction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OT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networks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13599"/>
              </a:lnSpc>
              <a:spcBef>
                <a:spcPts val="1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Increased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rebuchet MS"/>
                <a:cs typeface="Trebuchet MS"/>
              </a:rPr>
              <a:t>SCADA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1132" y="3497579"/>
            <a:ext cx="3568065" cy="995680"/>
          </a:xfrm>
          <a:custGeom>
            <a:avLst/>
            <a:gdLst/>
            <a:ahLst/>
            <a:cxnLst/>
            <a:rect l="l" t="t" r="r" b="b"/>
            <a:pathLst>
              <a:path w="3568065" h="995679">
                <a:moveTo>
                  <a:pt x="3401822" y="0"/>
                </a:moveTo>
                <a:lnTo>
                  <a:pt x="165862" y="0"/>
                </a:lnTo>
                <a:lnTo>
                  <a:pt x="121781" y="5927"/>
                </a:lnTo>
                <a:lnTo>
                  <a:pt x="82164" y="22653"/>
                </a:lnTo>
                <a:lnTo>
                  <a:pt x="48593" y="48593"/>
                </a:lnTo>
                <a:lnTo>
                  <a:pt x="22653" y="82164"/>
                </a:lnTo>
                <a:lnTo>
                  <a:pt x="5927" y="121781"/>
                </a:lnTo>
                <a:lnTo>
                  <a:pt x="0" y="165862"/>
                </a:lnTo>
                <a:lnTo>
                  <a:pt x="0" y="829310"/>
                </a:lnTo>
                <a:lnTo>
                  <a:pt x="5927" y="873390"/>
                </a:lnTo>
                <a:lnTo>
                  <a:pt x="22653" y="913007"/>
                </a:lnTo>
                <a:lnTo>
                  <a:pt x="48593" y="946578"/>
                </a:lnTo>
                <a:lnTo>
                  <a:pt x="82164" y="972518"/>
                </a:lnTo>
                <a:lnTo>
                  <a:pt x="121781" y="989244"/>
                </a:lnTo>
                <a:lnTo>
                  <a:pt x="165862" y="995172"/>
                </a:lnTo>
                <a:lnTo>
                  <a:pt x="3401822" y="995172"/>
                </a:lnTo>
                <a:lnTo>
                  <a:pt x="3445902" y="989244"/>
                </a:lnTo>
                <a:lnTo>
                  <a:pt x="3485519" y="972518"/>
                </a:lnTo>
                <a:lnTo>
                  <a:pt x="3519090" y="946578"/>
                </a:lnTo>
                <a:lnTo>
                  <a:pt x="3545030" y="913007"/>
                </a:lnTo>
                <a:lnTo>
                  <a:pt x="3561756" y="873390"/>
                </a:lnTo>
                <a:lnTo>
                  <a:pt x="3567684" y="829310"/>
                </a:lnTo>
                <a:lnTo>
                  <a:pt x="3567684" y="165862"/>
                </a:lnTo>
                <a:lnTo>
                  <a:pt x="3561756" y="121781"/>
                </a:lnTo>
                <a:lnTo>
                  <a:pt x="3545030" y="82164"/>
                </a:lnTo>
                <a:lnTo>
                  <a:pt x="3519090" y="48593"/>
                </a:lnTo>
                <a:lnTo>
                  <a:pt x="3485519" y="22653"/>
                </a:lnTo>
                <a:lnTo>
                  <a:pt x="3445902" y="5927"/>
                </a:lnTo>
                <a:lnTo>
                  <a:pt x="340182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32530" y="3800348"/>
            <a:ext cx="30232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dirty="0" sz="22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Segmentation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67621" y="4063746"/>
            <a:ext cx="4971415" cy="2463165"/>
          </a:xfrm>
          <a:custGeom>
            <a:avLst/>
            <a:gdLst/>
            <a:ahLst/>
            <a:cxnLst/>
            <a:rect l="l" t="t" r="r" b="b"/>
            <a:pathLst>
              <a:path w="4971415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4560824" y="0"/>
                </a:lnTo>
                <a:lnTo>
                  <a:pt x="4608693" y="2761"/>
                </a:lnTo>
                <a:lnTo>
                  <a:pt x="4654940" y="10840"/>
                </a:lnTo>
                <a:lnTo>
                  <a:pt x="4699257" y="23929"/>
                </a:lnTo>
                <a:lnTo>
                  <a:pt x="4741336" y="41719"/>
                </a:lnTo>
                <a:lnTo>
                  <a:pt x="4780869" y="63903"/>
                </a:lnTo>
                <a:lnTo>
                  <a:pt x="4817549" y="90173"/>
                </a:lnTo>
                <a:lnTo>
                  <a:pt x="4851066" y="120221"/>
                </a:lnTo>
                <a:lnTo>
                  <a:pt x="4881114" y="153738"/>
                </a:lnTo>
                <a:lnTo>
                  <a:pt x="4907384" y="190418"/>
                </a:lnTo>
                <a:lnTo>
                  <a:pt x="4929568" y="229951"/>
                </a:lnTo>
                <a:lnTo>
                  <a:pt x="4947358" y="272030"/>
                </a:lnTo>
                <a:lnTo>
                  <a:pt x="4960447" y="316347"/>
                </a:lnTo>
                <a:lnTo>
                  <a:pt x="4968526" y="362594"/>
                </a:lnTo>
                <a:lnTo>
                  <a:pt x="4971287" y="410463"/>
                </a:lnTo>
                <a:lnTo>
                  <a:pt x="4971287" y="2052320"/>
                </a:lnTo>
                <a:lnTo>
                  <a:pt x="4968526" y="2100189"/>
                </a:lnTo>
                <a:lnTo>
                  <a:pt x="4960447" y="2146436"/>
                </a:lnTo>
                <a:lnTo>
                  <a:pt x="4947358" y="2190753"/>
                </a:lnTo>
                <a:lnTo>
                  <a:pt x="4929568" y="2232832"/>
                </a:lnTo>
                <a:lnTo>
                  <a:pt x="4907384" y="2272365"/>
                </a:lnTo>
                <a:lnTo>
                  <a:pt x="4881114" y="2309045"/>
                </a:lnTo>
                <a:lnTo>
                  <a:pt x="4851066" y="2342562"/>
                </a:lnTo>
                <a:lnTo>
                  <a:pt x="4817549" y="2372610"/>
                </a:lnTo>
                <a:lnTo>
                  <a:pt x="4780869" y="2398880"/>
                </a:lnTo>
                <a:lnTo>
                  <a:pt x="4741336" y="2421064"/>
                </a:lnTo>
                <a:lnTo>
                  <a:pt x="4699257" y="2438854"/>
                </a:lnTo>
                <a:lnTo>
                  <a:pt x="4654940" y="2451943"/>
                </a:lnTo>
                <a:lnTo>
                  <a:pt x="4608693" y="2460022"/>
                </a:lnTo>
                <a:lnTo>
                  <a:pt x="4560824" y="2462784"/>
                </a:lnTo>
                <a:lnTo>
                  <a:pt x="410463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20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366631" y="4859638"/>
            <a:ext cx="438404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IPSec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usage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authentication,</a:t>
            </a:r>
            <a:endParaRPr sz="2200">
              <a:latin typeface="Trebuchet MS"/>
              <a:cs typeface="Trebuchet MS"/>
            </a:endParaRPr>
          </a:p>
          <a:p>
            <a:pPr algn="ctr" marR="37465">
              <a:lnSpc>
                <a:spcPct val="100000"/>
              </a:lnSpc>
              <a:spcBef>
                <a:spcPts val="375"/>
              </a:spcBef>
            </a:pP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integrity,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confidentiality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02595" y="3535679"/>
            <a:ext cx="3192780" cy="925194"/>
          </a:xfrm>
          <a:custGeom>
            <a:avLst/>
            <a:gdLst/>
            <a:ahLst/>
            <a:cxnLst/>
            <a:rect l="l" t="t" r="r" b="b"/>
            <a:pathLst>
              <a:path w="3192780" h="925195">
                <a:moveTo>
                  <a:pt x="3038602" y="0"/>
                </a:moveTo>
                <a:lnTo>
                  <a:pt x="154177" y="0"/>
                </a:lnTo>
                <a:lnTo>
                  <a:pt x="105468" y="7865"/>
                </a:lnTo>
                <a:lnTo>
                  <a:pt x="63148" y="29764"/>
                </a:lnTo>
                <a:lnTo>
                  <a:pt x="29764" y="63148"/>
                </a:lnTo>
                <a:lnTo>
                  <a:pt x="7865" y="105468"/>
                </a:lnTo>
                <a:lnTo>
                  <a:pt x="0" y="154178"/>
                </a:lnTo>
                <a:lnTo>
                  <a:pt x="0" y="770890"/>
                </a:lnTo>
                <a:lnTo>
                  <a:pt x="7865" y="819599"/>
                </a:lnTo>
                <a:lnTo>
                  <a:pt x="29764" y="861919"/>
                </a:lnTo>
                <a:lnTo>
                  <a:pt x="63148" y="895303"/>
                </a:lnTo>
                <a:lnTo>
                  <a:pt x="105468" y="917202"/>
                </a:lnTo>
                <a:lnTo>
                  <a:pt x="154177" y="925068"/>
                </a:lnTo>
                <a:lnTo>
                  <a:pt x="3038602" y="925068"/>
                </a:lnTo>
                <a:lnTo>
                  <a:pt x="3087311" y="917202"/>
                </a:lnTo>
                <a:lnTo>
                  <a:pt x="3129631" y="895303"/>
                </a:lnTo>
                <a:lnTo>
                  <a:pt x="3163015" y="861919"/>
                </a:lnTo>
                <a:lnTo>
                  <a:pt x="3184914" y="819599"/>
                </a:lnTo>
                <a:lnTo>
                  <a:pt x="3192780" y="770890"/>
                </a:lnTo>
                <a:lnTo>
                  <a:pt x="3192780" y="154178"/>
                </a:lnTo>
                <a:lnTo>
                  <a:pt x="3184914" y="105468"/>
                </a:lnTo>
                <a:lnTo>
                  <a:pt x="3163015" y="63148"/>
                </a:lnTo>
                <a:lnTo>
                  <a:pt x="3129631" y="29764"/>
                </a:lnTo>
                <a:lnTo>
                  <a:pt x="3087311" y="7865"/>
                </a:lnTo>
                <a:lnTo>
                  <a:pt x="303860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050651" y="3803142"/>
            <a:ext cx="12985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Wrappers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396" y="306451"/>
            <a:ext cx="56013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Embedded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5571" y="760476"/>
            <a:ext cx="795528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030729" y="3950970"/>
            <a:ext cx="4971415" cy="2601595"/>
          </a:xfrm>
          <a:custGeom>
            <a:avLst/>
            <a:gdLst/>
            <a:ahLst/>
            <a:cxnLst/>
            <a:rect l="l" t="t" r="r" b="b"/>
            <a:pathLst>
              <a:path w="4971415" h="2601595">
                <a:moveTo>
                  <a:pt x="0" y="433577"/>
                </a:moveTo>
                <a:lnTo>
                  <a:pt x="2544" y="386345"/>
                </a:lnTo>
                <a:lnTo>
                  <a:pt x="10003" y="340584"/>
                </a:lnTo>
                <a:lnTo>
                  <a:pt x="22110" y="296558"/>
                </a:lnTo>
                <a:lnTo>
                  <a:pt x="38600" y="254532"/>
                </a:lnTo>
                <a:lnTo>
                  <a:pt x="59210" y="214771"/>
                </a:lnTo>
                <a:lnTo>
                  <a:pt x="83673" y="177539"/>
                </a:lnTo>
                <a:lnTo>
                  <a:pt x="111726" y="143103"/>
                </a:lnTo>
                <a:lnTo>
                  <a:pt x="143103" y="111726"/>
                </a:lnTo>
                <a:lnTo>
                  <a:pt x="177539" y="83673"/>
                </a:lnTo>
                <a:lnTo>
                  <a:pt x="214771" y="59210"/>
                </a:lnTo>
                <a:lnTo>
                  <a:pt x="254532" y="38600"/>
                </a:lnTo>
                <a:lnTo>
                  <a:pt x="296558" y="22110"/>
                </a:lnTo>
                <a:lnTo>
                  <a:pt x="340584" y="10003"/>
                </a:lnTo>
                <a:lnTo>
                  <a:pt x="386345" y="2544"/>
                </a:lnTo>
                <a:lnTo>
                  <a:pt x="433577" y="0"/>
                </a:lnTo>
                <a:lnTo>
                  <a:pt x="4537710" y="0"/>
                </a:lnTo>
                <a:lnTo>
                  <a:pt x="4584942" y="2544"/>
                </a:lnTo>
                <a:lnTo>
                  <a:pt x="4630703" y="10003"/>
                </a:lnTo>
                <a:lnTo>
                  <a:pt x="4674729" y="22110"/>
                </a:lnTo>
                <a:lnTo>
                  <a:pt x="4716755" y="38600"/>
                </a:lnTo>
                <a:lnTo>
                  <a:pt x="4756516" y="59210"/>
                </a:lnTo>
                <a:lnTo>
                  <a:pt x="4793748" y="83673"/>
                </a:lnTo>
                <a:lnTo>
                  <a:pt x="4828184" y="111726"/>
                </a:lnTo>
                <a:lnTo>
                  <a:pt x="4859561" y="143103"/>
                </a:lnTo>
                <a:lnTo>
                  <a:pt x="4887614" y="177539"/>
                </a:lnTo>
                <a:lnTo>
                  <a:pt x="4912077" y="214771"/>
                </a:lnTo>
                <a:lnTo>
                  <a:pt x="4932687" y="254532"/>
                </a:lnTo>
                <a:lnTo>
                  <a:pt x="4949177" y="296558"/>
                </a:lnTo>
                <a:lnTo>
                  <a:pt x="4961284" y="340584"/>
                </a:lnTo>
                <a:lnTo>
                  <a:pt x="4968743" y="386345"/>
                </a:lnTo>
                <a:lnTo>
                  <a:pt x="4971288" y="433577"/>
                </a:lnTo>
                <a:lnTo>
                  <a:pt x="4971288" y="2167890"/>
                </a:lnTo>
                <a:lnTo>
                  <a:pt x="4968743" y="2215122"/>
                </a:lnTo>
                <a:lnTo>
                  <a:pt x="4961284" y="2260883"/>
                </a:lnTo>
                <a:lnTo>
                  <a:pt x="4949177" y="2304909"/>
                </a:lnTo>
                <a:lnTo>
                  <a:pt x="4932687" y="2346935"/>
                </a:lnTo>
                <a:lnTo>
                  <a:pt x="4912077" y="2386696"/>
                </a:lnTo>
                <a:lnTo>
                  <a:pt x="4887614" y="2423928"/>
                </a:lnTo>
                <a:lnTo>
                  <a:pt x="4859561" y="2458364"/>
                </a:lnTo>
                <a:lnTo>
                  <a:pt x="4828184" y="2489741"/>
                </a:lnTo>
                <a:lnTo>
                  <a:pt x="4793748" y="2517794"/>
                </a:lnTo>
                <a:lnTo>
                  <a:pt x="4756516" y="2542257"/>
                </a:lnTo>
                <a:lnTo>
                  <a:pt x="4716755" y="2562867"/>
                </a:lnTo>
                <a:lnTo>
                  <a:pt x="4674729" y="2579357"/>
                </a:lnTo>
                <a:lnTo>
                  <a:pt x="4630703" y="2591464"/>
                </a:lnTo>
                <a:lnTo>
                  <a:pt x="4584942" y="2598923"/>
                </a:lnTo>
                <a:lnTo>
                  <a:pt x="4537710" y="2601467"/>
                </a:lnTo>
                <a:lnTo>
                  <a:pt x="433577" y="2601467"/>
                </a:lnTo>
                <a:lnTo>
                  <a:pt x="386345" y="2598923"/>
                </a:lnTo>
                <a:lnTo>
                  <a:pt x="340584" y="2591464"/>
                </a:lnTo>
                <a:lnTo>
                  <a:pt x="296558" y="2579357"/>
                </a:lnTo>
                <a:lnTo>
                  <a:pt x="254532" y="2562867"/>
                </a:lnTo>
                <a:lnTo>
                  <a:pt x="214771" y="2542257"/>
                </a:lnTo>
                <a:lnTo>
                  <a:pt x="177539" y="2517794"/>
                </a:lnTo>
                <a:lnTo>
                  <a:pt x="143103" y="2489741"/>
                </a:lnTo>
                <a:lnTo>
                  <a:pt x="111726" y="2458364"/>
                </a:lnTo>
                <a:lnTo>
                  <a:pt x="83673" y="2423928"/>
                </a:lnTo>
                <a:lnTo>
                  <a:pt x="59210" y="2386696"/>
                </a:lnTo>
                <a:lnTo>
                  <a:pt x="38600" y="2346935"/>
                </a:lnTo>
                <a:lnTo>
                  <a:pt x="22110" y="2304909"/>
                </a:lnTo>
                <a:lnTo>
                  <a:pt x="10003" y="2260883"/>
                </a:lnTo>
                <a:lnTo>
                  <a:pt x="2544" y="2215122"/>
                </a:lnTo>
                <a:lnTo>
                  <a:pt x="0" y="2167890"/>
                </a:lnTo>
                <a:lnTo>
                  <a:pt x="0" y="43357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35454" y="5055818"/>
            <a:ext cx="29146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Supplies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chain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risks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30461" y="3508057"/>
            <a:ext cx="3204210" cy="934719"/>
            <a:chOff x="2930461" y="3508057"/>
            <a:chExt cx="3204210" cy="934719"/>
          </a:xfrm>
        </p:grpSpPr>
        <p:sp>
          <p:nvSpPr>
            <p:cNvPr id="7" name="object 7"/>
            <p:cNvSpPr/>
            <p:nvPr/>
          </p:nvSpPr>
          <p:spPr>
            <a:xfrm>
              <a:off x="2935223" y="3512820"/>
              <a:ext cx="3194685" cy="925194"/>
            </a:xfrm>
            <a:custGeom>
              <a:avLst/>
              <a:gdLst/>
              <a:ahLst/>
              <a:cxnLst/>
              <a:rect l="l" t="t" r="r" b="b"/>
              <a:pathLst>
                <a:path w="3194685" h="925195">
                  <a:moveTo>
                    <a:pt x="3040126" y="0"/>
                  </a:moveTo>
                  <a:lnTo>
                    <a:pt x="154177" y="0"/>
                  </a:lnTo>
                  <a:lnTo>
                    <a:pt x="105468" y="7865"/>
                  </a:lnTo>
                  <a:lnTo>
                    <a:pt x="63148" y="29764"/>
                  </a:lnTo>
                  <a:lnTo>
                    <a:pt x="29764" y="63148"/>
                  </a:lnTo>
                  <a:lnTo>
                    <a:pt x="7865" y="105468"/>
                  </a:lnTo>
                  <a:lnTo>
                    <a:pt x="0" y="154177"/>
                  </a:lnTo>
                  <a:lnTo>
                    <a:pt x="0" y="770889"/>
                  </a:lnTo>
                  <a:lnTo>
                    <a:pt x="7865" y="819599"/>
                  </a:lnTo>
                  <a:lnTo>
                    <a:pt x="29764" y="861919"/>
                  </a:lnTo>
                  <a:lnTo>
                    <a:pt x="63148" y="895303"/>
                  </a:lnTo>
                  <a:lnTo>
                    <a:pt x="105468" y="917202"/>
                  </a:lnTo>
                  <a:lnTo>
                    <a:pt x="154177" y="925067"/>
                  </a:lnTo>
                  <a:lnTo>
                    <a:pt x="3040126" y="925067"/>
                  </a:lnTo>
                  <a:lnTo>
                    <a:pt x="3088835" y="917202"/>
                  </a:lnTo>
                  <a:lnTo>
                    <a:pt x="3131155" y="895303"/>
                  </a:lnTo>
                  <a:lnTo>
                    <a:pt x="3164539" y="861919"/>
                  </a:lnTo>
                  <a:lnTo>
                    <a:pt x="3186438" y="819599"/>
                  </a:lnTo>
                  <a:lnTo>
                    <a:pt x="3194304" y="770889"/>
                  </a:lnTo>
                  <a:lnTo>
                    <a:pt x="3194304" y="154177"/>
                  </a:lnTo>
                  <a:lnTo>
                    <a:pt x="3186438" y="105468"/>
                  </a:lnTo>
                  <a:lnTo>
                    <a:pt x="3164539" y="63148"/>
                  </a:lnTo>
                  <a:lnTo>
                    <a:pt x="3131155" y="29764"/>
                  </a:lnTo>
                  <a:lnTo>
                    <a:pt x="3088835" y="7865"/>
                  </a:lnTo>
                  <a:lnTo>
                    <a:pt x="304012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35223" y="3512820"/>
              <a:ext cx="3194685" cy="925194"/>
            </a:xfrm>
            <a:custGeom>
              <a:avLst/>
              <a:gdLst/>
              <a:ahLst/>
              <a:cxnLst/>
              <a:rect l="l" t="t" r="r" b="b"/>
              <a:pathLst>
                <a:path w="3194685" h="925195">
                  <a:moveTo>
                    <a:pt x="0" y="154177"/>
                  </a:moveTo>
                  <a:lnTo>
                    <a:pt x="7865" y="105468"/>
                  </a:lnTo>
                  <a:lnTo>
                    <a:pt x="29764" y="63148"/>
                  </a:lnTo>
                  <a:lnTo>
                    <a:pt x="63148" y="29764"/>
                  </a:lnTo>
                  <a:lnTo>
                    <a:pt x="105468" y="7865"/>
                  </a:lnTo>
                  <a:lnTo>
                    <a:pt x="154177" y="0"/>
                  </a:lnTo>
                  <a:lnTo>
                    <a:pt x="3040126" y="0"/>
                  </a:lnTo>
                  <a:lnTo>
                    <a:pt x="3088835" y="7865"/>
                  </a:lnTo>
                  <a:lnTo>
                    <a:pt x="3131155" y="29764"/>
                  </a:lnTo>
                  <a:lnTo>
                    <a:pt x="3164539" y="63148"/>
                  </a:lnTo>
                  <a:lnTo>
                    <a:pt x="3186438" y="105468"/>
                  </a:lnTo>
                  <a:lnTo>
                    <a:pt x="3194304" y="154177"/>
                  </a:lnTo>
                  <a:lnTo>
                    <a:pt x="3194304" y="770889"/>
                  </a:lnTo>
                  <a:lnTo>
                    <a:pt x="3186438" y="819599"/>
                  </a:lnTo>
                  <a:lnTo>
                    <a:pt x="3164539" y="861919"/>
                  </a:lnTo>
                  <a:lnTo>
                    <a:pt x="3131155" y="895303"/>
                  </a:lnTo>
                  <a:lnTo>
                    <a:pt x="3088835" y="917202"/>
                  </a:lnTo>
                  <a:lnTo>
                    <a:pt x="3040126" y="925067"/>
                  </a:lnTo>
                  <a:lnTo>
                    <a:pt x="154177" y="925067"/>
                  </a:lnTo>
                  <a:lnTo>
                    <a:pt x="105468" y="917202"/>
                  </a:lnTo>
                  <a:lnTo>
                    <a:pt x="63148" y="895303"/>
                  </a:lnTo>
                  <a:lnTo>
                    <a:pt x="29764" y="861919"/>
                  </a:lnTo>
                  <a:lnTo>
                    <a:pt x="7865" y="819599"/>
                  </a:lnTo>
                  <a:lnTo>
                    <a:pt x="0" y="770889"/>
                  </a:lnTo>
                  <a:lnTo>
                    <a:pt x="0" y="154177"/>
                  </a:lnTo>
                  <a:close/>
                </a:path>
              </a:pathLst>
            </a:custGeom>
            <a:ln w="952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529710" y="3540657"/>
            <a:ext cx="20053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8795" marR="5080" indent="-506730">
              <a:lnSpc>
                <a:spcPct val="114100"/>
              </a:lnSpc>
              <a:spcBef>
                <a:spcPts val="100"/>
              </a:spcBef>
            </a:pP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Firmware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dirty="0" sz="22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02445" y="4089653"/>
            <a:ext cx="5148580" cy="2463165"/>
          </a:xfrm>
          <a:custGeom>
            <a:avLst/>
            <a:gdLst/>
            <a:ahLst/>
            <a:cxnLst/>
            <a:rect l="l" t="t" r="r" b="b"/>
            <a:pathLst>
              <a:path w="5148580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4737608" y="0"/>
                </a:lnTo>
                <a:lnTo>
                  <a:pt x="4785477" y="2761"/>
                </a:lnTo>
                <a:lnTo>
                  <a:pt x="4831724" y="10840"/>
                </a:lnTo>
                <a:lnTo>
                  <a:pt x="4876041" y="23929"/>
                </a:lnTo>
                <a:lnTo>
                  <a:pt x="4918120" y="41719"/>
                </a:lnTo>
                <a:lnTo>
                  <a:pt x="4957653" y="63903"/>
                </a:lnTo>
                <a:lnTo>
                  <a:pt x="4994333" y="90173"/>
                </a:lnTo>
                <a:lnTo>
                  <a:pt x="5027850" y="120221"/>
                </a:lnTo>
                <a:lnTo>
                  <a:pt x="5057898" y="153738"/>
                </a:lnTo>
                <a:lnTo>
                  <a:pt x="5084168" y="190418"/>
                </a:lnTo>
                <a:lnTo>
                  <a:pt x="5106352" y="229951"/>
                </a:lnTo>
                <a:lnTo>
                  <a:pt x="5124142" y="272030"/>
                </a:lnTo>
                <a:lnTo>
                  <a:pt x="5137231" y="316347"/>
                </a:lnTo>
                <a:lnTo>
                  <a:pt x="5145310" y="362594"/>
                </a:lnTo>
                <a:lnTo>
                  <a:pt x="5148071" y="410463"/>
                </a:lnTo>
                <a:lnTo>
                  <a:pt x="5148071" y="2052320"/>
                </a:lnTo>
                <a:lnTo>
                  <a:pt x="5145310" y="2100189"/>
                </a:lnTo>
                <a:lnTo>
                  <a:pt x="5137231" y="2146436"/>
                </a:lnTo>
                <a:lnTo>
                  <a:pt x="5124142" y="2190753"/>
                </a:lnTo>
                <a:lnTo>
                  <a:pt x="5106352" y="2232832"/>
                </a:lnTo>
                <a:lnTo>
                  <a:pt x="5084168" y="2272365"/>
                </a:lnTo>
                <a:lnTo>
                  <a:pt x="5057898" y="2309045"/>
                </a:lnTo>
                <a:lnTo>
                  <a:pt x="5027850" y="2342562"/>
                </a:lnTo>
                <a:lnTo>
                  <a:pt x="4994333" y="2372610"/>
                </a:lnTo>
                <a:lnTo>
                  <a:pt x="4957653" y="2398880"/>
                </a:lnTo>
                <a:lnTo>
                  <a:pt x="4918120" y="2421064"/>
                </a:lnTo>
                <a:lnTo>
                  <a:pt x="4876041" y="2438854"/>
                </a:lnTo>
                <a:lnTo>
                  <a:pt x="4831724" y="2451943"/>
                </a:lnTo>
                <a:lnTo>
                  <a:pt x="4785477" y="2460022"/>
                </a:lnTo>
                <a:lnTo>
                  <a:pt x="4737608" y="2462784"/>
                </a:lnTo>
                <a:lnTo>
                  <a:pt x="410463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20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02090" y="4815281"/>
            <a:ext cx="4363085" cy="1367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ts val="263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Inadequate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vendor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support</a:t>
            </a:r>
            <a:endParaRPr sz="2200">
              <a:latin typeface="Trebuchet MS"/>
              <a:cs typeface="Trebuchet MS"/>
            </a:endParaRPr>
          </a:p>
          <a:p>
            <a:pPr marL="355600" marR="1030605" indent="-343535">
              <a:lnSpc>
                <a:spcPts val="2660"/>
              </a:lnSpc>
              <a:spcBef>
                <a:spcPts val="6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Time-consuming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patch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procedures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ts val="255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Inability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schedule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downtime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45980" y="3560064"/>
            <a:ext cx="3566160" cy="995680"/>
          </a:xfrm>
          <a:custGeom>
            <a:avLst/>
            <a:gdLst/>
            <a:ahLst/>
            <a:cxnLst/>
            <a:rect l="l" t="t" r="r" b="b"/>
            <a:pathLst>
              <a:path w="3566159" h="995679">
                <a:moveTo>
                  <a:pt x="3400298" y="0"/>
                </a:moveTo>
                <a:lnTo>
                  <a:pt x="165862" y="0"/>
                </a:lnTo>
                <a:lnTo>
                  <a:pt x="121781" y="5927"/>
                </a:lnTo>
                <a:lnTo>
                  <a:pt x="82164" y="22653"/>
                </a:lnTo>
                <a:lnTo>
                  <a:pt x="48593" y="48593"/>
                </a:lnTo>
                <a:lnTo>
                  <a:pt x="22653" y="82164"/>
                </a:lnTo>
                <a:lnTo>
                  <a:pt x="5927" y="121781"/>
                </a:lnTo>
                <a:lnTo>
                  <a:pt x="0" y="165862"/>
                </a:lnTo>
                <a:lnTo>
                  <a:pt x="0" y="829310"/>
                </a:lnTo>
                <a:lnTo>
                  <a:pt x="5927" y="873390"/>
                </a:lnTo>
                <a:lnTo>
                  <a:pt x="22653" y="913007"/>
                </a:lnTo>
                <a:lnTo>
                  <a:pt x="48593" y="946578"/>
                </a:lnTo>
                <a:lnTo>
                  <a:pt x="82164" y="972518"/>
                </a:lnTo>
                <a:lnTo>
                  <a:pt x="121781" y="989244"/>
                </a:lnTo>
                <a:lnTo>
                  <a:pt x="165862" y="995172"/>
                </a:lnTo>
                <a:lnTo>
                  <a:pt x="3400298" y="995172"/>
                </a:lnTo>
                <a:lnTo>
                  <a:pt x="3444378" y="989244"/>
                </a:lnTo>
                <a:lnTo>
                  <a:pt x="3483995" y="972518"/>
                </a:lnTo>
                <a:lnTo>
                  <a:pt x="3517566" y="946578"/>
                </a:lnTo>
                <a:lnTo>
                  <a:pt x="3543506" y="913007"/>
                </a:lnTo>
                <a:lnTo>
                  <a:pt x="3560232" y="873390"/>
                </a:lnTo>
                <a:lnTo>
                  <a:pt x="3566160" y="829310"/>
                </a:lnTo>
                <a:lnTo>
                  <a:pt x="3566160" y="165862"/>
                </a:lnTo>
                <a:lnTo>
                  <a:pt x="3560232" y="121781"/>
                </a:lnTo>
                <a:lnTo>
                  <a:pt x="3543506" y="82164"/>
                </a:lnTo>
                <a:lnTo>
                  <a:pt x="3517566" y="48593"/>
                </a:lnTo>
                <a:lnTo>
                  <a:pt x="3483995" y="22653"/>
                </a:lnTo>
                <a:lnTo>
                  <a:pt x="3444378" y="5927"/>
                </a:lnTo>
                <a:lnTo>
                  <a:pt x="340029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432160" y="3862832"/>
            <a:ext cx="21939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Trebuchet MS"/>
                <a:cs typeface="Trebuchet MS"/>
              </a:rPr>
              <a:t>Inability</a:t>
            </a:r>
            <a:r>
              <a:rPr dirty="0" sz="2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rebuchet MS"/>
                <a:cs typeface="Trebuchet MS"/>
              </a:rPr>
              <a:t>Patch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4142" y="1933193"/>
            <a:ext cx="11416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methods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mitigate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risk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environments: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5923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8862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506211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2568981"/>
            <a:ext cx="8574405" cy="4979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43305">
              <a:lnSpc>
                <a:spcPct val="114100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Hardware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Root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Trust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(RoT)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trust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anchor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secure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subsystem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attestation.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14100"/>
              </a:lnSpc>
              <a:spcBef>
                <a:spcPts val="5"/>
              </a:spcBef>
              <a:tabLst>
                <a:tab pos="3739515" algn="l"/>
              </a:tabLst>
            </a:pPr>
            <a:r>
              <a:rPr dirty="0" sz="2200" spc="155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PCs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smartphones	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implement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Unified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Extensible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Interface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(UEFI).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UEFI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host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654050">
              <a:lnSpc>
                <a:spcPct val="114100"/>
              </a:lnSpc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normally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firmware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running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programmable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logic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(PLC).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714375">
              <a:lnSpc>
                <a:spcPct val="114100"/>
              </a:lnSpc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specialized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embedded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IoT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devices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purpose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application.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7482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 spc="170"/>
              <a:t>Com</a:t>
            </a:r>
            <a:r>
              <a:rPr dirty="0" spc="135"/>
              <a:t>p</a:t>
            </a:r>
            <a:r>
              <a:rPr dirty="0" spc="55"/>
              <a:t>TI</a:t>
            </a:r>
            <a:r>
              <a:rPr dirty="0" spc="85"/>
              <a:t>A</a:t>
            </a:r>
            <a:r>
              <a:rPr dirty="0" spc="-80"/>
              <a:t> </a:t>
            </a:r>
            <a:r>
              <a:rPr dirty="0" spc="65"/>
              <a:t>Security+</a:t>
            </a:r>
            <a:r>
              <a:rPr dirty="0" spc="-120"/>
              <a:t> </a:t>
            </a:r>
            <a:r>
              <a:rPr dirty="0" spc="70"/>
              <a:t>Certificatio</a:t>
            </a:r>
            <a:r>
              <a:rPr dirty="0" spc="100"/>
              <a:t>n</a:t>
            </a:r>
            <a:r>
              <a:rPr dirty="0" spc="-100"/>
              <a:t> </a:t>
            </a:r>
            <a:r>
              <a:rPr dirty="0" spc="-130"/>
              <a:t>-</a:t>
            </a:r>
            <a:r>
              <a:rPr dirty="0" spc="-125"/>
              <a:t> </a:t>
            </a:r>
            <a:r>
              <a:rPr dirty="0" spc="114"/>
              <a:t>SY</a:t>
            </a:r>
            <a:r>
              <a:rPr dirty="0" spc="140"/>
              <a:t>O</a:t>
            </a:r>
            <a:r>
              <a:rPr dirty="0" spc="-130"/>
              <a:t>-</a:t>
            </a:r>
            <a:r>
              <a:rPr dirty="0" spc="-40"/>
              <a:t>601  </a:t>
            </a:r>
            <a:r>
              <a:rPr dirty="0" spc="140"/>
              <a:t>Exam</a:t>
            </a:r>
            <a:r>
              <a:rPr dirty="0" spc="-120"/>
              <a:t> </a:t>
            </a:r>
            <a:r>
              <a:rPr dirty="0" spc="85"/>
              <a:t>Training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4082" y="4258436"/>
            <a:ext cx="4787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/>
              <a:t>Domai</a:t>
            </a:r>
            <a:r>
              <a:rPr dirty="0" spc="195"/>
              <a:t>n</a:t>
            </a:r>
            <a:r>
              <a:rPr dirty="0" spc="-110"/>
              <a:t> </a:t>
            </a:r>
            <a:r>
              <a:rPr dirty="0" spc="-140"/>
              <a:t>3:</a:t>
            </a:r>
            <a:r>
              <a:rPr dirty="0" spc="-120"/>
              <a:t> </a:t>
            </a:r>
            <a:r>
              <a:rPr dirty="0" spc="135"/>
              <a:t>Implementation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1057" y="4258436"/>
            <a:ext cx="68484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0"/>
              <a:t>Implementing</a:t>
            </a:r>
            <a:r>
              <a:rPr dirty="0" spc="-125"/>
              <a:t> </a:t>
            </a:r>
            <a:r>
              <a:rPr dirty="0" spc="75"/>
              <a:t>Secure</a:t>
            </a:r>
            <a:r>
              <a:rPr dirty="0" spc="-130"/>
              <a:t> </a:t>
            </a:r>
            <a:r>
              <a:rPr dirty="0" spc="150"/>
              <a:t>Mobile</a:t>
            </a:r>
            <a:r>
              <a:rPr dirty="0" spc="-125"/>
              <a:t> </a:t>
            </a:r>
            <a:r>
              <a:rPr dirty="0" spc="114"/>
              <a:t>Solutions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Learning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5782945" cy="1339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Tahoma"/>
              <a:cs typeface="Tahoma"/>
            </a:endParaRPr>
          </a:p>
          <a:p>
            <a:pPr marL="626110">
              <a:lnSpc>
                <a:spcPct val="100000"/>
              </a:lnSpc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Illustrate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4548632"/>
            <a:ext cx="59137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connections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25723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415028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11605" y="5740146"/>
            <a:ext cx="5337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Outline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mobility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605271"/>
            <a:ext cx="457200" cy="457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11605" y="6937375"/>
            <a:ext cx="5409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cellular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GPS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80313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0673" y="4258436"/>
            <a:ext cx="69926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/>
              <a:t>Implement</a:t>
            </a:r>
            <a:r>
              <a:rPr dirty="0" spc="-130"/>
              <a:t> </a:t>
            </a:r>
            <a:r>
              <a:rPr dirty="0" spc="150"/>
              <a:t>Mobile</a:t>
            </a:r>
            <a:r>
              <a:rPr dirty="0" spc="-125"/>
              <a:t> </a:t>
            </a:r>
            <a:r>
              <a:rPr dirty="0" spc="75"/>
              <a:t>Device</a:t>
            </a:r>
            <a:r>
              <a:rPr dirty="0" spc="-140"/>
              <a:t> </a:t>
            </a:r>
            <a:r>
              <a:rPr dirty="0" spc="200"/>
              <a:t>Management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6396" y="306451"/>
            <a:ext cx="6362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0">
                <a:solidFill>
                  <a:srgbClr val="3E3E3E"/>
                </a:solidFill>
                <a:latin typeface="Arial"/>
                <a:cs typeface="Arial"/>
              </a:rPr>
              <a:t>Media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(MAC)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Cloning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7480" y="1930145"/>
            <a:ext cx="93179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cloning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spoofing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characterized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following: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6893" y="5229225"/>
            <a:ext cx="45021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Easy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value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4766" y="3935729"/>
            <a:ext cx="42481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arbitrary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30056" y="5433059"/>
            <a:ext cx="890269" cy="83820"/>
          </a:xfrm>
          <a:custGeom>
            <a:avLst/>
            <a:gdLst/>
            <a:ahLst/>
            <a:cxnLst/>
            <a:rect l="l" t="t" r="r" b="b"/>
            <a:pathLst>
              <a:path w="890270" h="83820">
                <a:moveTo>
                  <a:pt x="39116" y="0"/>
                </a:moveTo>
                <a:lnTo>
                  <a:pt x="24110" y="3155"/>
                </a:lnTo>
                <a:lnTo>
                  <a:pt x="11652" y="11906"/>
                </a:lnTo>
                <a:lnTo>
                  <a:pt x="3147" y="25181"/>
                </a:lnTo>
                <a:lnTo>
                  <a:pt x="0" y="41910"/>
                </a:lnTo>
                <a:lnTo>
                  <a:pt x="3147" y="57995"/>
                </a:lnTo>
                <a:lnTo>
                  <a:pt x="11652" y="71342"/>
                </a:lnTo>
                <a:lnTo>
                  <a:pt x="24110" y="80450"/>
                </a:lnTo>
                <a:lnTo>
                  <a:pt x="39116" y="83819"/>
                </a:lnTo>
                <a:lnTo>
                  <a:pt x="54929" y="80450"/>
                </a:lnTo>
                <a:lnTo>
                  <a:pt x="67802" y="71342"/>
                </a:lnTo>
                <a:lnTo>
                  <a:pt x="76459" y="57995"/>
                </a:lnTo>
                <a:lnTo>
                  <a:pt x="79628" y="41910"/>
                </a:lnTo>
                <a:lnTo>
                  <a:pt x="76459" y="25181"/>
                </a:lnTo>
                <a:lnTo>
                  <a:pt x="67802" y="11906"/>
                </a:lnTo>
                <a:lnTo>
                  <a:pt x="54929" y="3155"/>
                </a:lnTo>
                <a:lnTo>
                  <a:pt x="39116" y="0"/>
                </a:lnTo>
                <a:close/>
              </a:path>
              <a:path w="890270" h="83820">
                <a:moveTo>
                  <a:pt x="156337" y="0"/>
                </a:moveTo>
                <a:lnTo>
                  <a:pt x="140523" y="3155"/>
                </a:lnTo>
                <a:lnTo>
                  <a:pt x="127650" y="11906"/>
                </a:lnTo>
                <a:lnTo>
                  <a:pt x="118993" y="25181"/>
                </a:lnTo>
                <a:lnTo>
                  <a:pt x="115824" y="41910"/>
                </a:lnTo>
                <a:lnTo>
                  <a:pt x="118993" y="57995"/>
                </a:lnTo>
                <a:lnTo>
                  <a:pt x="127650" y="71342"/>
                </a:lnTo>
                <a:lnTo>
                  <a:pt x="140523" y="80450"/>
                </a:lnTo>
                <a:lnTo>
                  <a:pt x="156337" y="83819"/>
                </a:lnTo>
                <a:lnTo>
                  <a:pt x="171342" y="80450"/>
                </a:lnTo>
                <a:lnTo>
                  <a:pt x="183800" y="71342"/>
                </a:lnTo>
                <a:lnTo>
                  <a:pt x="192305" y="57995"/>
                </a:lnTo>
                <a:lnTo>
                  <a:pt x="195452" y="41910"/>
                </a:lnTo>
                <a:lnTo>
                  <a:pt x="192305" y="25181"/>
                </a:lnTo>
                <a:lnTo>
                  <a:pt x="183800" y="11906"/>
                </a:lnTo>
                <a:lnTo>
                  <a:pt x="171342" y="3155"/>
                </a:lnTo>
                <a:lnTo>
                  <a:pt x="156337" y="0"/>
                </a:lnTo>
                <a:close/>
              </a:path>
              <a:path w="890270" h="83820">
                <a:moveTo>
                  <a:pt x="272161" y="0"/>
                </a:moveTo>
                <a:lnTo>
                  <a:pt x="256274" y="3155"/>
                </a:lnTo>
                <a:lnTo>
                  <a:pt x="243363" y="11906"/>
                </a:lnTo>
                <a:lnTo>
                  <a:pt x="234692" y="25181"/>
                </a:lnTo>
                <a:lnTo>
                  <a:pt x="231521" y="41910"/>
                </a:lnTo>
                <a:lnTo>
                  <a:pt x="234692" y="57995"/>
                </a:lnTo>
                <a:lnTo>
                  <a:pt x="243363" y="71342"/>
                </a:lnTo>
                <a:lnTo>
                  <a:pt x="256274" y="80450"/>
                </a:lnTo>
                <a:lnTo>
                  <a:pt x="272161" y="83819"/>
                </a:lnTo>
                <a:lnTo>
                  <a:pt x="287093" y="80450"/>
                </a:lnTo>
                <a:lnTo>
                  <a:pt x="299513" y="71342"/>
                </a:lnTo>
                <a:lnTo>
                  <a:pt x="308004" y="57995"/>
                </a:lnTo>
                <a:lnTo>
                  <a:pt x="311150" y="41910"/>
                </a:lnTo>
                <a:lnTo>
                  <a:pt x="308004" y="25181"/>
                </a:lnTo>
                <a:lnTo>
                  <a:pt x="299513" y="11906"/>
                </a:lnTo>
                <a:lnTo>
                  <a:pt x="287093" y="3155"/>
                </a:lnTo>
                <a:lnTo>
                  <a:pt x="272161" y="0"/>
                </a:lnTo>
                <a:close/>
              </a:path>
              <a:path w="890270" h="83820">
                <a:moveTo>
                  <a:pt x="387858" y="0"/>
                </a:moveTo>
                <a:lnTo>
                  <a:pt x="372044" y="3155"/>
                </a:lnTo>
                <a:lnTo>
                  <a:pt x="359171" y="11906"/>
                </a:lnTo>
                <a:lnTo>
                  <a:pt x="350514" y="25181"/>
                </a:lnTo>
                <a:lnTo>
                  <a:pt x="347345" y="41910"/>
                </a:lnTo>
                <a:lnTo>
                  <a:pt x="350514" y="57995"/>
                </a:lnTo>
                <a:lnTo>
                  <a:pt x="359171" y="71342"/>
                </a:lnTo>
                <a:lnTo>
                  <a:pt x="372044" y="80450"/>
                </a:lnTo>
                <a:lnTo>
                  <a:pt x="387858" y="83819"/>
                </a:lnTo>
                <a:lnTo>
                  <a:pt x="402863" y="80450"/>
                </a:lnTo>
                <a:lnTo>
                  <a:pt x="415321" y="71342"/>
                </a:lnTo>
                <a:lnTo>
                  <a:pt x="423826" y="57995"/>
                </a:lnTo>
                <a:lnTo>
                  <a:pt x="426974" y="41910"/>
                </a:lnTo>
                <a:lnTo>
                  <a:pt x="423826" y="25181"/>
                </a:lnTo>
                <a:lnTo>
                  <a:pt x="415321" y="11906"/>
                </a:lnTo>
                <a:lnTo>
                  <a:pt x="402863" y="3155"/>
                </a:lnTo>
                <a:lnTo>
                  <a:pt x="387858" y="0"/>
                </a:lnTo>
                <a:close/>
              </a:path>
              <a:path w="890270" h="83820">
                <a:moveTo>
                  <a:pt x="503682" y="0"/>
                </a:moveTo>
                <a:lnTo>
                  <a:pt x="488033" y="3155"/>
                </a:lnTo>
                <a:lnTo>
                  <a:pt x="475646" y="11906"/>
                </a:lnTo>
                <a:lnTo>
                  <a:pt x="467498" y="25181"/>
                </a:lnTo>
                <a:lnTo>
                  <a:pt x="464566" y="41910"/>
                </a:lnTo>
                <a:lnTo>
                  <a:pt x="467498" y="57995"/>
                </a:lnTo>
                <a:lnTo>
                  <a:pt x="475646" y="71342"/>
                </a:lnTo>
                <a:lnTo>
                  <a:pt x="488033" y="80450"/>
                </a:lnTo>
                <a:lnTo>
                  <a:pt x="503682" y="83819"/>
                </a:lnTo>
                <a:lnTo>
                  <a:pt x="518614" y="80450"/>
                </a:lnTo>
                <a:lnTo>
                  <a:pt x="531034" y="71342"/>
                </a:lnTo>
                <a:lnTo>
                  <a:pt x="539525" y="57995"/>
                </a:lnTo>
                <a:lnTo>
                  <a:pt x="542671" y="41910"/>
                </a:lnTo>
                <a:lnTo>
                  <a:pt x="539525" y="25181"/>
                </a:lnTo>
                <a:lnTo>
                  <a:pt x="531034" y="11906"/>
                </a:lnTo>
                <a:lnTo>
                  <a:pt x="518614" y="3155"/>
                </a:lnTo>
                <a:lnTo>
                  <a:pt x="503682" y="0"/>
                </a:lnTo>
                <a:close/>
              </a:path>
              <a:path w="890270" h="83820">
                <a:moveTo>
                  <a:pt x="619378" y="0"/>
                </a:moveTo>
                <a:lnTo>
                  <a:pt x="603783" y="3155"/>
                </a:lnTo>
                <a:lnTo>
                  <a:pt x="591391" y="11906"/>
                </a:lnTo>
                <a:lnTo>
                  <a:pt x="583213" y="25181"/>
                </a:lnTo>
                <a:lnTo>
                  <a:pt x="580263" y="41910"/>
                </a:lnTo>
                <a:lnTo>
                  <a:pt x="583213" y="57995"/>
                </a:lnTo>
                <a:lnTo>
                  <a:pt x="591391" y="71342"/>
                </a:lnTo>
                <a:lnTo>
                  <a:pt x="603783" y="80450"/>
                </a:lnTo>
                <a:lnTo>
                  <a:pt x="619378" y="83819"/>
                </a:lnTo>
                <a:lnTo>
                  <a:pt x="634384" y="80450"/>
                </a:lnTo>
                <a:lnTo>
                  <a:pt x="646842" y="71342"/>
                </a:lnTo>
                <a:lnTo>
                  <a:pt x="655347" y="57995"/>
                </a:lnTo>
                <a:lnTo>
                  <a:pt x="658495" y="41910"/>
                </a:lnTo>
                <a:lnTo>
                  <a:pt x="655347" y="25181"/>
                </a:lnTo>
                <a:lnTo>
                  <a:pt x="646842" y="11906"/>
                </a:lnTo>
                <a:lnTo>
                  <a:pt x="634384" y="3155"/>
                </a:lnTo>
                <a:lnTo>
                  <a:pt x="619378" y="0"/>
                </a:lnTo>
                <a:close/>
              </a:path>
              <a:path w="890270" h="83820">
                <a:moveTo>
                  <a:pt x="735202" y="0"/>
                </a:moveTo>
                <a:lnTo>
                  <a:pt x="719554" y="3155"/>
                </a:lnTo>
                <a:lnTo>
                  <a:pt x="707167" y="11906"/>
                </a:lnTo>
                <a:lnTo>
                  <a:pt x="699019" y="25181"/>
                </a:lnTo>
                <a:lnTo>
                  <a:pt x="696087" y="41910"/>
                </a:lnTo>
                <a:lnTo>
                  <a:pt x="699019" y="57995"/>
                </a:lnTo>
                <a:lnTo>
                  <a:pt x="707167" y="71342"/>
                </a:lnTo>
                <a:lnTo>
                  <a:pt x="719554" y="80450"/>
                </a:lnTo>
                <a:lnTo>
                  <a:pt x="735202" y="83819"/>
                </a:lnTo>
                <a:lnTo>
                  <a:pt x="750135" y="80450"/>
                </a:lnTo>
                <a:lnTo>
                  <a:pt x="762555" y="71342"/>
                </a:lnTo>
                <a:lnTo>
                  <a:pt x="771046" y="57995"/>
                </a:lnTo>
                <a:lnTo>
                  <a:pt x="774192" y="41910"/>
                </a:lnTo>
                <a:lnTo>
                  <a:pt x="771046" y="25181"/>
                </a:lnTo>
                <a:lnTo>
                  <a:pt x="762555" y="11906"/>
                </a:lnTo>
                <a:lnTo>
                  <a:pt x="750135" y="3155"/>
                </a:lnTo>
                <a:lnTo>
                  <a:pt x="735202" y="0"/>
                </a:lnTo>
                <a:close/>
              </a:path>
              <a:path w="890270" h="83820">
                <a:moveTo>
                  <a:pt x="850900" y="0"/>
                </a:moveTo>
                <a:lnTo>
                  <a:pt x="835894" y="3155"/>
                </a:lnTo>
                <a:lnTo>
                  <a:pt x="823436" y="11906"/>
                </a:lnTo>
                <a:lnTo>
                  <a:pt x="814931" y="25181"/>
                </a:lnTo>
                <a:lnTo>
                  <a:pt x="811784" y="41910"/>
                </a:lnTo>
                <a:lnTo>
                  <a:pt x="814931" y="57995"/>
                </a:lnTo>
                <a:lnTo>
                  <a:pt x="823436" y="71342"/>
                </a:lnTo>
                <a:lnTo>
                  <a:pt x="835894" y="80450"/>
                </a:lnTo>
                <a:lnTo>
                  <a:pt x="850900" y="83819"/>
                </a:lnTo>
                <a:lnTo>
                  <a:pt x="866548" y="80450"/>
                </a:lnTo>
                <a:lnTo>
                  <a:pt x="878935" y="71342"/>
                </a:lnTo>
                <a:lnTo>
                  <a:pt x="887083" y="57995"/>
                </a:lnTo>
                <a:lnTo>
                  <a:pt x="890016" y="41910"/>
                </a:lnTo>
                <a:lnTo>
                  <a:pt x="887083" y="25181"/>
                </a:lnTo>
                <a:lnTo>
                  <a:pt x="878935" y="11906"/>
                </a:lnTo>
                <a:lnTo>
                  <a:pt x="866548" y="3155"/>
                </a:lnTo>
                <a:lnTo>
                  <a:pt x="850900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7771" y="4098035"/>
            <a:ext cx="893444" cy="83820"/>
          </a:xfrm>
          <a:custGeom>
            <a:avLst/>
            <a:gdLst/>
            <a:ahLst/>
            <a:cxnLst/>
            <a:rect l="l" t="t" r="r" b="b"/>
            <a:pathLst>
              <a:path w="893445" h="83820">
                <a:moveTo>
                  <a:pt x="40639" y="0"/>
                </a:moveTo>
                <a:lnTo>
                  <a:pt x="24753" y="3303"/>
                </a:lnTo>
                <a:lnTo>
                  <a:pt x="11842" y="12239"/>
                </a:lnTo>
                <a:lnTo>
                  <a:pt x="3171" y="25342"/>
                </a:lnTo>
                <a:lnTo>
                  <a:pt x="0" y="41148"/>
                </a:lnTo>
                <a:lnTo>
                  <a:pt x="3171" y="57834"/>
                </a:lnTo>
                <a:lnTo>
                  <a:pt x="11842" y="71389"/>
                </a:lnTo>
                <a:lnTo>
                  <a:pt x="24753" y="80492"/>
                </a:lnTo>
                <a:lnTo>
                  <a:pt x="40639" y="83819"/>
                </a:lnTo>
                <a:lnTo>
                  <a:pt x="55645" y="80492"/>
                </a:lnTo>
                <a:lnTo>
                  <a:pt x="68103" y="71389"/>
                </a:lnTo>
                <a:lnTo>
                  <a:pt x="76608" y="57834"/>
                </a:lnTo>
                <a:lnTo>
                  <a:pt x="79755" y="41148"/>
                </a:lnTo>
                <a:lnTo>
                  <a:pt x="76608" y="25342"/>
                </a:lnTo>
                <a:lnTo>
                  <a:pt x="68103" y="12239"/>
                </a:lnTo>
                <a:lnTo>
                  <a:pt x="55645" y="3303"/>
                </a:lnTo>
                <a:lnTo>
                  <a:pt x="40639" y="0"/>
                </a:lnTo>
                <a:close/>
              </a:path>
              <a:path w="893445" h="83820">
                <a:moveTo>
                  <a:pt x="156591" y="0"/>
                </a:moveTo>
                <a:lnTo>
                  <a:pt x="140942" y="3303"/>
                </a:lnTo>
                <a:lnTo>
                  <a:pt x="128555" y="12239"/>
                </a:lnTo>
                <a:lnTo>
                  <a:pt x="120407" y="25342"/>
                </a:lnTo>
                <a:lnTo>
                  <a:pt x="117475" y="41148"/>
                </a:lnTo>
                <a:lnTo>
                  <a:pt x="120407" y="57834"/>
                </a:lnTo>
                <a:lnTo>
                  <a:pt x="128555" y="71389"/>
                </a:lnTo>
                <a:lnTo>
                  <a:pt x="140942" y="80492"/>
                </a:lnTo>
                <a:lnTo>
                  <a:pt x="156591" y="83819"/>
                </a:lnTo>
                <a:lnTo>
                  <a:pt x="171616" y="80492"/>
                </a:lnTo>
                <a:lnTo>
                  <a:pt x="184118" y="71389"/>
                </a:lnTo>
                <a:lnTo>
                  <a:pt x="192666" y="57834"/>
                </a:lnTo>
                <a:lnTo>
                  <a:pt x="195833" y="41148"/>
                </a:lnTo>
                <a:lnTo>
                  <a:pt x="192666" y="25342"/>
                </a:lnTo>
                <a:lnTo>
                  <a:pt x="184118" y="12239"/>
                </a:lnTo>
                <a:lnTo>
                  <a:pt x="171616" y="3303"/>
                </a:lnTo>
                <a:lnTo>
                  <a:pt x="156591" y="0"/>
                </a:lnTo>
                <a:close/>
              </a:path>
              <a:path w="893445" h="83820">
                <a:moveTo>
                  <a:pt x="272542" y="0"/>
                </a:moveTo>
                <a:lnTo>
                  <a:pt x="256893" y="3303"/>
                </a:lnTo>
                <a:lnTo>
                  <a:pt x="244506" y="12239"/>
                </a:lnTo>
                <a:lnTo>
                  <a:pt x="236358" y="25342"/>
                </a:lnTo>
                <a:lnTo>
                  <a:pt x="233425" y="41148"/>
                </a:lnTo>
                <a:lnTo>
                  <a:pt x="236358" y="57834"/>
                </a:lnTo>
                <a:lnTo>
                  <a:pt x="244506" y="71389"/>
                </a:lnTo>
                <a:lnTo>
                  <a:pt x="256893" y="80492"/>
                </a:lnTo>
                <a:lnTo>
                  <a:pt x="272542" y="83819"/>
                </a:lnTo>
                <a:lnTo>
                  <a:pt x="287567" y="80492"/>
                </a:lnTo>
                <a:lnTo>
                  <a:pt x="300069" y="71389"/>
                </a:lnTo>
                <a:lnTo>
                  <a:pt x="308617" y="57834"/>
                </a:lnTo>
                <a:lnTo>
                  <a:pt x="311784" y="41148"/>
                </a:lnTo>
                <a:lnTo>
                  <a:pt x="308617" y="25342"/>
                </a:lnTo>
                <a:lnTo>
                  <a:pt x="300069" y="12239"/>
                </a:lnTo>
                <a:lnTo>
                  <a:pt x="287567" y="3303"/>
                </a:lnTo>
                <a:lnTo>
                  <a:pt x="272542" y="0"/>
                </a:lnTo>
                <a:close/>
              </a:path>
              <a:path w="893445" h="83820">
                <a:moveTo>
                  <a:pt x="388493" y="0"/>
                </a:moveTo>
                <a:lnTo>
                  <a:pt x="372897" y="3303"/>
                </a:lnTo>
                <a:lnTo>
                  <a:pt x="360505" y="12239"/>
                </a:lnTo>
                <a:lnTo>
                  <a:pt x="352327" y="25342"/>
                </a:lnTo>
                <a:lnTo>
                  <a:pt x="349376" y="41148"/>
                </a:lnTo>
                <a:lnTo>
                  <a:pt x="352327" y="57834"/>
                </a:lnTo>
                <a:lnTo>
                  <a:pt x="360505" y="71389"/>
                </a:lnTo>
                <a:lnTo>
                  <a:pt x="372897" y="80492"/>
                </a:lnTo>
                <a:lnTo>
                  <a:pt x="388493" y="83819"/>
                </a:lnTo>
                <a:lnTo>
                  <a:pt x="403518" y="80492"/>
                </a:lnTo>
                <a:lnTo>
                  <a:pt x="416020" y="71389"/>
                </a:lnTo>
                <a:lnTo>
                  <a:pt x="424568" y="57834"/>
                </a:lnTo>
                <a:lnTo>
                  <a:pt x="427735" y="41148"/>
                </a:lnTo>
                <a:lnTo>
                  <a:pt x="424568" y="25342"/>
                </a:lnTo>
                <a:lnTo>
                  <a:pt x="416020" y="12239"/>
                </a:lnTo>
                <a:lnTo>
                  <a:pt x="403518" y="3303"/>
                </a:lnTo>
                <a:lnTo>
                  <a:pt x="388493" y="0"/>
                </a:lnTo>
                <a:close/>
              </a:path>
              <a:path w="893445" h="83820">
                <a:moveTo>
                  <a:pt x="504571" y="0"/>
                </a:moveTo>
                <a:lnTo>
                  <a:pt x="489545" y="3303"/>
                </a:lnTo>
                <a:lnTo>
                  <a:pt x="477043" y="12239"/>
                </a:lnTo>
                <a:lnTo>
                  <a:pt x="468495" y="25342"/>
                </a:lnTo>
                <a:lnTo>
                  <a:pt x="465327" y="41148"/>
                </a:lnTo>
                <a:lnTo>
                  <a:pt x="468495" y="57834"/>
                </a:lnTo>
                <a:lnTo>
                  <a:pt x="477043" y="71389"/>
                </a:lnTo>
                <a:lnTo>
                  <a:pt x="489545" y="80492"/>
                </a:lnTo>
                <a:lnTo>
                  <a:pt x="504571" y="83819"/>
                </a:lnTo>
                <a:lnTo>
                  <a:pt x="520166" y="80492"/>
                </a:lnTo>
                <a:lnTo>
                  <a:pt x="532558" y="71389"/>
                </a:lnTo>
                <a:lnTo>
                  <a:pt x="540736" y="57834"/>
                </a:lnTo>
                <a:lnTo>
                  <a:pt x="543686" y="41148"/>
                </a:lnTo>
                <a:lnTo>
                  <a:pt x="540736" y="25342"/>
                </a:lnTo>
                <a:lnTo>
                  <a:pt x="532558" y="12239"/>
                </a:lnTo>
                <a:lnTo>
                  <a:pt x="520166" y="3303"/>
                </a:lnTo>
                <a:lnTo>
                  <a:pt x="504571" y="0"/>
                </a:lnTo>
                <a:close/>
              </a:path>
              <a:path w="893445" h="83820">
                <a:moveTo>
                  <a:pt x="620522" y="0"/>
                </a:moveTo>
                <a:lnTo>
                  <a:pt x="605496" y="3303"/>
                </a:lnTo>
                <a:lnTo>
                  <a:pt x="592994" y="12239"/>
                </a:lnTo>
                <a:lnTo>
                  <a:pt x="584446" y="25342"/>
                </a:lnTo>
                <a:lnTo>
                  <a:pt x="581278" y="41148"/>
                </a:lnTo>
                <a:lnTo>
                  <a:pt x="584446" y="57834"/>
                </a:lnTo>
                <a:lnTo>
                  <a:pt x="592994" y="71389"/>
                </a:lnTo>
                <a:lnTo>
                  <a:pt x="605496" y="80492"/>
                </a:lnTo>
                <a:lnTo>
                  <a:pt x="620522" y="83819"/>
                </a:lnTo>
                <a:lnTo>
                  <a:pt x="636170" y="80492"/>
                </a:lnTo>
                <a:lnTo>
                  <a:pt x="648557" y="71389"/>
                </a:lnTo>
                <a:lnTo>
                  <a:pt x="656705" y="57834"/>
                </a:lnTo>
                <a:lnTo>
                  <a:pt x="659637" y="41148"/>
                </a:lnTo>
                <a:lnTo>
                  <a:pt x="656705" y="25342"/>
                </a:lnTo>
                <a:lnTo>
                  <a:pt x="648557" y="12239"/>
                </a:lnTo>
                <a:lnTo>
                  <a:pt x="636170" y="3303"/>
                </a:lnTo>
                <a:lnTo>
                  <a:pt x="620522" y="0"/>
                </a:lnTo>
                <a:close/>
              </a:path>
              <a:path w="893445" h="83820">
                <a:moveTo>
                  <a:pt x="736473" y="0"/>
                </a:moveTo>
                <a:lnTo>
                  <a:pt x="721447" y="3303"/>
                </a:lnTo>
                <a:lnTo>
                  <a:pt x="708945" y="12239"/>
                </a:lnTo>
                <a:lnTo>
                  <a:pt x="700397" y="25342"/>
                </a:lnTo>
                <a:lnTo>
                  <a:pt x="697229" y="41148"/>
                </a:lnTo>
                <a:lnTo>
                  <a:pt x="700397" y="57834"/>
                </a:lnTo>
                <a:lnTo>
                  <a:pt x="708945" y="71389"/>
                </a:lnTo>
                <a:lnTo>
                  <a:pt x="721447" y="80492"/>
                </a:lnTo>
                <a:lnTo>
                  <a:pt x="736473" y="83819"/>
                </a:lnTo>
                <a:lnTo>
                  <a:pt x="752121" y="80492"/>
                </a:lnTo>
                <a:lnTo>
                  <a:pt x="764508" y="71389"/>
                </a:lnTo>
                <a:lnTo>
                  <a:pt x="772656" y="57834"/>
                </a:lnTo>
                <a:lnTo>
                  <a:pt x="775588" y="41148"/>
                </a:lnTo>
                <a:lnTo>
                  <a:pt x="772656" y="25342"/>
                </a:lnTo>
                <a:lnTo>
                  <a:pt x="764508" y="12239"/>
                </a:lnTo>
                <a:lnTo>
                  <a:pt x="752121" y="3303"/>
                </a:lnTo>
                <a:lnTo>
                  <a:pt x="736473" y="0"/>
                </a:lnTo>
                <a:close/>
              </a:path>
              <a:path w="893445" h="83820">
                <a:moveTo>
                  <a:pt x="852424" y="0"/>
                </a:moveTo>
                <a:lnTo>
                  <a:pt x="837418" y="3303"/>
                </a:lnTo>
                <a:lnTo>
                  <a:pt x="824960" y="12239"/>
                </a:lnTo>
                <a:lnTo>
                  <a:pt x="816455" y="25342"/>
                </a:lnTo>
                <a:lnTo>
                  <a:pt x="813307" y="41148"/>
                </a:lnTo>
                <a:lnTo>
                  <a:pt x="816455" y="57834"/>
                </a:lnTo>
                <a:lnTo>
                  <a:pt x="824960" y="71389"/>
                </a:lnTo>
                <a:lnTo>
                  <a:pt x="837418" y="80492"/>
                </a:lnTo>
                <a:lnTo>
                  <a:pt x="852424" y="83819"/>
                </a:lnTo>
                <a:lnTo>
                  <a:pt x="868310" y="80492"/>
                </a:lnTo>
                <a:lnTo>
                  <a:pt x="881221" y="71389"/>
                </a:lnTo>
                <a:lnTo>
                  <a:pt x="889892" y="57834"/>
                </a:lnTo>
                <a:lnTo>
                  <a:pt x="893063" y="41148"/>
                </a:lnTo>
                <a:lnTo>
                  <a:pt x="889892" y="25342"/>
                </a:lnTo>
                <a:lnTo>
                  <a:pt x="881221" y="12239"/>
                </a:lnTo>
                <a:lnTo>
                  <a:pt x="868310" y="3303"/>
                </a:lnTo>
                <a:lnTo>
                  <a:pt x="852424" y="0"/>
                </a:lnTo>
                <a:close/>
              </a:path>
            </a:pathLst>
          </a:custGeom>
          <a:solidFill>
            <a:srgbClr val="16BA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7309104" y="3247644"/>
            <a:ext cx="1681480" cy="3114040"/>
            <a:chOff x="7309104" y="3247644"/>
            <a:chExt cx="1681480" cy="31140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104" y="4582668"/>
              <a:ext cx="905281" cy="17785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74636" y="4648200"/>
              <a:ext cx="779145" cy="1652270"/>
            </a:xfrm>
            <a:custGeom>
              <a:avLst/>
              <a:gdLst/>
              <a:ahLst/>
              <a:cxnLst/>
              <a:rect l="l" t="t" r="r" b="b"/>
              <a:pathLst>
                <a:path w="779145" h="1652270">
                  <a:moveTo>
                    <a:pt x="778764" y="0"/>
                  </a:moveTo>
                  <a:lnTo>
                    <a:pt x="731410" y="1507"/>
                  </a:lnTo>
                  <a:lnTo>
                    <a:pt x="684795" y="5972"/>
                  </a:lnTo>
                  <a:lnTo>
                    <a:pt x="639001" y="13308"/>
                  </a:lnTo>
                  <a:lnTo>
                    <a:pt x="594110" y="23428"/>
                  </a:lnTo>
                  <a:lnTo>
                    <a:pt x="550204" y="36247"/>
                  </a:lnTo>
                  <a:lnTo>
                    <a:pt x="507366" y="51678"/>
                  </a:lnTo>
                  <a:lnTo>
                    <a:pt x="465678" y="69633"/>
                  </a:lnTo>
                  <a:lnTo>
                    <a:pt x="425222" y="90028"/>
                  </a:lnTo>
                  <a:lnTo>
                    <a:pt x="386079" y="112775"/>
                  </a:lnTo>
                  <a:lnTo>
                    <a:pt x="348334" y="137789"/>
                  </a:lnTo>
                  <a:lnTo>
                    <a:pt x="312067" y="164982"/>
                  </a:lnTo>
                  <a:lnTo>
                    <a:pt x="277361" y="194269"/>
                  </a:lnTo>
                  <a:lnTo>
                    <a:pt x="244298" y="225562"/>
                  </a:lnTo>
                  <a:lnTo>
                    <a:pt x="212961" y="258776"/>
                  </a:lnTo>
                  <a:lnTo>
                    <a:pt x="183431" y="293824"/>
                  </a:lnTo>
                  <a:lnTo>
                    <a:pt x="155792" y="330620"/>
                  </a:lnTo>
                  <a:lnTo>
                    <a:pt x="130124" y="369077"/>
                  </a:lnTo>
                  <a:lnTo>
                    <a:pt x="106510" y="409109"/>
                  </a:lnTo>
                  <a:lnTo>
                    <a:pt x="85033" y="450629"/>
                  </a:lnTo>
                  <a:lnTo>
                    <a:pt x="65775" y="493552"/>
                  </a:lnTo>
                  <a:lnTo>
                    <a:pt x="48818" y="537790"/>
                  </a:lnTo>
                  <a:lnTo>
                    <a:pt x="34244" y="583257"/>
                  </a:lnTo>
                  <a:lnTo>
                    <a:pt x="22135" y="629867"/>
                  </a:lnTo>
                  <a:lnTo>
                    <a:pt x="12574" y="677534"/>
                  </a:lnTo>
                  <a:lnTo>
                    <a:pt x="5643" y="726170"/>
                  </a:lnTo>
                  <a:lnTo>
                    <a:pt x="1424" y="775690"/>
                  </a:lnTo>
                  <a:lnTo>
                    <a:pt x="0" y="826008"/>
                  </a:lnTo>
                  <a:lnTo>
                    <a:pt x="1424" y="876325"/>
                  </a:lnTo>
                  <a:lnTo>
                    <a:pt x="5643" y="925845"/>
                  </a:lnTo>
                  <a:lnTo>
                    <a:pt x="12574" y="974481"/>
                  </a:lnTo>
                  <a:lnTo>
                    <a:pt x="22135" y="1022148"/>
                  </a:lnTo>
                  <a:lnTo>
                    <a:pt x="34244" y="1068758"/>
                  </a:lnTo>
                  <a:lnTo>
                    <a:pt x="48818" y="1114225"/>
                  </a:lnTo>
                  <a:lnTo>
                    <a:pt x="65775" y="1158463"/>
                  </a:lnTo>
                  <a:lnTo>
                    <a:pt x="85033" y="1201386"/>
                  </a:lnTo>
                  <a:lnTo>
                    <a:pt x="106510" y="1242906"/>
                  </a:lnTo>
                  <a:lnTo>
                    <a:pt x="130124" y="1282938"/>
                  </a:lnTo>
                  <a:lnTo>
                    <a:pt x="155792" y="1321395"/>
                  </a:lnTo>
                  <a:lnTo>
                    <a:pt x="183431" y="1358191"/>
                  </a:lnTo>
                  <a:lnTo>
                    <a:pt x="212961" y="1393239"/>
                  </a:lnTo>
                  <a:lnTo>
                    <a:pt x="244298" y="1426453"/>
                  </a:lnTo>
                  <a:lnTo>
                    <a:pt x="277361" y="1457746"/>
                  </a:lnTo>
                  <a:lnTo>
                    <a:pt x="312067" y="1487033"/>
                  </a:lnTo>
                  <a:lnTo>
                    <a:pt x="348334" y="1514226"/>
                  </a:lnTo>
                  <a:lnTo>
                    <a:pt x="386079" y="1539240"/>
                  </a:lnTo>
                  <a:lnTo>
                    <a:pt x="425222" y="1561987"/>
                  </a:lnTo>
                  <a:lnTo>
                    <a:pt x="465678" y="1582382"/>
                  </a:lnTo>
                  <a:lnTo>
                    <a:pt x="507366" y="1600337"/>
                  </a:lnTo>
                  <a:lnTo>
                    <a:pt x="550204" y="1615768"/>
                  </a:lnTo>
                  <a:lnTo>
                    <a:pt x="594110" y="1628587"/>
                  </a:lnTo>
                  <a:lnTo>
                    <a:pt x="639001" y="1638707"/>
                  </a:lnTo>
                  <a:lnTo>
                    <a:pt x="684795" y="1646043"/>
                  </a:lnTo>
                  <a:lnTo>
                    <a:pt x="731410" y="1650508"/>
                  </a:lnTo>
                  <a:lnTo>
                    <a:pt x="778764" y="1652016"/>
                  </a:lnTo>
                  <a:lnTo>
                    <a:pt x="778764" y="1333500"/>
                  </a:lnTo>
                  <a:lnTo>
                    <a:pt x="732772" y="1331175"/>
                  </a:lnTo>
                  <a:lnTo>
                    <a:pt x="687986" y="1324344"/>
                  </a:lnTo>
                  <a:lnTo>
                    <a:pt x="644610" y="1313220"/>
                  </a:lnTo>
                  <a:lnTo>
                    <a:pt x="602849" y="1298015"/>
                  </a:lnTo>
                  <a:lnTo>
                    <a:pt x="562906" y="1278944"/>
                  </a:lnTo>
                  <a:lnTo>
                    <a:pt x="524985" y="1256218"/>
                  </a:lnTo>
                  <a:lnTo>
                    <a:pt x="489291" y="1230051"/>
                  </a:lnTo>
                  <a:lnTo>
                    <a:pt x="456028" y="1200656"/>
                  </a:lnTo>
                  <a:lnTo>
                    <a:pt x="425400" y="1168246"/>
                  </a:lnTo>
                  <a:lnTo>
                    <a:pt x="397610" y="1133034"/>
                  </a:lnTo>
                  <a:lnTo>
                    <a:pt x="372864" y="1095234"/>
                  </a:lnTo>
                  <a:lnTo>
                    <a:pt x="351365" y="1055059"/>
                  </a:lnTo>
                  <a:lnTo>
                    <a:pt x="333317" y="1012721"/>
                  </a:lnTo>
                  <a:lnTo>
                    <a:pt x="318924" y="968434"/>
                  </a:lnTo>
                  <a:lnTo>
                    <a:pt x="308391" y="922410"/>
                  </a:lnTo>
                  <a:lnTo>
                    <a:pt x="301921" y="874864"/>
                  </a:lnTo>
                  <a:lnTo>
                    <a:pt x="299720" y="826008"/>
                  </a:lnTo>
                  <a:lnTo>
                    <a:pt x="301921" y="777151"/>
                  </a:lnTo>
                  <a:lnTo>
                    <a:pt x="308391" y="729605"/>
                  </a:lnTo>
                  <a:lnTo>
                    <a:pt x="318924" y="683581"/>
                  </a:lnTo>
                  <a:lnTo>
                    <a:pt x="333317" y="639294"/>
                  </a:lnTo>
                  <a:lnTo>
                    <a:pt x="351365" y="596956"/>
                  </a:lnTo>
                  <a:lnTo>
                    <a:pt x="372864" y="556781"/>
                  </a:lnTo>
                  <a:lnTo>
                    <a:pt x="397610" y="518981"/>
                  </a:lnTo>
                  <a:lnTo>
                    <a:pt x="425400" y="483769"/>
                  </a:lnTo>
                  <a:lnTo>
                    <a:pt x="456028" y="451359"/>
                  </a:lnTo>
                  <a:lnTo>
                    <a:pt x="489291" y="421964"/>
                  </a:lnTo>
                  <a:lnTo>
                    <a:pt x="524985" y="395797"/>
                  </a:lnTo>
                  <a:lnTo>
                    <a:pt x="562906" y="373071"/>
                  </a:lnTo>
                  <a:lnTo>
                    <a:pt x="602849" y="354000"/>
                  </a:lnTo>
                  <a:lnTo>
                    <a:pt x="644610" y="338795"/>
                  </a:lnTo>
                  <a:lnTo>
                    <a:pt x="687986" y="327671"/>
                  </a:lnTo>
                  <a:lnTo>
                    <a:pt x="732772" y="320840"/>
                  </a:lnTo>
                  <a:lnTo>
                    <a:pt x="778764" y="318515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7868" y="3247644"/>
              <a:ext cx="902195" cy="17800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53400" y="3313176"/>
              <a:ext cx="775970" cy="1653539"/>
            </a:xfrm>
            <a:custGeom>
              <a:avLst/>
              <a:gdLst/>
              <a:ahLst/>
              <a:cxnLst/>
              <a:rect l="l" t="t" r="r" b="b"/>
              <a:pathLst>
                <a:path w="775970" h="1653539">
                  <a:moveTo>
                    <a:pt x="0" y="0"/>
                  </a:moveTo>
                  <a:lnTo>
                    <a:pt x="0" y="318515"/>
                  </a:lnTo>
                  <a:lnTo>
                    <a:pt x="45648" y="320840"/>
                  </a:lnTo>
                  <a:lnTo>
                    <a:pt x="90122" y="327671"/>
                  </a:lnTo>
                  <a:lnTo>
                    <a:pt x="133214" y="338795"/>
                  </a:lnTo>
                  <a:lnTo>
                    <a:pt x="174720" y="354000"/>
                  </a:lnTo>
                  <a:lnTo>
                    <a:pt x="214434" y="373071"/>
                  </a:lnTo>
                  <a:lnTo>
                    <a:pt x="252151" y="395797"/>
                  </a:lnTo>
                  <a:lnTo>
                    <a:pt x="287666" y="421964"/>
                  </a:lnTo>
                  <a:lnTo>
                    <a:pt x="320773" y="451359"/>
                  </a:lnTo>
                  <a:lnTo>
                    <a:pt x="351266" y="483769"/>
                  </a:lnTo>
                  <a:lnTo>
                    <a:pt x="378942" y="518981"/>
                  </a:lnTo>
                  <a:lnTo>
                    <a:pt x="403593" y="556781"/>
                  </a:lnTo>
                  <a:lnTo>
                    <a:pt x="425016" y="596956"/>
                  </a:lnTo>
                  <a:lnTo>
                    <a:pt x="443004" y="639294"/>
                  </a:lnTo>
                  <a:lnTo>
                    <a:pt x="457352" y="683581"/>
                  </a:lnTo>
                  <a:lnTo>
                    <a:pt x="467855" y="729605"/>
                  </a:lnTo>
                  <a:lnTo>
                    <a:pt x="474307" y="777151"/>
                  </a:lnTo>
                  <a:lnTo>
                    <a:pt x="476503" y="826008"/>
                  </a:lnTo>
                  <a:lnTo>
                    <a:pt x="474307" y="874859"/>
                  </a:lnTo>
                  <a:lnTo>
                    <a:pt x="467855" y="922434"/>
                  </a:lnTo>
                  <a:lnTo>
                    <a:pt x="457352" y="968514"/>
                  </a:lnTo>
                  <a:lnTo>
                    <a:pt x="443004" y="1012882"/>
                  </a:lnTo>
                  <a:lnTo>
                    <a:pt x="425016" y="1055321"/>
                  </a:lnTo>
                  <a:lnTo>
                    <a:pt x="403593" y="1095614"/>
                  </a:lnTo>
                  <a:lnTo>
                    <a:pt x="378942" y="1133543"/>
                  </a:lnTo>
                  <a:lnTo>
                    <a:pt x="351266" y="1168890"/>
                  </a:lnTo>
                  <a:lnTo>
                    <a:pt x="320773" y="1201440"/>
                  </a:lnTo>
                  <a:lnTo>
                    <a:pt x="287666" y="1230974"/>
                  </a:lnTo>
                  <a:lnTo>
                    <a:pt x="252151" y="1257275"/>
                  </a:lnTo>
                  <a:lnTo>
                    <a:pt x="214434" y="1280126"/>
                  </a:lnTo>
                  <a:lnTo>
                    <a:pt x="174720" y="1299310"/>
                  </a:lnTo>
                  <a:lnTo>
                    <a:pt x="133214" y="1314609"/>
                  </a:lnTo>
                  <a:lnTo>
                    <a:pt x="90122" y="1325805"/>
                  </a:lnTo>
                  <a:lnTo>
                    <a:pt x="45648" y="1332683"/>
                  </a:lnTo>
                  <a:lnTo>
                    <a:pt x="0" y="1335024"/>
                  </a:lnTo>
                  <a:lnTo>
                    <a:pt x="0" y="1653539"/>
                  </a:lnTo>
                  <a:lnTo>
                    <a:pt x="47105" y="1652026"/>
                  </a:lnTo>
                  <a:lnTo>
                    <a:pt x="93485" y="1647543"/>
                  </a:lnTo>
                  <a:lnTo>
                    <a:pt x="139056" y="1640179"/>
                  </a:lnTo>
                  <a:lnTo>
                    <a:pt x="183735" y="1630020"/>
                  </a:lnTo>
                  <a:lnTo>
                    <a:pt x="227441" y="1617155"/>
                  </a:lnTo>
                  <a:lnTo>
                    <a:pt x="270090" y="1601669"/>
                  </a:lnTo>
                  <a:lnTo>
                    <a:pt x="311601" y="1583651"/>
                  </a:lnTo>
                  <a:lnTo>
                    <a:pt x="351891" y="1563189"/>
                  </a:lnTo>
                  <a:lnTo>
                    <a:pt x="390877" y="1540368"/>
                  </a:lnTo>
                  <a:lnTo>
                    <a:pt x="428477" y="1515278"/>
                  </a:lnTo>
                  <a:lnTo>
                    <a:pt x="464609" y="1488004"/>
                  </a:lnTo>
                  <a:lnTo>
                    <a:pt x="499190" y="1458635"/>
                  </a:lnTo>
                  <a:lnTo>
                    <a:pt x="532137" y="1427257"/>
                  </a:lnTo>
                  <a:lnTo>
                    <a:pt x="563369" y="1393959"/>
                  </a:lnTo>
                  <a:lnTo>
                    <a:pt x="592802" y="1358826"/>
                  </a:lnTo>
                  <a:lnTo>
                    <a:pt x="620354" y="1321948"/>
                  </a:lnTo>
                  <a:lnTo>
                    <a:pt x="645944" y="1283410"/>
                  </a:lnTo>
                  <a:lnTo>
                    <a:pt x="669487" y="1243301"/>
                  </a:lnTo>
                  <a:lnTo>
                    <a:pt x="690902" y="1201708"/>
                  </a:lnTo>
                  <a:lnTo>
                    <a:pt x="710107" y="1158718"/>
                  </a:lnTo>
                  <a:lnTo>
                    <a:pt x="727019" y="1114418"/>
                  </a:lnTo>
                  <a:lnTo>
                    <a:pt x="741555" y="1068896"/>
                  </a:lnTo>
                  <a:lnTo>
                    <a:pt x="753633" y="1022238"/>
                  </a:lnTo>
                  <a:lnTo>
                    <a:pt x="763170" y="974534"/>
                  </a:lnTo>
                  <a:lnTo>
                    <a:pt x="770085" y="925869"/>
                  </a:lnTo>
                  <a:lnTo>
                    <a:pt x="774294" y="876331"/>
                  </a:lnTo>
                  <a:lnTo>
                    <a:pt x="775716" y="826008"/>
                  </a:lnTo>
                  <a:lnTo>
                    <a:pt x="774294" y="775847"/>
                  </a:lnTo>
                  <a:lnTo>
                    <a:pt x="770085" y="726460"/>
                  </a:lnTo>
                  <a:lnTo>
                    <a:pt x="763170" y="677935"/>
                  </a:lnTo>
                  <a:lnTo>
                    <a:pt x="753633" y="630359"/>
                  </a:lnTo>
                  <a:lnTo>
                    <a:pt x="741555" y="583819"/>
                  </a:lnTo>
                  <a:lnTo>
                    <a:pt x="727019" y="538404"/>
                  </a:lnTo>
                  <a:lnTo>
                    <a:pt x="710107" y="494202"/>
                  </a:lnTo>
                  <a:lnTo>
                    <a:pt x="690902" y="451300"/>
                  </a:lnTo>
                  <a:lnTo>
                    <a:pt x="669487" y="409786"/>
                  </a:lnTo>
                  <a:lnTo>
                    <a:pt x="645944" y="369748"/>
                  </a:lnTo>
                  <a:lnTo>
                    <a:pt x="620354" y="331274"/>
                  </a:lnTo>
                  <a:lnTo>
                    <a:pt x="592802" y="294451"/>
                  </a:lnTo>
                  <a:lnTo>
                    <a:pt x="563369" y="259368"/>
                  </a:lnTo>
                  <a:lnTo>
                    <a:pt x="532137" y="226112"/>
                  </a:lnTo>
                  <a:lnTo>
                    <a:pt x="499190" y="194770"/>
                  </a:lnTo>
                  <a:lnTo>
                    <a:pt x="464609" y="165432"/>
                  </a:lnTo>
                  <a:lnTo>
                    <a:pt x="428477" y="138184"/>
                  </a:lnTo>
                  <a:lnTo>
                    <a:pt x="390877" y="113114"/>
                  </a:lnTo>
                  <a:lnTo>
                    <a:pt x="351891" y="90311"/>
                  </a:lnTo>
                  <a:lnTo>
                    <a:pt x="311601" y="69861"/>
                  </a:lnTo>
                  <a:lnTo>
                    <a:pt x="270090" y="51853"/>
                  </a:lnTo>
                  <a:lnTo>
                    <a:pt x="227441" y="36375"/>
                  </a:lnTo>
                  <a:lnTo>
                    <a:pt x="183735" y="23514"/>
                  </a:lnTo>
                  <a:lnTo>
                    <a:pt x="139056" y="13358"/>
                  </a:lnTo>
                  <a:lnTo>
                    <a:pt x="93485" y="5995"/>
                  </a:lnTo>
                  <a:lnTo>
                    <a:pt x="47105" y="1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A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0520" y="3950157"/>
              <a:ext cx="359676" cy="374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6052" y="4015740"/>
              <a:ext cx="233172" cy="2484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20" y="5283669"/>
              <a:ext cx="359676" cy="3764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6052" y="5349239"/>
              <a:ext cx="233172" cy="249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2220" y="306451"/>
            <a:ext cx="61309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solidFill>
                  <a:srgbClr val="3E3E3E"/>
                </a:solidFill>
              </a:rPr>
              <a:t>Mobile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Device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Deployment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80">
                <a:solidFill>
                  <a:srgbClr val="3E3E3E"/>
                </a:solidFill>
              </a:rPr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0584" y="760476"/>
            <a:ext cx="8459723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27630" y="1882292"/>
            <a:ext cx="1200023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0" marR="5080" indent="-2927985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model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explains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how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employees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supplied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mobil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appl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cati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be: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72074" y="3499103"/>
            <a:ext cx="4237355" cy="3679825"/>
            <a:chOff x="6172074" y="3499103"/>
            <a:chExt cx="4237355" cy="3679825"/>
          </a:xfrm>
        </p:grpSpPr>
        <p:sp>
          <p:nvSpPr>
            <p:cNvPr id="6" name="object 6"/>
            <p:cNvSpPr/>
            <p:nvPr/>
          </p:nvSpPr>
          <p:spPr>
            <a:xfrm>
              <a:off x="6176836" y="3989704"/>
              <a:ext cx="3915410" cy="3184525"/>
            </a:xfrm>
            <a:custGeom>
              <a:avLst/>
              <a:gdLst/>
              <a:ahLst/>
              <a:cxnLst/>
              <a:rect l="l" t="t" r="r" b="b"/>
              <a:pathLst>
                <a:path w="3915409" h="3184525">
                  <a:moveTo>
                    <a:pt x="3649534" y="0"/>
                  </a:moveTo>
                  <a:lnTo>
                    <a:pt x="3671995" y="42898"/>
                  </a:lnTo>
                  <a:lnTo>
                    <a:pt x="3693436" y="86119"/>
                  </a:lnTo>
                  <a:lnTo>
                    <a:pt x="3713862" y="129646"/>
                  </a:lnTo>
                  <a:lnTo>
                    <a:pt x="3733275" y="173463"/>
                  </a:lnTo>
                  <a:lnTo>
                    <a:pt x="3751680" y="217553"/>
                  </a:lnTo>
                  <a:lnTo>
                    <a:pt x="3769082" y="261900"/>
                  </a:lnTo>
                  <a:lnTo>
                    <a:pt x="3785484" y="306486"/>
                  </a:lnTo>
                  <a:lnTo>
                    <a:pt x="3800891" y="351295"/>
                  </a:lnTo>
                  <a:lnTo>
                    <a:pt x="3815306" y="396311"/>
                  </a:lnTo>
                  <a:lnTo>
                    <a:pt x="3828733" y="441516"/>
                  </a:lnTo>
                  <a:lnTo>
                    <a:pt x="3841177" y="486895"/>
                  </a:lnTo>
                  <a:lnTo>
                    <a:pt x="3852642" y="532430"/>
                  </a:lnTo>
                  <a:lnTo>
                    <a:pt x="3863131" y="578105"/>
                  </a:lnTo>
                  <a:lnTo>
                    <a:pt x="3872649" y="623902"/>
                  </a:lnTo>
                  <a:lnTo>
                    <a:pt x="3881200" y="669807"/>
                  </a:lnTo>
                  <a:lnTo>
                    <a:pt x="3888788" y="715801"/>
                  </a:lnTo>
                  <a:lnTo>
                    <a:pt x="3895417" y="761868"/>
                  </a:lnTo>
                  <a:lnTo>
                    <a:pt x="3901091" y="807991"/>
                  </a:lnTo>
                  <a:lnTo>
                    <a:pt x="3905814" y="854155"/>
                  </a:lnTo>
                  <a:lnTo>
                    <a:pt x="3909590" y="900342"/>
                  </a:lnTo>
                  <a:lnTo>
                    <a:pt x="3912423" y="946535"/>
                  </a:lnTo>
                  <a:lnTo>
                    <a:pt x="3914318" y="992718"/>
                  </a:lnTo>
                  <a:lnTo>
                    <a:pt x="3915278" y="1038874"/>
                  </a:lnTo>
                  <a:lnTo>
                    <a:pt x="3915308" y="1084987"/>
                  </a:lnTo>
                  <a:lnTo>
                    <a:pt x="3914411" y="1131039"/>
                  </a:lnTo>
                  <a:lnTo>
                    <a:pt x="3912592" y="1177015"/>
                  </a:lnTo>
                  <a:lnTo>
                    <a:pt x="3909854" y="1222898"/>
                  </a:lnTo>
                  <a:lnTo>
                    <a:pt x="3906202" y="1268670"/>
                  </a:lnTo>
                  <a:lnTo>
                    <a:pt x="3901640" y="1314316"/>
                  </a:lnTo>
                  <a:lnTo>
                    <a:pt x="3896172" y="1359818"/>
                  </a:lnTo>
                  <a:lnTo>
                    <a:pt x="3889802" y="1405160"/>
                  </a:lnTo>
                  <a:lnTo>
                    <a:pt x="3882534" y="1450325"/>
                  </a:lnTo>
                  <a:lnTo>
                    <a:pt x="3874372" y="1495297"/>
                  </a:lnTo>
                  <a:lnTo>
                    <a:pt x="3865320" y="1540059"/>
                  </a:lnTo>
                  <a:lnTo>
                    <a:pt x="3855382" y="1584594"/>
                  </a:lnTo>
                  <a:lnTo>
                    <a:pt x="3844563" y="1628886"/>
                  </a:lnTo>
                  <a:lnTo>
                    <a:pt x="3832866" y="1672918"/>
                  </a:lnTo>
                  <a:lnTo>
                    <a:pt x="3820295" y="1716673"/>
                  </a:lnTo>
                  <a:lnTo>
                    <a:pt x="3806855" y="1760135"/>
                  </a:lnTo>
                  <a:lnTo>
                    <a:pt x="3792549" y="1803287"/>
                  </a:lnTo>
                  <a:lnTo>
                    <a:pt x="3777382" y="1846112"/>
                  </a:lnTo>
                  <a:lnTo>
                    <a:pt x="3761358" y="1888594"/>
                  </a:lnTo>
                  <a:lnTo>
                    <a:pt x="3744481" y="1930716"/>
                  </a:lnTo>
                  <a:lnTo>
                    <a:pt x="3726754" y="1972462"/>
                  </a:lnTo>
                  <a:lnTo>
                    <a:pt x="3708182" y="2013814"/>
                  </a:lnTo>
                  <a:lnTo>
                    <a:pt x="3688770" y="2054756"/>
                  </a:lnTo>
                  <a:lnTo>
                    <a:pt x="3668520" y="2095272"/>
                  </a:lnTo>
                  <a:lnTo>
                    <a:pt x="3647437" y="2135344"/>
                  </a:lnTo>
                  <a:lnTo>
                    <a:pt x="3625526" y="2174957"/>
                  </a:lnTo>
                  <a:lnTo>
                    <a:pt x="3602789" y="2214093"/>
                  </a:lnTo>
                  <a:lnTo>
                    <a:pt x="3579233" y="2252735"/>
                  </a:lnTo>
                  <a:lnTo>
                    <a:pt x="3554859" y="2290868"/>
                  </a:lnTo>
                  <a:lnTo>
                    <a:pt x="3529673" y="2328474"/>
                  </a:lnTo>
                  <a:lnTo>
                    <a:pt x="3503679" y="2365537"/>
                  </a:lnTo>
                  <a:lnTo>
                    <a:pt x="3476880" y="2402041"/>
                  </a:lnTo>
                  <a:lnTo>
                    <a:pt x="3449280" y="2437967"/>
                  </a:lnTo>
                  <a:lnTo>
                    <a:pt x="3420885" y="2473301"/>
                  </a:lnTo>
                  <a:lnTo>
                    <a:pt x="3391697" y="2508025"/>
                  </a:lnTo>
                  <a:lnTo>
                    <a:pt x="3361721" y="2542122"/>
                  </a:lnTo>
                  <a:lnTo>
                    <a:pt x="3330961" y="2575576"/>
                  </a:lnTo>
                  <a:lnTo>
                    <a:pt x="3299421" y="2608371"/>
                  </a:lnTo>
                  <a:lnTo>
                    <a:pt x="3267105" y="2640489"/>
                  </a:lnTo>
                  <a:lnTo>
                    <a:pt x="3234018" y="2671913"/>
                  </a:lnTo>
                  <a:lnTo>
                    <a:pt x="3200162" y="2702629"/>
                  </a:lnTo>
                  <a:lnTo>
                    <a:pt x="3165543" y="2732617"/>
                  </a:lnTo>
                  <a:lnTo>
                    <a:pt x="3130164" y="2761863"/>
                  </a:lnTo>
                  <a:lnTo>
                    <a:pt x="3094029" y="2790349"/>
                  </a:lnTo>
                  <a:lnTo>
                    <a:pt x="3057143" y="2818058"/>
                  </a:lnTo>
                  <a:lnTo>
                    <a:pt x="3019510" y="2844974"/>
                  </a:lnTo>
                  <a:lnTo>
                    <a:pt x="2981133" y="2871081"/>
                  </a:lnTo>
                  <a:lnTo>
                    <a:pt x="2942017" y="2896362"/>
                  </a:lnTo>
                  <a:lnTo>
                    <a:pt x="2901224" y="2921358"/>
                  </a:lnTo>
                  <a:lnTo>
                    <a:pt x="2860116" y="2945185"/>
                  </a:lnTo>
                  <a:lnTo>
                    <a:pt x="2818709" y="2967849"/>
                  </a:lnTo>
                  <a:lnTo>
                    <a:pt x="2777019" y="2989354"/>
                  </a:lnTo>
                  <a:lnTo>
                    <a:pt x="2735064" y="3009704"/>
                  </a:lnTo>
                  <a:lnTo>
                    <a:pt x="2692860" y="3028905"/>
                  </a:lnTo>
                  <a:lnTo>
                    <a:pt x="2650425" y="3046961"/>
                  </a:lnTo>
                  <a:lnTo>
                    <a:pt x="2607774" y="3063877"/>
                  </a:lnTo>
                  <a:lnTo>
                    <a:pt x="2564925" y="3079658"/>
                  </a:lnTo>
                  <a:lnTo>
                    <a:pt x="2521894" y="3094309"/>
                  </a:lnTo>
                  <a:lnTo>
                    <a:pt x="2478699" y="3107834"/>
                  </a:lnTo>
                  <a:lnTo>
                    <a:pt x="2435355" y="3120239"/>
                  </a:lnTo>
                  <a:lnTo>
                    <a:pt x="2391880" y="3131528"/>
                  </a:lnTo>
                  <a:lnTo>
                    <a:pt x="2348291" y="3141705"/>
                  </a:lnTo>
                  <a:lnTo>
                    <a:pt x="2304604" y="3150777"/>
                  </a:lnTo>
                  <a:lnTo>
                    <a:pt x="2260836" y="3158747"/>
                  </a:lnTo>
                  <a:lnTo>
                    <a:pt x="2217004" y="3165620"/>
                  </a:lnTo>
                  <a:lnTo>
                    <a:pt x="2173124" y="3171401"/>
                  </a:lnTo>
                  <a:lnTo>
                    <a:pt x="2129214" y="3176095"/>
                  </a:lnTo>
                  <a:lnTo>
                    <a:pt x="2085291" y="3179707"/>
                  </a:lnTo>
                  <a:lnTo>
                    <a:pt x="2041370" y="3182241"/>
                  </a:lnTo>
                  <a:lnTo>
                    <a:pt x="1997469" y="3183703"/>
                  </a:lnTo>
                  <a:lnTo>
                    <a:pt x="1953604" y="3184096"/>
                  </a:lnTo>
                  <a:lnTo>
                    <a:pt x="1909793" y="3183427"/>
                  </a:lnTo>
                  <a:lnTo>
                    <a:pt x="1866051" y="3181699"/>
                  </a:lnTo>
                  <a:lnTo>
                    <a:pt x="1822397" y="3178918"/>
                  </a:lnTo>
                  <a:lnTo>
                    <a:pt x="1778846" y="3175088"/>
                  </a:lnTo>
                  <a:lnTo>
                    <a:pt x="1735416" y="3170214"/>
                  </a:lnTo>
                  <a:lnTo>
                    <a:pt x="1692123" y="3164301"/>
                  </a:lnTo>
                  <a:lnTo>
                    <a:pt x="1648983" y="3157354"/>
                  </a:lnTo>
                  <a:lnTo>
                    <a:pt x="1606015" y="3149377"/>
                  </a:lnTo>
                  <a:lnTo>
                    <a:pt x="1563234" y="3140376"/>
                  </a:lnTo>
                  <a:lnTo>
                    <a:pt x="1520657" y="3130354"/>
                  </a:lnTo>
                  <a:lnTo>
                    <a:pt x="1478302" y="3119318"/>
                  </a:lnTo>
                  <a:lnTo>
                    <a:pt x="1436184" y="3107271"/>
                  </a:lnTo>
                  <a:lnTo>
                    <a:pt x="1394321" y="3094219"/>
                  </a:lnTo>
                  <a:lnTo>
                    <a:pt x="1352729" y="3080165"/>
                  </a:lnTo>
                  <a:lnTo>
                    <a:pt x="1311426" y="3065116"/>
                  </a:lnTo>
                  <a:lnTo>
                    <a:pt x="1270427" y="3049076"/>
                  </a:lnTo>
                  <a:lnTo>
                    <a:pt x="1229750" y="3032050"/>
                  </a:lnTo>
                  <a:lnTo>
                    <a:pt x="1189412" y="3014042"/>
                  </a:lnTo>
                  <a:lnTo>
                    <a:pt x="1149429" y="2995057"/>
                  </a:lnTo>
                  <a:lnTo>
                    <a:pt x="1109818" y="2975101"/>
                  </a:lnTo>
                  <a:lnTo>
                    <a:pt x="1070596" y="2954177"/>
                  </a:lnTo>
                  <a:lnTo>
                    <a:pt x="1031779" y="2932291"/>
                  </a:lnTo>
                  <a:lnTo>
                    <a:pt x="993385" y="2909447"/>
                  </a:lnTo>
                  <a:lnTo>
                    <a:pt x="955430" y="2885651"/>
                  </a:lnTo>
                  <a:lnTo>
                    <a:pt x="917931" y="2860907"/>
                  </a:lnTo>
                  <a:lnTo>
                    <a:pt x="880905" y="2835219"/>
                  </a:lnTo>
                  <a:lnTo>
                    <a:pt x="844368" y="2808594"/>
                  </a:lnTo>
                  <a:lnTo>
                    <a:pt x="808338" y="2781034"/>
                  </a:lnTo>
                  <a:lnTo>
                    <a:pt x="772830" y="2752546"/>
                  </a:lnTo>
                  <a:lnTo>
                    <a:pt x="737863" y="2723134"/>
                  </a:lnTo>
                  <a:lnTo>
                    <a:pt x="703452" y="2692803"/>
                  </a:lnTo>
                  <a:lnTo>
                    <a:pt x="669615" y="2661558"/>
                  </a:lnTo>
                  <a:lnTo>
                    <a:pt x="636367" y="2629403"/>
                  </a:lnTo>
                  <a:lnTo>
                    <a:pt x="603727" y="2596344"/>
                  </a:lnTo>
                  <a:lnTo>
                    <a:pt x="571710" y="2562384"/>
                  </a:lnTo>
                  <a:lnTo>
                    <a:pt x="540334" y="2527529"/>
                  </a:lnTo>
                  <a:lnTo>
                    <a:pt x="509615" y="2491784"/>
                  </a:lnTo>
                  <a:lnTo>
                    <a:pt x="479570" y="2455154"/>
                  </a:lnTo>
                  <a:lnTo>
                    <a:pt x="450216" y="2417642"/>
                  </a:lnTo>
                  <a:lnTo>
                    <a:pt x="421570" y="2379255"/>
                  </a:lnTo>
                  <a:lnTo>
                    <a:pt x="393648" y="2339997"/>
                  </a:lnTo>
                  <a:lnTo>
                    <a:pt x="366467" y="2299872"/>
                  </a:lnTo>
                  <a:lnTo>
                    <a:pt x="340045" y="2258886"/>
                  </a:lnTo>
                  <a:lnTo>
                    <a:pt x="314397" y="2217043"/>
                  </a:lnTo>
                  <a:lnTo>
                    <a:pt x="289540" y="2174348"/>
                  </a:lnTo>
                  <a:lnTo>
                    <a:pt x="265492" y="2130806"/>
                  </a:lnTo>
                  <a:lnTo>
                    <a:pt x="242476" y="2086799"/>
                  </a:lnTo>
                  <a:lnTo>
                    <a:pt x="220502" y="2042357"/>
                  </a:lnTo>
                  <a:lnTo>
                    <a:pt x="199572" y="1997497"/>
                  </a:lnTo>
                  <a:lnTo>
                    <a:pt x="179684" y="1952242"/>
                  </a:lnTo>
                  <a:lnTo>
                    <a:pt x="160840" y="1906611"/>
                  </a:lnTo>
                  <a:lnTo>
                    <a:pt x="143038" y="1860624"/>
                  </a:lnTo>
                  <a:lnTo>
                    <a:pt x="126279" y="1814302"/>
                  </a:lnTo>
                  <a:lnTo>
                    <a:pt x="110563" y="1767665"/>
                  </a:lnTo>
                  <a:lnTo>
                    <a:pt x="95890" y="1720733"/>
                  </a:lnTo>
                  <a:lnTo>
                    <a:pt x="82260" y="1673526"/>
                  </a:lnTo>
                  <a:lnTo>
                    <a:pt x="69673" y="1626064"/>
                  </a:lnTo>
                  <a:lnTo>
                    <a:pt x="58129" y="1578369"/>
                  </a:lnTo>
                  <a:lnTo>
                    <a:pt x="47628" y="1530459"/>
                  </a:lnTo>
                  <a:lnTo>
                    <a:pt x="38171" y="1482356"/>
                  </a:lnTo>
                  <a:lnTo>
                    <a:pt x="29756" y="1434079"/>
                  </a:lnTo>
                  <a:lnTo>
                    <a:pt x="22385" y="1385649"/>
                  </a:lnTo>
                  <a:lnTo>
                    <a:pt x="16057" y="1337085"/>
                  </a:lnTo>
                  <a:lnTo>
                    <a:pt x="10772" y="1288409"/>
                  </a:lnTo>
                  <a:lnTo>
                    <a:pt x="6531" y="1239641"/>
                  </a:lnTo>
                  <a:lnTo>
                    <a:pt x="3333" y="1190800"/>
                  </a:lnTo>
                  <a:lnTo>
                    <a:pt x="1178" y="1141907"/>
                  </a:lnTo>
                  <a:lnTo>
                    <a:pt x="67" y="1092982"/>
                  </a:lnTo>
                  <a:lnTo>
                    <a:pt x="0" y="1044046"/>
                  </a:lnTo>
                  <a:lnTo>
                    <a:pt x="975" y="995118"/>
                  </a:lnTo>
                  <a:lnTo>
                    <a:pt x="2995" y="946219"/>
                  </a:lnTo>
                  <a:lnTo>
                    <a:pt x="6057" y="897369"/>
                  </a:lnTo>
                  <a:lnTo>
                    <a:pt x="10164" y="848588"/>
                  </a:lnTo>
                  <a:lnTo>
                    <a:pt x="15314" y="799897"/>
                  </a:lnTo>
                  <a:lnTo>
                    <a:pt x="21507" y="751316"/>
                  </a:lnTo>
                  <a:lnTo>
                    <a:pt x="28745" y="702865"/>
                  </a:lnTo>
                  <a:lnTo>
                    <a:pt x="37026" y="654564"/>
                  </a:lnTo>
                  <a:lnTo>
                    <a:pt x="46351" y="606433"/>
                  </a:lnTo>
                  <a:lnTo>
                    <a:pt x="56719" y="558493"/>
                  </a:lnTo>
                  <a:lnTo>
                    <a:pt x="68132" y="510765"/>
                  </a:lnTo>
                  <a:lnTo>
                    <a:pt x="80588" y="463267"/>
                  </a:lnTo>
                  <a:lnTo>
                    <a:pt x="94088" y="416021"/>
                  </a:lnTo>
                  <a:lnTo>
                    <a:pt x="108633" y="369047"/>
                  </a:lnTo>
                  <a:lnTo>
                    <a:pt x="124221" y="322364"/>
                  </a:lnTo>
                  <a:lnTo>
                    <a:pt x="140853" y="275994"/>
                  </a:lnTo>
                  <a:lnTo>
                    <a:pt x="158529" y="229956"/>
                  </a:lnTo>
                  <a:lnTo>
                    <a:pt x="177249" y="184271"/>
                  </a:lnTo>
                  <a:lnTo>
                    <a:pt x="197013" y="138958"/>
                  </a:lnTo>
                  <a:lnTo>
                    <a:pt x="217821" y="94039"/>
                  </a:lnTo>
                  <a:lnTo>
                    <a:pt x="239674" y="49533"/>
                  </a:lnTo>
                  <a:lnTo>
                    <a:pt x="262571" y="5461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04604" y="3499103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10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749155" y="3658615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04604" y="5713476"/>
            <a:ext cx="1004569" cy="706120"/>
          </a:xfrm>
          <a:custGeom>
            <a:avLst/>
            <a:gdLst/>
            <a:ahLst/>
            <a:cxnLst/>
            <a:rect l="l" t="t" r="r" b="b"/>
            <a:pathLst>
              <a:path w="1004570" h="706120">
                <a:moveTo>
                  <a:pt x="895476" y="0"/>
                </a:moveTo>
                <a:lnTo>
                  <a:pt x="108839" y="0"/>
                </a:lnTo>
                <a:lnTo>
                  <a:pt x="66490" y="9249"/>
                </a:lnTo>
                <a:lnTo>
                  <a:pt x="31892" y="34464"/>
                </a:lnTo>
                <a:lnTo>
                  <a:pt x="8558" y="71848"/>
                </a:lnTo>
                <a:lnTo>
                  <a:pt x="0" y="117601"/>
                </a:lnTo>
                <a:lnTo>
                  <a:pt x="0" y="588010"/>
                </a:lnTo>
                <a:lnTo>
                  <a:pt x="8558" y="633763"/>
                </a:lnTo>
                <a:lnTo>
                  <a:pt x="31892" y="671147"/>
                </a:lnTo>
                <a:lnTo>
                  <a:pt x="66490" y="696362"/>
                </a:lnTo>
                <a:lnTo>
                  <a:pt x="108839" y="705612"/>
                </a:lnTo>
                <a:lnTo>
                  <a:pt x="895476" y="705612"/>
                </a:lnTo>
                <a:lnTo>
                  <a:pt x="937825" y="696362"/>
                </a:lnTo>
                <a:lnTo>
                  <a:pt x="972423" y="671147"/>
                </a:lnTo>
                <a:lnTo>
                  <a:pt x="995757" y="633763"/>
                </a:lnTo>
                <a:lnTo>
                  <a:pt x="1004316" y="588010"/>
                </a:lnTo>
                <a:lnTo>
                  <a:pt x="1004316" y="117601"/>
                </a:lnTo>
                <a:lnTo>
                  <a:pt x="995757" y="71848"/>
                </a:lnTo>
                <a:lnTo>
                  <a:pt x="972423" y="34464"/>
                </a:lnTo>
                <a:lnTo>
                  <a:pt x="937825" y="9249"/>
                </a:lnTo>
                <a:lnTo>
                  <a:pt x="89547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749155" y="5872988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32192" y="6819900"/>
            <a:ext cx="1004569" cy="706120"/>
          </a:xfrm>
          <a:custGeom>
            <a:avLst/>
            <a:gdLst/>
            <a:ahLst/>
            <a:cxnLst/>
            <a:rect l="l" t="t" r="r" b="b"/>
            <a:pathLst>
              <a:path w="1004570" h="706120">
                <a:moveTo>
                  <a:pt x="895476" y="0"/>
                </a:moveTo>
                <a:lnTo>
                  <a:pt x="108838" y="0"/>
                </a:lnTo>
                <a:lnTo>
                  <a:pt x="66490" y="9249"/>
                </a:lnTo>
                <a:lnTo>
                  <a:pt x="31892" y="34464"/>
                </a:lnTo>
                <a:lnTo>
                  <a:pt x="8558" y="71848"/>
                </a:lnTo>
                <a:lnTo>
                  <a:pt x="0" y="117601"/>
                </a:lnTo>
                <a:lnTo>
                  <a:pt x="0" y="588010"/>
                </a:lnTo>
                <a:lnTo>
                  <a:pt x="8558" y="633763"/>
                </a:lnTo>
                <a:lnTo>
                  <a:pt x="31892" y="671147"/>
                </a:lnTo>
                <a:lnTo>
                  <a:pt x="66490" y="696362"/>
                </a:lnTo>
                <a:lnTo>
                  <a:pt x="108838" y="705612"/>
                </a:lnTo>
                <a:lnTo>
                  <a:pt x="895476" y="705612"/>
                </a:lnTo>
                <a:lnTo>
                  <a:pt x="937825" y="696362"/>
                </a:lnTo>
                <a:lnTo>
                  <a:pt x="972423" y="671147"/>
                </a:lnTo>
                <a:lnTo>
                  <a:pt x="995757" y="633763"/>
                </a:lnTo>
                <a:lnTo>
                  <a:pt x="1004315" y="588010"/>
                </a:lnTo>
                <a:lnTo>
                  <a:pt x="1004315" y="117601"/>
                </a:lnTo>
                <a:lnTo>
                  <a:pt x="995757" y="71848"/>
                </a:lnTo>
                <a:lnTo>
                  <a:pt x="972423" y="34464"/>
                </a:lnTo>
                <a:lnTo>
                  <a:pt x="937825" y="9249"/>
                </a:lnTo>
                <a:lnTo>
                  <a:pt x="89547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976996" y="6980301"/>
            <a:ext cx="3149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61303" y="5713476"/>
            <a:ext cx="1003300" cy="706120"/>
          </a:xfrm>
          <a:custGeom>
            <a:avLst/>
            <a:gdLst/>
            <a:ahLst/>
            <a:cxnLst/>
            <a:rect l="l" t="t" r="r" b="b"/>
            <a:pathLst>
              <a:path w="1003300" h="706120">
                <a:moveTo>
                  <a:pt x="894206" y="0"/>
                </a:moveTo>
                <a:lnTo>
                  <a:pt x="108585" y="0"/>
                </a:lnTo>
                <a:lnTo>
                  <a:pt x="66329" y="9249"/>
                </a:lnTo>
                <a:lnTo>
                  <a:pt x="31813" y="34464"/>
                </a:lnTo>
                <a:lnTo>
                  <a:pt x="8536" y="71848"/>
                </a:lnTo>
                <a:lnTo>
                  <a:pt x="0" y="117601"/>
                </a:lnTo>
                <a:lnTo>
                  <a:pt x="0" y="588010"/>
                </a:lnTo>
                <a:lnTo>
                  <a:pt x="8536" y="633763"/>
                </a:lnTo>
                <a:lnTo>
                  <a:pt x="31813" y="671147"/>
                </a:lnTo>
                <a:lnTo>
                  <a:pt x="66329" y="696362"/>
                </a:lnTo>
                <a:lnTo>
                  <a:pt x="108585" y="705612"/>
                </a:lnTo>
                <a:lnTo>
                  <a:pt x="894206" y="705612"/>
                </a:lnTo>
                <a:lnTo>
                  <a:pt x="936462" y="696362"/>
                </a:lnTo>
                <a:lnTo>
                  <a:pt x="970978" y="671147"/>
                </a:lnTo>
                <a:lnTo>
                  <a:pt x="994255" y="633763"/>
                </a:lnTo>
                <a:lnTo>
                  <a:pt x="1002792" y="588010"/>
                </a:lnTo>
                <a:lnTo>
                  <a:pt x="1002792" y="117601"/>
                </a:lnTo>
                <a:lnTo>
                  <a:pt x="994255" y="71848"/>
                </a:lnTo>
                <a:lnTo>
                  <a:pt x="970978" y="34464"/>
                </a:lnTo>
                <a:lnTo>
                  <a:pt x="936462" y="9249"/>
                </a:lnTo>
                <a:lnTo>
                  <a:pt x="894206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05220" y="5872988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1303" y="3499103"/>
            <a:ext cx="1003300" cy="706120"/>
          </a:xfrm>
          <a:custGeom>
            <a:avLst/>
            <a:gdLst/>
            <a:ahLst/>
            <a:cxnLst/>
            <a:rect l="l" t="t" r="r" b="b"/>
            <a:pathLst>
              <a:path w="1003300" h="706120">
                <a:moveTo>
                  <a:pt x="894206" y="0"/>
                </a:moveTo>
                <a:lnTo>
                  <a:pt x="108585" y="0"/>
                </a:lnTo>
                <a:lnTo>
                  <a:pt x="66329" y="9249"/>
                </a:lnTo>
                <a:lnTo>
                  <a:pt x="31813" y="34464"/>
                </a:lnTo>
                <a:lnTo>
                  <a:pt x="8536" y="71848"/>
                </a:lnTo>
                <a:lnTo>
                  <a:pt x="0" y="117601"/>
                </a:lnTo>
                <a:lnTo>
                  <a:pt x="0" y="588010"/>
                </a:lnTo>
                <a:lnTo>
                  <a:pt x="8536" y="633763"/>
                </a:lnTo>
                <a:lnTo>
                  <a:pt x="31813" y="671147"/>
                </a:lnTo>
                <a:lnTo>
                  <a:pt x="66329" y="696362"/>
                </a:lnTo>
                <a:lnTo>
                  <a:pt x="108585" y="705612"/>
                </a:lnTo>
                <a:lnTo>
                  <a:pt x="894206" y="705612"/>
                </a:lnTo>
                <a:lnTo>
                  <a:pt x="936462" y="696362"/>
                </a:lnTo>
                <a:lnTo>
                  <a:pt x="970978" y="671147"/>
                </a:lnTo>
                <a:lnTo>
                  <a:pt x="994255" y="633763"/>
                </a:lnTo>
                <a:lnTo>
                  <a:pt x="1002792" y="588010"/>
                </a:lnTo>
                <a:lnTo>
                  <a:pt x="1002792" y="117601"/>
                </a:lnTo>
                <a:lnTo>
                  <a:pt x="994255" y="71848"/>
                </a:lnTo>
                <a:lnTo>
                  <a:pt x="970978" y="34464"/>
                </a:lnTo>
                <a:lnTo>
                  <a:pt x="936462" y="9249"/>
                </a:lnTo>
                <a:lnTo>
                  <a:pt x="894206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206109" y="3658615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14101" y="3420897"/>
            <a:ext cx="288226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9870">
              <a:lnSpc>
                <a:spcPct val="114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Corporate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Owned,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(COBO)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47044" y="5621278"/>
            <a:ext cx="3295015" cy="79629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Choose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Own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400"/>
              </a:spcBef>
            </a:pP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(CYOD)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77050" y="7674050"/>
            <a:ext cx="25177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5110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Virtual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Desktop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(VDI)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0660" y="5604154"/>
            <a:ext cx="3475354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5780">
              <a:lnSpc>
                <a:spcPct val="114999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Corporate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Owned,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Personally-Enabled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(COPE)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94864" y="3457808"/>
            <a:ext cx="3011170" cy="7975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Bring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Own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endParaRPr sz="22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  <a:spcBef>
                <a:spcPts val="400"/>
              </a:spcBef>
            </a:pP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(BYOD)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1004" y="4448555"/>
            <a:ext cx="1641348" cy="1642872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6332" y="306451"/>
            <a:ext cx="58642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Enterprise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Mobility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9" y="760476"/>
            <a:ext cx="82082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9195" y="1882292"/>
            <a:ext cx="1135443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5010" marR="5080" indent="-702945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Mobility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(EMM)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class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applies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policies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enterprise.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6392" y="3968496"/>
            <a:ext cx="11218545" cy="1405255"/>
          </a:xfrm>
          <a:custGeom>
            <a:avLst/>
            <a:gdLst/>
            <a:ahLst/>
            <a:cxnLst/>
            <a:rect l="l" t="t" r="r" b="b"/>
            <a:pathLst>
              <a:path w="11218544" h="1405254">
                <a:moveTo>
                  <a:pt x="0" y="234187"/>
                </a:moveTo>
                <a:lnTo>
                  <a:pt x="4760" y="187006"/>
                </a:lnTo>
                <a:lnTo>
                  <a:pt x="18411" y="143053"/>
                </a:lnTo>
                <a:lnTo>
                  <a:pt x="40009" y="103274"/>
                </a:lnTo>
                <a:lnTo>
                  <a:pt x="68611" y="68611"/>
                </a:lnTo>
                <a:lnTo>
                  <a:pt x="103274" y="40009"/>
                </a:lnTo>
                <a:lnTo>
                  <a:pt x="143053" y="18411"/>
                </a:lnTo>
                <a:lnTo>
                  <a:pt x="187006" y="4760"/>
                </a:lnTo>
                <a:lnTo>
                  <a:pt x="234187" y="0"/>
                </a:lnTo>
                <a:lnTo>
                  <a:pt x="10983975" y="0"/>
                </a:lnTo>
                <a:lnTo>
                  <a:pt x="11031157" y="4760"/>
                </a:lnTo>
                <a:lnTo>
                  <a:pt x="11075110" y="18411"/>
                </a:lnTo>
                <a:lnTo>
                  <a:pt x="11114889" y="40009"/>
                </a:lnTo>
                <a:lnTo>
                  <a:pt x="11149552" y="68611"/>
                </a:lnTo>
                <a:lnTo>
                  <a:pt x="11178154" y="103274"/>
                </a:lnTo>
                <a:lnTo>
                  <a:pt x="11199752" y="143053"/>
                </a:lnTo>
                <a:lnTo>
                  <a:pt x="11213403" y="187006"/>
                </a:lnTo>
                <a:lnTo>
                  <a:pt x="11218164" y="234187"/>
                </a:lnTo>
                <a:lnTo>
                  <a:pt x="11218164" y="1170939"/>
                </a:lnTo>
                <a:lnTo>
                  <a:pt x="11213403" y="1218121"/>
                </a:lnTo>
                <a:lnTo>
                  <a:pt x="11199752" y="1262074"/>
                </a:lnTo>
                <a:lnTo>
                  <a:pt x="11178154" y="1301853"/>
                </a:lnTo>
                <a:lnTo>
                  <a:pt x="11149552" y="1336516"/>
                </a:lnTo>
                <a:lnTo>
                  <a:pt x="11114889" y="1365118"/>
                </a:lnTo>
                <a:lnTo>
                  <a:pt x="11075110" y="1386716"/>
                </a:lnTo>
                <a:lnTo>
                  <a:pt x="11031157" y="1400367"/>
                </a:lnTo>
                <a:lnTo>
                  <a:pt x="10983975" y="1405127"/>
                </a:lnTo>
                <a:lnTo>
                  <a:pt x="234187" y="1405127"/>
                </a:lnTo>
                <a:lnTo>
                  <a:pt x="187006" y="1400367"/>
                </a:lnTo>
                <a:lnTo>
                  <a:pt x="143053" y="1386716"/>
                </a:lnTo>
                <a:lnTo>
                  <a:pt x="103274" y="1365118"/>
                </a:lnTo>
                <a:lnTo>
                  <a:pt x="68611" y="1336516"/>
                </a:lnTo>
                <a:lnTo>
                  <a:pt x="40009" y="1301853"/>
                </a:lnTo>
                <a:lnTo>
                  <a:pt x="18411" y="1262074"/>
                </a:lnTo>
                <a:lnTo>
                  <a:pt x="4760" y="1218121"/>
                </a:lnTo>
                <a:lnTo>
                  <a:pt x="0" y="1170939"/>
                </a:lnTo>
                <a:lnTo>
                  <a:pt x="0" y="234187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17285" y="4475734"/>
            <a:ext cx="60534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visibility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configuration.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6392" y="5949696"/>
            <a:ext cx="11218545" cy="1405255"/>
          </a:xfrm>
          <a:custGeom>
            <a:avLst/>
            <a:gdLst/>
            <a:ahLst/>
            <a:cxnLst/>
            <a:rect l="l" t="t" r="r" b="b"/>
            <a:pathLst>
              <a:path w="11218544" h="1405254">
                <a:moveTo>
                  <a:pt x="0" y="234187"/>
                </a:moveTo>
                <a:lnTo>
                  <a:pt x="4760" y="187006"/>
                </a:lnTo>
                <a:lnTo>
                  <a:pt x="18411" y="143053"/>
                </a:lnTo>
                <a:lnTo>
                  <a:pt x="40009" y="103274"/>
                </a:lnTo>
                <a:lnTo>
                  <a:pt x="68611" y="68611"/>
                </a:lnTo>
                <a:lnTo>
                  <a:pt x="103274" y="40009"/>
                </a:lnTo>
                <a:lnTo>
                  <a:pt x="143053" y="18411"/>
                </a:lnTo>
                <a:lnTo>
                  <a:pt x="187006" y="4760"/>
                </a:lnTo>
                <a:lnTo>
                  <a:pt x="234187" y="0"/>
                </a:lnTo>
                <a:lnTo>
                  <a:pt x="10983975" y="0"/>
                </a:lnTo>
                <a:lnTo>
                  <a:pt x="11031157" y="4760"/>
                </a:lnTo>
                <a:lnTo>
                  <a:pt x="11075110" y="18411"/>
                </a:lnTo>
                <a:lnTo>
                  <a:pt x="11114889" y="40009"/>
                </a:lnTo>
                <a:lnTo>
                  <a:pt x="11149552" y="68611"/>
                </a:lnTo>
                <a:lnTo>
                  <a:pt x="11178154" y="103274"/>
                </a:lnTo>
                <a:lnTo>
                  <a:pt x="11199752" y="143053"/>
                </a:lnTo>
                <a:lnTo>
                  <a:pt x="11213403" y="187006"/>
                </a:lnTo>
                <a:lnTo>
                  <a:pt x="11218164" y="234187"/>
                </a:lnTo>
                <a:lnTo>
                  <a:pt x="11218164" y="1170939"/>
                </a:lnTo>
                <a:lnTo>
                  <a:pt x="11213403" y="1218121"/>
                </a:lnTo>
                <a:lnTo>
                  <a:pt x="11199752" y="1262074"/>
                </a:lnTo>
                <a:lnTo>
                  <a:pt x="11178154" y="1301853"/>
                </a:lnTo>
                <a:lnTo>
                  <a:pt x="11149552" y="1336516"/>
                </a:lnTo>
                <a:lnTo>
                  <a:pt x="11114889" y="1365118"/>
                </a:lnTo>
                <a:lnTo>
                  <a:pt x="11075110" y="1386716"/>
                </a:lnTo>
                <a:lnTo>
                  <a:pt x="11031157" y="1400367"/>
                </a:lnTo>
                <a:lnTo>
                  <a:pt x="10983975" y="1405127"/>
                </a:lnTo>
                <a:lnTo>
                  <a:pt x="234187" y="1405127"/>
                </a:lnTo>
                <a:lnTo>
                  <a:pt x="187006" y="1400367"/>
                </a:lnTo>
                <a:lnTo>
                  <a:pt x="143053" y="1386716"/>
                </a:lnTo>
                <a:lnTo>
                  <a:pt x="103274" y="1365118"/>
                </a:lnTo>
                <a:lnTo>
                  <a:pt x="68611" y="1336516"/>
                </a:lnTo>
                <a:lnTo>
                  <a:pt x="40009" y="1301853"/>
                </a:lnTo>
                <a:lnTo>
                  <a:pt x="18411" y="1262074"/>
                </a:lnTo>
                <a:lnTo>
                  <a:pt x="4760" y="1218121"/>
                </a:lnTo>
                <a:lnTo>
                  <a:pt x="0" y="1170939"/>
                </a:lnTo>
                <a:lnTo>
                  <a:pt x="0" y="234187"/>
                </a:lnTo>
                <a:close/>
              </a:path>
            </a:pathLst>
          </a:custGeom>
          <a:ln w="952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61001" y="6457315"/>
            <a:ext cx="7567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enterprise-owned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BYOD.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6332" y="306451"/>
            <a:ext cx="58642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Enterprise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Mobility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9" y="760476"/>
            <a:ext cx="82082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5304" y="1933193"/>
            <a:ext cx="75609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functions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80">
                <a:solidFill>
                  <a:srgbClr val="3E3E3E"/>
                </a:solidFill>
                <a:latin typeface="Tahoma"/>
                <a:cs typeface="Tahoma"/>
              </a:rPr>
              <a:t>EMM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product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site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follows: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10892" y="2819400"/>
            <a:ext cx="12563475" cy="1723389"/>
            <a:chOff x="1810892" y="2819400"/>
            <a:chExt cx="12563475" cy="1723389"/>
          </a:xfrm>
        </p:grpSpPr>
        <p:sp>
          <p:nvSpPr>
            <p:cNvPr id="6" name="object 6"/>
            <p:cNvSpPr/>
            <p:nvPr/>
          </p:nvSpPr>
          <p:spPr>
            <a:xfrm>
              <a:off x="1831847" y="2819400"/>
              <a:ext cx="5722620" cy="501650"/>
            </a:xfrm>
            <a:custGeom>
              <a:avLst/>
              <a:gdLst/>
              <a:ahLst/>
              <a:cxnLst/>
              <a:rect l="l" t="t" r="r" b="b"/>
              <a:pathLst>
                <a:path w="5722620" h="501650">
                  <a:moveTo>
                    <a:pt x="5639054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501396"/>
                  </a:lnTo>
                  <a:lnTo>
                    <a:pt x="5722620" y="501396"/>
                  </a:lnTo>
                  <a:lnTo>
                    <a:pt x="5722620" y="83565"/>
                  </a:lnTo>
                  <a:lnTo>
                    <a:pt x="5716045" y="51059"/>
                  </a:lnTo>
                  <a:lnTo>
                    <a:pt x="5698124" y="24495"/>
                  </a:lnTo>
                  <a:lnTo>
                    <a:pt x="5671560" y="6574"/>
                  </a:lnTo>
                  <a:lnTo>
                    <a:pt x="563905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20417" y="3225545"/>
              <a:ext cx="12544425" cy="1308100"/>
            </a:xfrm>
            <a:custGeom>
              <a:avLst/>
              <a:gdLst/>
              <a:ahLst/>
              <a:cxnLst/>
              <a:rect l="l" t="t" r="r" b="b"/>
              <a:pathLst>
                <a:path w="12544425" h="1308100">
                  <a:moveTo>
                    <a:pt x="12436601" y="0"/>
                  </a:moveTo>
                  <a:lnTo>
                    <a:pt x="107442" y="0"/>
                  </a:lnTo>
                  <a:lnTo>
                    <a:pt x="65633" y="8447"/>
                  </a:lnTo>
                  <a:lnTo>
                    <a:pt x="31480" y="31480"/>
                  </a:lnTo>
                  <a:lnTo>
                    <a:pt x="8447" y="65633"/>
                  </a:lnTo>
                  <a:lnTo>
                    <a:pt x="0" y="107441"/>
                  </a:lnTo>
                  <a:lnTo>
                    <a:pt x="0" y="1200150"/>
                  </a:lnTo>
                  <a:lnTo>
                    <a:pt x="8447" y="1241958"/>
                  </a:lnTo>
                  <a:lnTo>
                    <a:pt x="31480" y="1276111"/>
                  </a:lnTo>
                  <a:lnTo>
                    <a:pt x="65633" y="1299144"/>
                  </a:lnTo>
                  <a:lnTo>
                    <a:pt x="107442" y="1307591"/>
                  </a:lnTo>
                  <a:lnTo>
                    <a:pt x="12436601" y="1307591"/>
                  </a:lnTo>
                  <a:lnTo>
                    <a:pt x="12478410" y="1299144"/>
                  </a:lnTo>
                  <a:lnTo>
                    <a:pt x="12512563" y="1276111"/>
                  </a:lnTo>
                  <a:lnTo>
                    <a:pt x="12535596" y="1241958"/>
                  </a:lnTo>
                  <a:lnTo>
                    <a:pt x="12544043" y="1200150"/>
                  </a:lnTo>
                  <a:lnTo>
                    <a:pt x="12544043" y="107441"/>
                  </a:lnTo>
                  <a:lnTo>
                    <a:pt x="12535596" y="65633"/>
                  </a:lnTo>
                  <a:lnTo>
                    <a:pt x="12512563" y="31480"/>
                  </a:lnTo>
                  <a:lnTo>
                    <a:pt x="12478410" y="8447"/>
                  </a:lnTo>
                  <a:lnTo>
                    <a:pt x="124366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20417" y="3225545"/>
              <a:ext cx="12544425" cy="1308100"/>
            </a:xfrm>
            <a:custGeom>
              <a:avLst/>
              <a:gdLst/>
              <a:ahLst/>
              <a:cxnLst/>
              <a:rect l="l" t="t" r="r" b="b"/>
              <a:pathLst>
                <a:path w="12544425" h="1308100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2" y="0"/>
                  </a:lnTo>
                  <a:lnTo>
                    <a:pt x="12436601" y="0"/>
                  </a:lnTo>
                  <a:lnTo>
                    <a:pt x="12478410" y="8447"/>
                  </a:lnTo>
                  <a:lnTo>
                    <a:pt x="12512563" y="31480"/>
                  </a:lnTo>
                  <a:lnTo>
                    <a:pt x="12535596" y="65633"/>
                  </a:lnTo>
                  <a:lnTo>
                    <a:pt x="12544043" y="107441"/>
                  </a:lnTo>
                  <a:lnTo>
                    <a:pt x="12544043" y="1200150"/>
                  </a:lnTo>
                  <a:lnTo>
                    <a:pt x="12535596" y="1241958"/>
                  </a:lnTo>
                  <a:lnTo>
                    <a:pt x="12512563" y="1276111"/>
                  </a:lnTo>
                  <a:lnTo>
                    <a:pt x="12478410" y="1299144"/>
                  </a:lnTo>
                  <a:lnTo>
                    <a:pt x="12436601" y="1307591"/>
                  </a:lnTo>
                  <a:lnTo>
                    <a:pt x="107442" y="1307591"/>
                  </a:lnTo>
                  <a:lnTo>
                    <a:pt x="65633" y="1299144"/>
                  </a:lnTo>
                  <a:lnTo>
                    <a:pt x="31480" y="1276111"/>
                  </a:lnTo>
                  <a:lnTo>
                    <a:pt x="8447" y="1241958"/>
                  </a:lnTo>
                  <a:lnTo>
                    <a:pt x="0" y="1200150"/>
                  </a:lnTo>
                  <a:lnTo>
                    <a:pt x="0" y="107441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15744" y="2831973"/>
            <a:ext cx="5047615" cy="1566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Mobile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Device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(MDM)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Involved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enrollment.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functions.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19655" y="6213347"/>
            <a:ext cx="5735320" cy="460375"/>
          </a:xfrm>
          <a:custGeom>
            <a:avLst/>
            <a:gdLst/>
            <a:ahLst/>
            <a:cxnLst/>
            <a:rect l="l" t="t" r="r" b="b"/>
            <a:pathLst>
              <a:path w="5735320" h="460375">
                <a:moveTo>
                  <a:pt x="5658104" y="0"/>
                </a:moveTo>
                <a:lnTo>
                  <a:pt x="76707" y="0"/>
                </a:lnTo>
                <a:lnTo>
                  <a:pt x="46827" y="6020"/>
                </a:lnTo>
                <a:lnTo>
                  <a:pt x="22447" y="22447"/>
                </a:lnTo>
                <a:lnTo>
                  <a:pt x="6020" y="46827"/>
                </a:lnTo>
                <a:lnTo>
                  <a:pt x="0" y="76707"/>
                </a:lnTo>
                <a:lnTo>
                  <a:pt x="0" y="460247"/>
                </a:lnTo>
                <a:lnTo>
                  <a:pt x="5734812" y="460247"/>
                </a:lnTo>
                <a:lnTo>
                  <a:pt x="5734812" y="76707"/>
                </a:lnTo>
                <a:lnTo>
                  <a:pt x="5728791" y="46827"/>
                </a:lnTo>
                <a:lnTo>
                  <a:pt x="5712364" y="22447"/>
                </a:lnTo>
                <a:lnTo>
                  <a:pt x="5687984" y="6020"/>
                </a:lnTo>
                <a:lnTo>
                  <a:pt x="565810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04822" y="6262878"/>
            <a:ext cx="4872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Unified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Endpoint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(UEM)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00225" y="6634353"/>
            <a:ext cx="12561570" cy="1267460"/>
            <a:chOff x="1800225" y="6634353"/>
            <a:chExt cx="12561570" cy="1267460"/>
          </a:xfrm>
        </p:grpSpPr>
        <p:sp>
          <p:nvSpPr>
            <p:cNvPr id="13" name="object 13"/>
            <p:cNvSpPr/>
            <p:nvPr/>
          </p:nvSpPr>
          <p:spPr>
            <a:xfrm>
              <a:off x="1809750" y="6643878"/>
              <a:ext cx="12542520" cy="1248410"/>
            </a:xfrm>
            <a:custGeom>
              <a:avLst/>
              <a:gdLst/>
              <a:ahLst/>
              <a:cxnLst/>
              <a:rect l="l" t="t" r="r" b="b"/>
              <a:pathLst>
                <a:path w="12542519" h="1248409">
                  <a:moveTo>
                    <a:pt x="12440031" y="0"/>
                  </a:moveTo>
                  <a:lnTo>
                    <a:pt x="102488" y="0"/>
                  </a:lnTo>
                  <a:lnTo>
                    <a:pt x="62632" y="8066"/>
                  </a:lnTo>
                  <a:lnTo>
                    <a:pt x="30051" y="30051"/>
                  </a:lnTo>
                  <a:lnTo>
                    <a:pt x="8066" y="62632"/>
                  </a:lnTo>
                  <a:lnTo>
                    <a:pt x="0" y="102489"/>
                  </a:lnTo>
                  <a:lnTo>
                    <a:pt x="0" y="1145667"/>
                  </a:lnTo>
                  <a:lnTo>
                    <a:pt x="8066" y="1185523"/>
                  </a:lnTo>
                  <a:lnTo>
                    <a:pt x="30051" y="1218104"/>
                  </a:lnTo>
                  <a:lnTo>
                    <a:pt x="62632" y="1240089"/>
                  </a:lnTo>
                  <a:lnTo>
                    <a:pt x="102488" y="1248156"/>
                  </a:lnTo>
                  <a:lnTo>
                    <a:pt x="12440031" y="1248156"/>
                  </a:lnTo>
                  <a:lnTo>
                    <a:pt x="12479887" y="1240089"/>
                  </a:lnTo>
                  <a:lnTo>
                    <a:pt x="12512468" y="1218104"/>
                  </a:lnTo>
                  <a:lnTo>
                    <a:pt x="12534453" y="1185523"/>
                  </a:lnTo>
                  <a:lnTo>
                    <a:pt x="12542519" y="1145667"/>
                  </a:lnTo>
                  <a:lnTo>
                    <a:pt x="12542519" y="102489"/>
                  </a:lnTo>
                  <a:lnTo>
                    <a:pt x="12534453" y="62632"/>
                  </a:lnTo>
                  <a:lnTo>
                    <a:pt x="12512468" y="30051"/>
                  </a:lnTo>
                  <a:lnTo>
                    <a:pt x="12479887" y="8066"/>
                  </a:lnTo>
                  <a:lnTo>
                    <a:pt x="12440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09750" y="6643878"/>
              <a:ext cx="12542520" cy="1248410"/>
            </a:xfrm>
            <a:custGeom>
              <a:avLst/>
              <a:gdLst/>
              <a:ahLst/>
              <a:cxnLst/>
              <a:rect l="l" t="t" r="r" b="b"/>
              <a:pathLst>
                <a:path w="12542519" h="1248409">
                  <a:moveTo>
                    <a:pt x="0" y="102489"/>
                  </a:moveTo>
                  <a:lnTo>
                    <a:pt x="8066" y="62632"/>
                  </a:lnTo>
                  <a:lnTo>
                    <a:pt x="30051" y="30051"/>
                  </a:lnTo>
                  <a:lnTo>
                    <a:pt x="62632" y="8066"/>
                  </a:lnTo>
                  <a:lnTo>
                    <a:pt x="102488" y="0"/>
                  </a:lnTo>
                  <a:lnTo>
                    <a:pt x="12440031" y="0"/>
                  </a:lnTo>
                  <a:lnTo>
                    <a:pt x="12479887" y="8066"/>
                  </a:lnTo>
                  <a:lnTo>
                    <a:pt x="12512468" y="30051"/>
                  </a:lnTo>
                  <a:lnTo>
                    <a:pt x="12534453" y="62632"/>
                  </a:lnTo>
                  <a:lnTo>
                    <a:pt x="12542519" y="102489"/>
                  </a:lnTo>
                  <a:lnTo>
                    <a:pt x="12542519" y="1145667"/>
                  </a:lnTo>
                  <a:lnTo>
                    <a:pt x="12534453" y="1185523"/>
                  </a:lnTo>
                  <a:lnTo>
                    <a:pt x="12512468" y="1218104"/>
                  </a:lnTo>
                  <a:lnTo>
                    <a:pt x="12479887" y="1240089"/>
                  </a:lnTo>
                  <a:lnTo>
                    <a:pt x="12440031" y="1248156"/>
                  </a:lnTo>
                  <a:lnTo>
                    <a:pt x="102488" y="1248156"/>
                  </a:lnTo>
                  <a:lnTo>
                    <a:pt x="62632" y="1240089"/>
                  </a:lnTo>
                  <a:lnTo>
                    <a:pt x="30051" y="1218104"/>
                  </a:lnTo>
                  <a:lnTo>
                    <a:pt x="8066" y="1185523"/>
                  </a:lnTo>
                  <a:lnTo>
                    <a:pt x="0" y="1145667"/>
                  </a:lnTo>
                  <a:lnTo>
                    <a:pt x="0" y="102489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77973" y="7029957"/>
            <a:ext cx="106648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aims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visibility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across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PC,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laptop,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smartphone,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tablet,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even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IoT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devices.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10892" y="4791455"/>
            <a:ext cx="12563475" cy="1188720"/>
            <a:chOff x="1810892" y="4791455"/>
            <a:chExt cx="12563475" cy="1188720"/>
          </a:xfrm>
        </p:grpSpPr>
        <p:sp>
          <p:nvSpPr>
            <p:cNvPr id="17" name="object 17"/>
            <p:cNvSpPr/>
            <p:nvPr/>
          </p:nvSpPr>
          <p:spPr>
            <a:xfrm>
              <a:off x="1820417" y="5221986"/>
              <a:ext cx="12544425" cy="748665"/>
            </a:xfrm>
            <a:custGeom>
              <a:avLst/>
              <a:gdLst/>
              <a:ahLst/>
              <a:cxnLst/>
              <a:rect l="l" t="t" r="r" b="b"/>
              <a:pathLst>
                <a:path w="12544425" h="748664">
                  <a:moveTo>
                    <a:pt x="12482576" y="0"/>
                  </a:moveTo>
                  <a:lnTo>
                    <a:pt x="61468" y="0"/>
                  </a:lnTo>
                  <a:lnTo>
                    <a:pt x="37558" y="4835"/>
                  </a:lnTo>
                  <a:lnTo>
                    <a:pt x="18018" y="18018"/>
                  </a:lnTo>
                  <a:lnTo>
                    <a:pt x="4835" y="37558"/>
                  </a:lnTo>
                  <a:lnTo>
                    <a:pt x="0" y="61467"/>
                  </a:lnTo>
                  <a:lnTo>
                    <a:pt x="0" y="686815"/>
                  </a:lnTo>
                  <a:lnTo>
                    <a:pt x="4835" y="710725"/>
                  </a:lnTo>
                  <a:lnTo>
                    <a:pt x="18018" y="730265"/>
                  </a:lnTo>
                  <a:lnTo>
                    <a:pt x="37558" y="743448"/>
                  </a:lnTo>
                  <a:lnTo>
                    <a:pt x="61468" y="748283"/>
                  </a:lnTo>
                  <a:lnTo>
                    <a:pt x="12482576" y="748283"/>
                  </a:lnTo>
                  <a:lnTo>
                    <a:pt x="12506485" y="743448"/>
                  </a:lnTo>
                  <a:lnTo>
                    <a:pt x="12526025" y="730265"/>
                  </a:lnTo>
                  <a:lnTo>
                    <a:pt x="12539208" y="710725"/>
                  </a:lnTo>
                  <a:lnTo>
                    <a:pt x="12544043" y="686815"/>
                  </a:lnTo>
                  <a:lnTo>
                    <a:pt x="12544043" y="61467"/>
                  </a:lnTo>
                  <a:lnTo>
                    <a:pt x="12539208" y="37558"/>
                  </a:lnTo>
                  <a:lnTo>
                    <a:pt x="12526025" y="18018"/>
                  </a:lnTo>
                  <a:lnTo>
                    <a:pt x="12506485" y="4835"/>
                  </a:lnTo>
                  <a:lnTo>
                    <a:pt x="12482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20417" y="5221986"/>
              <a:ext cx="12544425" cy="748665"/>
            </a:xfrm>
            <a:custGeom>
              <a:avLst/>
              <a:gdLst/>
              <a:ahLst/>
              <a:cxnLst/>
              <a:rect l="l" t="t" r="r" b="b"/>
              <a:pathLst>
                <a:path w="12544425" h="748664">
                  <a:moveTo>
                    <a:pt x="0" y="61467"/>
                  </a:moveTo>
                  <a:lnTo>
                    <a:pt x="4835" y="37558"/>
                  </a:lnTo>
                  <a:lnTo>
                    <a:pt x="18018" y="18018"/>
                  </a:lnTo>
                  <a:lnTo>
                    <a:pt x="37558" y="4835"/>
                  </a:lnTo>
                  <a:lnTo>
                    <a:pt x="61468" y="0"/>
                  </a:lnTo>
                  <a:lnTo>
                    <a:pt x="12482576" y="0"/>
                  </a:lnTo>
                  <a:lnTo>
                    <a:pt x="12506485" y="4835"/>
                  </a:lnTo>
                  <a:lnTo>
                    <a:pt x="12526025" y="18018"/>
                  </a:lnTo>
                  <a:lnTo>
                    <a:pt x="12539208" y="37558"/>
                  </a:lnTo>
                  <a:lnTo>
                    <a:pt x="12544043" y="61467"/>
                  </a:lnTo>
                  <a:lnTo>
                    <a:pt x="12544043" y="686815"/>
                  </a:lnTo>
                  <a:lnTo>
                    <a:pt x="12539208" y="710725"/>
                  </a:lnTo>
                  <a:lnTo>
                    <a:pt x="12526025" y="730265"/>
                  </a:lnTo>
                  <a:lnTo>
                    <a:pt x="12506485" y="743448"/>
                  </a:lnTo>
                  <a:lnTo>
                    <a:pt x="12482576" y="748283"/>
                  </a:lnTo>
                  <a:lnTo>
                    <a:pt x="61468" y="748283"/>
                  </a:lnTo>
                  <a:lnTo>
                    <a:pt x="37558" y="743448"/>
                  </a:lnTo>
                  <a:lnTo>
                    <a:pt x="18018" y="730265"/>
                  </a:lnTo>
                  <a:lnTo>
                    <a:pt x="4835" y="710725"/>
                  </a:lnTo>
                  <a:lnTo>
                    <a:pt x="0" y="686815"/>
                  </a:lnTo>
                  <a:lnTo>
                    <a:pt x="0" y="61467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1847" y="4791455"/>
              <a:ext cx="5722620" cy="448309"/>
            </a:xfrm>
            <a:custGeom>
              <a:avLst/>
              <a:gdLst/>
              <a:ahLst/>
              <a:cxnLst/>
              <a:rect l="l" t="t" r="r" b="b"/>
              <a:pathLst>
                <a:path w="5722620" h="448310">
                  <a:moveTo>
                    <a:pt x="5647944" y="0"/>
                  </a:moveTo>
                  <a:lnTo>
                    <a:pt x="74675" y="0"/>
                  </a:lnTo>
                  <a:lnTo>
                    <a:pt x="45594" y="5863"/>
                  </a:lnTo>
                  <a:lnTo>
                    <a:pt x="21859" y="21859"/>
                  </a:lnTo>
                  <a:lnTo>
                    <a:pt x="5863" y="45594"/>
                  </a:lnTo>
                  <a:lnTo>
                    <a:pt x="0" y="74676"/>
                  </a:lnTo>
                  <a:lnTo>
                    <a:pt x="0" y="448056"/>
                  </a:lnTo>
                  <a:lnTo>
                    <a:pt x="5722620" y="448056"/>
                  </a:lnTo>
                  <a:lnTo>
                    <a:pt x="5722620" y="74676"/>
                  </a:lnTo>
                  <a:lnTo>
                    <a:pt x="5716756" y="45594"/>
                  </a:lnTo>
                  <a:lnTo>
                    <a:pt x="5700760" y="21859"/>
                  </a:lnTo>
                  <a:lnTo>
                    <a:pt x="5677025" y="5863"/>
                  </a:lnTo>
                  <a:lnTo>
                    <a:pt x="564794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838952" y="4828413"/>
            <a:ext cx="12507595" cy="92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Mobile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(MAM)</a:t>
            </a:r>
            <a:endParaRPr sz="2200">
              <a:latin typeface="Tahoma"/>
              <a:cs typeface="Tahoma"/>
            </a:endParaRPr>
          </a:p>
          <a:p>
            <a:pPr marL="532130" indent="-343535">
              <a:lnSpc>
                <a:spcPct val="100000"/>
              </a:lnSpc>
              <a:spcBef>
                <a:spcPts val="1825"/>
              </a:spcBef>
              <a:buClr>
                <a:srgbClr val="000000"/>
              </a:buClr>
              <a:buFont typeface="Arial MT"/>
              <a:buChar char="•"/>
              <a:tabLst>
                <a:tab pos="532130" algn="l"/>
                <a:tab pos="532765" algn="l"/>
              </a:tabLst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Involved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installing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corporate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apps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33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</a:rPr>
              <a:t>iOS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the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Enterprise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8676" y="760476"/>
            <a:ext cx="550316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7240" y="2706623"/>
            <a:ext cx="6111240" cy="533857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75104" y="2724911"/>
            <a:ext cx="6007735" cy="891540"/>
          </a:xfrm>
          <a:custGeom>
            <a:avLst/>
            <a:gdLst/>
            <a:ahLst/>
            <a:cxnLst/>
            <a:rect l="l" t="t" r="r" b="b"/>
            <a:pathLst>
              <a:path w="6007734" h="891539">
                <a:moveTo>
                  <a:pt x="5859018" y="0"/>
                </a:moveTo>
                <a:lnTo>
                  <a:pt x="148589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0" y="742950"/>
                </a:lnTo>
                <a:lnTo>
                  <a:pt x="7577" y="789907"/>
                </a:lnTo>
                <a:lnTo>
                  <a:pt x="28675" y="830695"/>
                </a:lnTo>
                <a:lnTo>
                  <a:pt x="60844" y="862864"/>
                </a:lnTo>
                <a:lnTo>
                  <a:pt x="101632" y="883962"/>
                </a:lnTo>
                <a:lnTo>
                  <a:pt x="148589" y="891539"/>
                </a:lnTo>
                <a:lnTo>
                  <a:pt x="5859018" y="891539"/>
                </a:lnTo>
                <a:lnTo>
                  <a:pt x="5905975" y="883962"/>
                </a:lnTo>
                <a:lnTo>
                  <a:pt x="5946763" y="862864"/>
                </a:lnTo>
                <a:lnTo>
                  <a:pt x="5978932" y="830695"/>
                </a:lnTo>
                <a:lnTo>
                  <a:pt x="6000030" y="789907"/>
                </a:lnTo>
                <a:lnTo>
                  <a:pt x="6007608" y="742950"/>
                </a:lnTo>
                <a:lnTo>
                  <a:pt x="6007608" y="148589"/>
                </a:lnTo>
                <a:lnTo>
                  <a:pt x="6000030" y="101632"/>
                </a:lnTo>
                <a:lnTo>
                  <a:pt x="5978932" y="60844"/>
                </a:lnTo>
                <a:lnTo>
                  <a:pt x="5946763" y="28675"/>
                </a:lnTo>
                <a:lnTo>
                  <a:pt x="5905975" y="7577"/>
                </a:lnTo>
                <a:lnTo>
                  <a:pt x="58590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7964" y="3852671"/>
            <a:ext cx="6007735" cy="891540"/>
          </a:xfrm>
          <a:custGeom>
            <a:avLst/>
            <a:gdLst/>
            <a:ahLst/>
            <a:cxnLst/>
            <a:rect l="l" t="t" r="r" b="b"/>
            <a:pathLst>
              <a:path w="6007734" h="891539">
                <a:moveTo>
                  <a:pt x="5859018" y="0"/>
                </a:moveTo>
                <a:lnTo>
                  <a:pt x="148590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0" y="742950"/>
                </a:lnTo>
                <a:lnTo>
                  <a:pt x="7577" y="789907"/>
                </a:lnTo>
                <a:lnTo>
                  <a:pt x="28675" y="830695"/>
                </a:lnTo>
                <a:lnTo>
                  <a:pt x="60844" y="862864"/>
                </a:lnTo>
                <a:lnTo>
                  <a:pt x="101632" y="883962"/>
                </a:lnTo>
                <a:lnTo>
                  <a:pt x="148590" y="891539"/>
                </a:lnTo>
                <a:lnTo>
                  <a:pt x="5859018" y="891539"/>
                </a:lnTo>
                <a:lnTo>
                  <a:pt x="5905975" y="883962"/>
                </a:lnTo>
                <a:lnTo>
                  <a:pt x="5946763" y="862864"/>
                </a:lnTo>
                <a:lnTo>
                  <a:pt x="5978932" y="830695"/>
                </a:lnTo>
                <a:lnTo>
                  <a:pt x="6000030" y="789907"/>
                </a:lnTo>
                <a:lnTo>
                  <a:pt x="6007608" y="742950"/>
                </a:lnTo>
                <a:lnTo>
                  <a:pt x="6007608" y="148589"/>
                </a:lnTo>
                <a:lnTo>
                  <a:pt x="6000030" y="101632"/>
                </a:lnTo>
                <a:lnTo>
                  <a:pt x="5978932" y="60844"/>
                </a:lnTo>
                <a:lnTo>
                  <a:pt x="5946763" y="28675"/>
                </a:lnTo>
                <a:lnTo>
                  <a:pt x="5905975" y="7577"/>
                </a:lnTo>
                <a:lnTo>
                  <a:pt x="58590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05583" y="4980432"/>
            <a:ext cx="6007735" cy="891540"/>
          </a:xfrm>
          <a:custGeom>
            <a:avLst/>
            <a:gdLst/>
            <a:ahLst/>
            <a:cxnLst/>
            <a:rect l="l" t="t" r="r" b="b"/>
            <a:pathLst>
              <a:path w="6007734" h="891539">
                <a:moveTo>
                  <a:pt x="5859018" y="0"/>
                </a:moveTo>
                <a:lnTo>
                  <a:pt x="148590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0" y="742950"/>
                </a:lnTo>
                <a:lnTo>
                  <a:pt x="7577" y="789907"/>
                </a:lnTo>
                <a:lnTo>
                  <a:pt x="28675" y="830695"/>
                </a:lnTo>
                <a:lnTo>
                  <a:pt x="60844" y="862864"/>
                </a:lnTo>
                <a:lnTo>
                  <a:pt x="101632" y="883962"/>
                </a:lnTo>
                <a:lnTo>
                  <a:pt x="148590" y="891539"/>
                </a:lnTo>
                <a:lnTo>
                  <a:pt x="5859018" y="891539"/>
                </a:lnTo>
                <a:lnTo>
                  <a:pt x="5905975" y="883962"/>
                </a:lnTo>
                <a:lnTo>
                  <a:pt x="5946763" y="862864"/>
                </a:lnTo>
                <a:lnTo>
                  <a:pt x="5978932" y="830695"/>
                </a:lnTo>
                <a:lnTo>
                  <a:pt x="6000030" y="789907"/>
                </a:lnTo>
                <a:lnTo>
                  <a:pt x="6007608" y="742950"/>
                </a:lnTo>
                <a:lnTo>
                  <a:pt x="6007608" y="148589"/>
                </a:lnTo>
                <a:lnTo>
                  <a:pt x="6000030" y="101632"/>
                </a:lnTo>
                <a:lnTo>
                  <a:pt x="5978932" y="60844"/>
                </a:lnTo>
                <a:lnTo>
                  <a:pt x="5946763" y="28675"/>
                </a:lnTo>
                <a:lnTo>
                  <a:pt x="5905975" y="7577"/>
                </a:lnTo>
                <a:lnTo>
                  <a:pt x="58590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05583" y="6108191"/>
            <a:ext cx="6007735" cy="891540"/>
          </a:xfrm>
          <a:custGeom>
            <a:avLst/>
            <a:gdLst/>
            <a:ahLst/>
            <a:cxnLst/>
            <a:rect l="l" t="t" r="r" b="b"/>
            <a:pathLst>
              <a:path w="6007734" h="891540">
                <a:moveTo>
                  <a:pt x="5859018" y="0"/>
                </a:moveTo>
                <a:lnTo>
                  <a:pt x="148590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0" y="742949"/>
                </a:lnTo>
                <a:lnTo>
                  <a:pt x="7577" y="789907"/>
                </a:lnTo>
                <a:lnTo>
                  <a:pt x="28675" y="830695"/>
                </a:lnTo>
                <a:lnTo>
                  <a:pt x="60844" y="862864"/>
                </a:lnTo>
                <a:lnTo>
                  <a:pt x="101632" y="883962"/>
                </a:lnTo>
                <a:lnTo>
                  <a:pt x="148590" y="891539"/>
                </a:lnTo>
                <a:lnTo>
                  <a:pt x="5859018" y="891539"/>
                </a:lnTo>
                <a:lnTo>
                  <a:pt x="5905975" y="883962"/>
                </a:lnTo>
                <a:lnTo>
                  <a:pt x="5946763" y="862864"/>
                </a:lnTo>
                <a:lnTo>
                  <a:pt x="5978932" y="830695"/>
                </a:lnTo>
                <a:lnTo>
                  <a:pt x="6000030" y="789907"/>
                </a:lnTo>
                <a:lnTo>
                  <a:pt x="6007608" y="742949"/>
                </a:lnTo>
                <a:lnTo>
                  <a:pt x="6007608" y="148589"/>
                </a:lnTo>
                <a:lnTo>
                  <a:pt x="6000030" y="101632"/>
                </a:lnTo>
                <a:lnTo>
                  <a:pt x="5978932" y="60844"/>
                </a:lnTo>
                <a:lnTo>
                  <a:pt x="5946763" y="28675"/>
                </a:lnTo>
                <a:lnTo>
                  <a:pt x="5905975" y="7577"/>
                </a:lnTo>
                <a:lnTo>
                  <a:pt x="58590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05583" y="7171943"/>
            <a:ext cx="6007735" cy="891540"/>
          </a:xfrm>
          <a:custGeom>
            <a:avLst/>
            <a:gdLst/>
            <a:ahLst/>
            <a:cxnLst/>
            <a:rect l="l" t="t" r="r" b="b"/>
            <a:pathLst>
              <a:path w="6007734" h="891540">
                <a:moveTo>
                  <a:pt x="5859018" y="0"/>
                </a:moveTo>
                <a:lnTo>
                  <a:pt x="148590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0" y="742949"/>
                </a:lnTo>
                <a:lnTo>
                  <a:pt x="7577" y="789917"/>
                </a:lnTo>
                <a:lnTo>
                  <a:pt x="28675" y="830706"/>
                </a:lnTo>
                <a:lnTo>
                  <a:pt x="60844" y="862871"/>
                </a:lnTo>
                <a:lnTo>
                  <a:pt x="101632" y="883965"/>
                </a:lnTo>
                <a:lnTo>
                  <a:pt x="148590" y="891539"/>
                </a:lnTo>
                <a:lnTo>
                  <a:pt x="5859018" y="891539"/>
                </a:lnTo>
                <a:lnTo>
                  <a:pt x="5905975" y="883965"/>
                </a:lnTo>
                <a:lnTo>
                  <a:pt x="5946763" y="862871"/>
                </a:lnTo>
                <a:lnTo>
                  <a:pt x="5978932" y="830706"/>
                </a:lnTo>
                <a:lnTo>
                  <a:pt x="6000030" y="789917"/>
                </a:lnTo>
                <a:lnTo>
                  <a:pt x="6007608" y="742949"/>
                </a:lnTo>
                <a:lnTo>
                  <a:pt x="6007608" y="148589"/>
                </a:lnTo>
                <a:lnTo>
                  <a:pt x="6000030" y="101632"/>
                </a:lnTo>
                <a:lnTo>
                  <a:pt x="5978932" y="60844"/>
                </a:lnTo>
                <a:lnTo>
                  <a:pt x="5946763" y="28675"/>
                </a:lnTo>
                <a:lnTo>
                  <a:pt x="5905975" y="7577"/>
                </a:lnTo>
                <a:lnTo>
                  <a:pt x="58590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73883" y="1933193"/>
            <a:ext cx="12202795" cy="650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4705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App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includes:</a:t>
            </a:r>
            <a:endParaRPr sz="2200">
              <a:latin typeface="Tahoma"/>
              <a:cs typeface="Tahoma"/>
            </a:endParaRPr>
          </a:p>
          <a:p>
            <a:pPr algn="ctr" marL="12065" marR="6995795">
              <a:lnSpc>
                <a:spcPts val="8880"/>
              </a:lnSpc>
              <a:spcBef>
                <a:spcPts val="66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Kit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(macOS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only)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App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Tahoma"/>
              <a:cs typeface="Tahoma"/>
            </a:endParaRPr>
          </a:p>
          <a:p>
            <a:pPr marL="893444" indent="-50800">
              <a:lnSpc>
                <a:spcPct val="100000"/>
              </a:lnSpc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enrollment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program</a:t>
            </a:r>
            <a:endParaRPr sz="2200">
              <a:latin typeface="Tahoma"/>
              <a:cs typeface="Tahoma"/>
            </a:endParaRPr>
          </a:p>
          <a:p>
            <a:pPr algn="ctr" marL="652780" marR="7576820">
              <a:lnSpc>
                <a:spcPct val="317200"/>
              </a:lnSpc>
              <a:spcBef>
                <a:spcPts val="509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Volume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purchase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program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Developer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program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ahoma"/>
              <a:cs typeface="Tahoma"/>
            </a:endParaRPr>
          </a:p>
          <a:p>
            <a:pPr marL="5878195">
              <a:lnSpc>
                <a:spcPct val="100000"/>
              </a:lnSpc>
            </a:pPr>
            <a:r>
              <a:rPr dirty="0" sz="1600" spc="50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Tahoma"/>
                <a:cs typeface="Tahoma"/>
              </a:rPr>
              <a:t>iOS</a:t>
            </a:r>
            <a:r>
              <a:rPr dirty="0" sz="16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16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5">
                <a:solidFill>
                  <a:srgbClr val="3E3E3E"/>
                </a:solidFill>
                <a:latin typeface="Tahoma"/>
                <a:cs typeface="Tahoma"/>
              </a:rPr>
              <a:t>enrollment</a:t>
            </a:r>
            <a:r>
              <a:rPr dirty="0" sz="16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16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3E3E3E"/>
                </a:solidFill>
                <a:latin typeface="Tahoma"/>
                <a:cs typeface="Tahoma"/>
              </a:rPr>
              <a:t>Microsoft's</a:t>
            </a:r>
            <a:r>
              <a:rPr dirty="0" sz="16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Intune</a:t>
            </a:r>
            <a:r>
              <a:rPr dirty="0" sz="16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130">
                <a:solidFill>
                  <a:srgbClr val="3E3E3E"/>
                </a:solidFill>
                <a:latin typeface="Tahoma"/>
                <a:cs typeface="Tahoma"/>
              </a:rPr>
              <a:t>EMM</a:t>
            </a:r>
            <a:r>
              <a:rPr dirty="0" sz="16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3E3E3E"/>
                </a:solidFill>
                <a:latin typeface="Tahoma"/>
                <a:cs typeface="Tahoma"/>
              </a:rPr>
              <a:t>suite.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9084" y="306451"/>
            <a:ext cx="4497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</a:rPr>
              <a:t>Android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the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Enterprise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5547" y="760476"/>
            <a:ext cx="673303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6604" y="1933193"/>
            <a:ext cx="96227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vulnerabilities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faced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device: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58736" y="3647313"/>
            <a:ext cx="3404235" cy="3036570"/>
            <a:chOff x="6658736" y="3647313"/>
            <a:chExt cx="3404235" cy="3036570"/>
          </a:xfrm>
        </p:grpSpPr>
        <p:sp>
          <p:nvSpPr>
            <p:cNvPr id="6" name="object 6"/>
            <p:cNvSpPr/>
            <p:nvPr/>
          </p:nvSpPr>
          <p:spPr>
            <a:xfrm>
              <a:off x="6668261" y="3656838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70822" y="4247769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5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00972" y="4783836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90278" y="4972304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9547" y="4209669"/>
            <a:ext cx="762000" cy="1915160"/>
            <a:chOff x="6289547" y="4209669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667515" y="4247769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5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89547" y="4783836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77330" y="4972304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60345" y="4738775"/>
            <a:ext cx="31000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884" marR="5080" indent="-464820">
              <a:lnSpc>
                <a:spcPct val="114100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Apps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not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updated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quickly.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16971" y="4745253"/>
            <a:ext cx="3742054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99515" marR="5080" indent="-1187450">
              <a:lnSpc>
                <a:spcPct val="114100"/>
              </a:lnSpc>
              <a:spcBef>
                <a:spcPts val="100"/>
              </a:spcBef>
            </a:pP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exposed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threats.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0523" y="4192523"/>
            <a:ext cx="1901952" cy="1903476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9084" y="306451"/>
            <a:ext cx="4497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</a:rPr>
              <a:t>Android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the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Enterprise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5547" y="760476"/>
            <a:ext cx="673303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01951" y="3992879"/>
            <a:ext cx="6247130" cy="891540"/>
          </a:xfrm>
          <a:custGeom>
            <a:avLst/>
            <a:gdLst/>
            <a:ahLst/>
            <a:cxnLst/>
            <a:rect l="l" t="t" r="r" b="b"/>
            <a:pathLst>
              <a:path w="6247130" h="891539">
                <a:moveTo>
                  <a:pt x="6098286" y="0"/>
                </a:moveTo>
                <a:lnTo>
                  <a:pt x="148590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90"/>
                </a:lnTo>
                <a:lnTo>
                  <a:pt x="0" y="742950"/>
                </a:lnTo>
                <a:lnTo>
                  <a:pt x="7577" y="789907"/>
                </a:lnTo>
                <a:lnTo>
                  <a:pt x="28675" y="830695"/>
                </a:lnTo>
                <a:lnTo>
                  <a:pt x="60844" y="862864"/>
                </a:lnTo>
                <a:lnTo>
                  <a:pt x="101632" y="883962"/>
                </a:lnTo>
                <a:lnTo>
                  <a:pt x="148590" y="891540"/>
                </a:lnTo>
                <a:lnTo>
                  <a:pt x="6098286" y="891540"/>
                </a:lnTo>
                <a:lnTo>
                  <a:pt x="6145243" y="883962"/>
                </a:lnTo>
                <a:lnTo>
                  <a:pt x="6186031" y="862864"/>
                </a:lnTo>
                <a:lnTo>
                  <a:pt x="6218200" y="830695"/>
                </a:lnTo>
                <a:lnTo>
                  <a:pt x="6239298" y="789907"/>
                </a:lnTo>
                <a:lnTo>
                  <a:pt x="6246876" y="742950"/>
                </a:lnTo>
                <a:lnTo>
                  <a:pt x="6246876" y="148590"/>
                </a:lnTo>
                <a:lnTo>
                  <a:pt x="6239298" y="101632"/>
                </a:lnTo>
                <a:lnTo>
                  <a:pt x="6218200" y="60844"/>
                </a:lnTo>
                <a:lnTo>
                  <a:pt x="6186031" y="28675"/>
                </a:lnTo>
                <a:lnTo>
                  <a:pt x="6145243" y="7577"/>
                </a:lnTo>
                <a:lnTo>
                  <a:pt x="609828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63623" y="1756298"/>
            <a:ext cx="11821795" cy="284797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L="301625">
              <a:lnSpc>
                <a:spcPct val="100000"/>
              </a:lnSpc>
              <a:spcBef>
                <a:spcPts val="148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Enhanced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(SEAndroid)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Mandatory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(MAC)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policies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algn="ctr" marL="304800">
              <a:lnSpc>
                <a:spcPct val="100000"/>
              </a:lnSpc>
              <a:spcBef>
                <a:spcPts val="1395"/>
              </a:spcBef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apps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sandboxes.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ahoma"/>
              <a:cs typeface="Tahoma"/>
            </a:endParaRPr>
          </a:p>
          <a:p>
            <a:pPr algn="ctr" marR="5800090">
              <a:lnSpc>
                <a:spcPct val="100000"/>
              </a:lnSpc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App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grants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ahoma"/>
                <a:cs typeface="Tahoma"/>
              </a:rPr>
              <a:t>as: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algn="ctr" marR="5888990">
              <a:lnSpc>
                <a:spcPct val="100000"/>
              </a:lnSpc>
              <a:spcBef>
                <a:spcPts val="255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Contact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Details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4811" y="5355335"/>
            <a:ext cx="6247130" cy="891540"/>
          </a:xfrm>
          <a:custGeom>
            <a:avLst/>
            <a:gdLst/>
            <a:ahLst/>
            <a:cxnLst/>
            <a:rect l="l" t="t" r="r" b="b"/>
            <a:pathLst>
              <a:path w="6247130" h="891539">
                <a:moveTo>
                  <a:pt x="6098286" y="0"/>
                </a:moveTo>
                <a:lnTo>
                  <a:pt x="148589" y="0"/>
                </a:ln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0" y="742950"/>
                </a:lnTo>
                <a:lnTo>
                  <a:pt x="7577" y="789907"/>
                </a:lnTo>
                <a:lnTo>
                  <a:pt x="28675" y="830695"/>
                </a:lnTo>
                <a:lnTo>
                  <a:pt x="60844" y="862864"/>
                </a:lnTo>
                <a:lnTo>
                  <a:pt x="101632" y="883962"/>
                </a:lnTo>
                <a:lnTo>
                  <a:pt x="148589" y="891539"/>
                </a:lnTo>
                <a:lnTo>
                  <a:pt x="6098286" y="891539"/>
                </a:lnTo>
                <a:lnTo>
                  <a:pt x="6145243" y="883962"/>
                </a:lnTo>
                <a:lnTo>
                  <a:pt x="6186031" y="862864"/>
                </a:lnTo>
                <a:lnTo>
                  <a:pt x="6218200" y="830695"/>
                </a:lnTo>
                <a:lnTo>
                  <a:pt x="6239298" y="789907"/>
                </a:lnTo>
                <a:lnTo>
                  <a:pt x="6246876" y="742950"/>
                </a:lnTo>
                <a:lnTo>
                  <a:pt x="6246876" y="148589"/>
                </a:lnTo>
                <a:lnTo>
                  <a:pt x="6239298" y="101632"/>
                </a:lnTo>
                <a:lnTo>
                  <a:pt x="6218200" y="60844"/>
                </a:lnTo>
                <a:lnTo>
                  <a:pt x="6186031" y="28675"/>
                </a:lnTo>
                <a:lnTo>
                  <a:pt x="6145243" y="7577"/>
                </a:lnTo>
                <a:lnTo>
                  <a:pt x="609828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44466" y="5606034"/>
            <a:ext cx="16090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SMS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Texting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24811" y="6716268"/>
            <a:ext cx="6247130" cy="893444"/>
          </a:xfrm>
          <a:custGeom>
            <a:avLst/>
            <a:gdLst/>
            <a:ahLst/>
            <a:cxnLst/>
            <a:rect l="l" t="t" r="r" b="b"/>
            <a:pathLst>
              <a:path w="6247130" h="893445">
                <a:moveTo>
                  <a:pt x="6098032" y="0"/>
                </a:moveTo>
                <a:lnTo>
                  <a:pt x="148844" y="0"/>
                </a:lnTo>
                <a:lnTo>
                  <a:pt x="101811" y="7591"/>
                </a:lnTo>
                <a:lnTo>
                  <a:pt x="60953" y="28728"/>
                </a:lnTo>
                <a:lnTo>
                  <a:pt x="28728" y="60953"/>
                </a:lnTo>
                <a:lnTo>
                  <a:pt x="7591" y="101811"/>
                </a:lnTo>
                <a:lnTo>
                  <a:pt x="0" y="148843"/>
                </a:lnTo>
                <a:lnTo>
                  <a:pt x="0" y="744219"/>
                </a:lnTo>
                <a:lnTo>
                  <a:pt x="7591" y="791252"/>
                </a:lnTo>
                <a:lnTo>
                  <a:pt x="28728" y="832110"/>
                </a:lnTo>
                <a:lnTo>
                  <a:pt x="60953" y="864335"/>
                </a:lnTo>
                <a:lnTo>
                  <a:pt x="101811" y="885472"/>
                </a:lnTo>
                <a:lnTo>
                  <a:pt x="148844" y="893063"/>
                </a:lnTo>
                <a:lnTo>
                  <a:pt x="6098032" y="893063"/>
                </a:lnTo>
                <a:lnTo>
                  <a:pt x="6145064" y="885472"/>
                </a:lnTo>
                <a:lnTo>
                  <a:pt x="6185922" y="864335"/>
                </a:lnTo>
                <a:lnTo>
                  <a:pt x="6218147" y="832110"/>
                </a:lnTo>
                <a:lnTo>
                  <a:pt x="6239284" y="791252"/>
                </a:lnTo>
                <a:lnTo>
                  <a:pt x="6246876" y="744219"/>
                </a:lnTo>
                <a:lnTo>
                  <a:pt x="6246876" y="148843"/>
                </a:lnTo>
                <a:lnTo>
                  <a:pt x="6239284" y="101811"/>
                </a:lnTo>
                <a:lnTo>
                  <a:pt x="6218147" y="60953"/>
                </a:lnTo>
                <a:lnTo>
                  <a:pt x="6185922" y="28728"/>
                </a:lnTo>
                <a:lnTo>
                  <a:pt x="6145064" y="7591"/>
                </a:lnTo>
                <a:lnTo>
                  <a:pt x="609803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80584" y="6968743"/>
            <a:ext cx="7359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7395" y="3290315"/>
            <a:ext cx="2676144" cy="44180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46360" y="8068462"/>
            <a:ext cx="42246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solidFill>
                  <a:srgbClr val="3E3E3E"/>
                </a:solidFill>
                <a:latin typeface="Tahoma"/>
                <a:cs typeface="Tahoma"/>
              </a:rPr>
              <a:t>Enrollment</a:t>
            </a:r>
            <a:r>
              <a:rPr dirty="0" sz="14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14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14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14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400" spc="65">
                <a:solidFill>
                  <a:srgbClr val="3E3E3E"/>
                </a:solidFill>
                <a:latin typeface="Tahoma"/>
                <a:cs typeface="Tahoma"/>
              </a:rPr>
              <a:t>smartphone</a:t>
            </a:r>
            <a:r>
              <a:rPr dirty="0" sz="14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4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3E3E3E"/>
                </a:solidFill>
                <a:latin typeface="Tahoma"/>
                <a:cs typeface="Tahoma"/>
              </a:rPr>
              <a:t>Intune.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1403" y="306451"/>
            <a:ext cx="5471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solidFill>
                  <a:srgbClr val="3E3E3E"/>
                </a:solidFill>
              </a:rPr>
              <a:t>Mobile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Access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Control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20" y="760476"/>
            <a:ext cx="83164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0032" y="1933193"/>
            <a:ext cx="111531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privacy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smartphone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ensured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authentications: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11140" y="3297935"/>
            <a:ext cx="5240020" cy="4005579"/>
            <a:chOff x="5311140" y="3297935"/>
            <a:chExt cx="5240020" cy="4005579"/>
          </a:xfrm>
        </p:grpSpPr>
        <p:sp>
          <p:nvSpPr>
            <p:cNvPr id="6" name="object 6"/>
            <p:cNvSpPr/>
            <p:nvPr/>
          </p:nvSpPr>
          <p:spPr>
            <a:xfrm>
              <a:off x="6204204" y="3498087"/>
              <a:ext cx="3500754" cy="3492500"/>
            </a:xfrm>
            <a:custGeom>
              <a:avLst/>
              <a:gdLst/>
              <a:ahLst/>
              <a:cxnLst/>
              <a:rect l="l" t="t" r="r" b="b"/>
              <a:pathLst>
                <a:path w="3500754" h="3492500">
                  <a:moveTo>
                    <a:pt x="1988072" y="3479800"/>
                  </a:moveTo>
                  <a:lnTo>
                    <a:pt x="1512555" y="3479800"/>
                  </a:lnTo>
                  <a:lnTo>
                    <a:pt x="1559389" y="3492500"/>
                  </a:lnTo>
                  <a:lnTo>
                    <a:pt x="1941238" y="3492500"/>
                  </a:lnTo>
                  <a:lnTo>
                    <a:pt x="1988072" y="3479800"/>
                  </a:lnTo>
                  <a:close/>
                </a:path>
                <a:path w="3500754" h="3492500">
                  <a:moveTo>
                    <a:pt x="2171323" y="3441700"/>
                  </a:moveTo>
                  <a:lnTo>
                    <a:pt x="1329304" y="3441700"/>
                  </a:lnTo>
                  <a:lnTo>
                    <a:pt x="1466113" y="3479800"/>
                  </a:lnTo>
                  <a:lnTo>
                    <a:pt x="2034514" y="3479800"/>
                  </a:lnTo>
                  <a:lnTo>
                    <a:pt x="2171323" y="3441700"/>
                  </a:lnTo>
                  <a:close/>
                </a:path>
                <a:path w="3500754" h="3492500">
                  <a:moveTo>
                    <a:pt x="2080548" y="25400"/>
                  </a:moveTo>
                  <a:lnTo>
                    <a:pt x="1420079" y="25400"/>
                  </a:lnTo>
                  <a:lnTo>
                    <a:pt x="1374471" y="38100"/>
                  </a:lnTo>
                  <a:lnTo>
                    <a:pt x="1110676" y="114300"/>
                  </a:lnTo>
                  <a:lnTo>
                    <a:pt x="1068508" y="139700"/>
                  </a:lnTo>
                  <a:lnTo>
                    <a:pt x="1026898" y="152400"/>
                  </a:lnTo>
                  <a:lnTo>
                    <a:pt x="985861" y="177800"/>
                  </a:lnTo>
                  <a:lnTo>
                    <a:pt x="945416" y="190500"/>
                  </a:lnTo>
                  <a:lnTo>
                    <a:pt x="905579" y="215900"/>
                  </a:lnTo>
                  <a:lnTo>
                    <a:pt x="866365" y="241300"/>
                  </a:lnTo>
                  <a:lnTo>
                    <a:pt x="827793" y="254000"/>
                  </a:lnTo>
                  <a:lnTo>
                    <a:pt x="789877" y="279400"/>
                  </a:lnTo>
                  <a:lnTo>
                    <a:pt x="752636" y="304800"/>
                  </a:lnTo>
                  <a:lnTo>
                    <a:pt x="716084" y="330200"/>
                  </a:lnTo>
                  <a:lnTo>
                    <a:pt x="680240" y="368300"/>
                  </a:lnTo>
                  <a:lnTo>
                    <a:pt x="645120" y="393700"/>
                  </a:lnTo>
                  <a:lnTo>
                    <a:pt x="610740" y="419100"/>
                  </a:lnTo>
                  <a:lnTo>
                    <a:pt x="577116" y="444500"/>
                  </a:lnTo>
                  <a:lnTo>
                    <a:pt x="544266" y="482600"/>
                  </a:lnTo>
                  <a:lnTo>
                    <a:pt x="512206" y="508000"/>
                  </a:lnTo>
                  <a:lnTo>
                    <a:pt x="480953" y="546100"/>
                  </a:lnTo>
                  <a:lnTo>
                    <a:pt x="450523" y="571500"/>
                  </a:lnTo>
                  <a:lnTo>
                    <a:pt x="420932" y="609600"/>
                  </a:lnTo>
                  <a:lnTo>
                    <a:pt x="392198" y="647700"/>
                  </a:lnTo>
                  <a:lnTo>
                    <a:pt x="364336" y="673100"/>
                  </a:lnTo>
                  <a:lnTo>
                    <a:pt x="337364" y="711200"/>
                  </a:lnTo>
                  <a:lnTo>
                    <a:pt x="311298" y="749300"/>
                  </a:lnTo>
                  <a:lnTo>
                    <a:pt x="286155" y="787400"/>
                  </a:lnTo>
                  <a:lnTo>
                    <a:pt x="261951" y="825500"/>
                  </a:lnTo>
                  <a:lnTo>
                    <a:pt x="238703" y="863600"/>
                  </a:lnTo>
                  <a:lnTo>
                    <a:pt x="216427" y="901700"/>
                  </a:lnTo>
                  <a:lnTo>
                    <a:pt x="195140" y="939800"/>
                  </a:lnTo>
                  <a:lnTo>
                    <a:pt x="174859" y="977900"/>
                  </a:lnTo>
                  <a:lnTo>
                    <a:pt x="155600" y="1028700"/>
                  </a:lnTo>
                  <a:lnTo>
                    <a:pt x="137380" y="1066800"/>
                  </a:lnTo>
                  <a:lnTo>
                    <a:pt x="120215" y="1104900"/>
                  </a:lnTo>
                  <a:lnTo>
                    <a:pt x="104122" y="1155700"/>
                  </a:lnTo>
                  <a:lnTo>
                    <a:pt x="89117" y="1193800"/>
                  </a:lnTo>
                  <a:lnTo>
                    <a:pt x="75217" y="1244600"/>
                  </a:lnTo>
                  <a:lnTo>
                    <a:pt x="62439" y="1282700"/>
                  </a:lnTo>
                  <a:lnTo>
                    <a:pt x="50800" y="1333500"/>
                  </a:lnTo>
                  <a:lnTo>
                    <a:pt x="40315" y="1371600"/>
                  </a:lnTo>
                  <a:lnTo>
                    <a:pt x="31001" y="1422400"/>
                  </a:lnTo>
                  <a:lnTo>
                    <a:pt x="22876" y="1460500"/>
                  </a:lnTo>
                  <a:lnTo>
                    <a:pt x="15955" y="1511300"/>
                  </a:lnTo>
                  <a:lnTo>
                    <a:pt x="10255" y="1562100"/>
                  </a:lnTo>
                  <a:lnTo>
                    <a:pt x="5793" y="1600200"/>
                  </a:lnTo>
                  <a:lnTo>
                    <a:pt x="2586" y="1651000"/>
                  </a:lnTo>
                  <a:lnTo>
                    <a:pt x="649" y="1701800"/>
                  </a:lnTo>
                  <a:lnTo>
                    <a:pt x="0" y="1752600"/>
                  </a:lnTo>
                  <a:lnTo>
                    <a:pt x="649" y="1790700"/>
                  </a:lnTo>
                  <a:lnTo>
                    <a:pt x="2586" y="1841500"/>
                  </a:lnTo>
                  <a:lnTo>
                    <a:pt x="5793" y="1892300"/>
                  </a:lnTo>
                  <a:lnTo>
                    <a:pt x="10255" y="1943100"/>
                  </a:lnTo>
                  <a:lnTo>
                    <a:pt x="15955" y="1981200"/>
                  </a:lnTo>
                  <a:lnTo>
                    <a:pt x="22876" y="2032000"/>
                  </a:lnTo>
                  <a:lnTo>
                    <a:pt x="31001" y="2082800"/>
                  </a:lnTo>
                  <a:lnTo>
                    <a:pt x="40315" y="2120900"/>
                  </a:lnTo>
                  <a:lnTo>
                    <a:pt x="50800" y="2171700"/>
                  </a:lnTo>
                  <a:lnTo>
                    <a:pt x="62439" y="2209800"/>
                  </a:lnTo>
                  <a:lnTo>
                    <a:pt x="75217" y="2260600"/>
                  </a:lnTo>
                  <a:lnTo>
                    <a:pt x="89117" y="2298700"/>
                  </a:lnTo>
                  <a:lnTo>
                    <a:pt x="104122" y="2349500"/>
                  </a:lnTo>
                  <a:lnTo>
                    <a:pt x="120215" y="2387600"/>
                  </a:lnTo>
                  <a:lnTo>
                    <a:pt x="137380" y="2425700"/>
                  </a:lnTo>
                  <a:lnTo>
                    <a:pt x="155600" y="2476500"/>
                  </a:lnTo>
                  <a:lnTo>
                    <a:pt x="174859" y="2514600"/>
                  </a:lnTo>
                  <a:lnTo>
                    <a:pt x="195140" y="2552700"/>
                  </a:lnTo>
                  <a:lnTo>
                    <a:pt x="216427" y="2590800"/>
                  </a:lnTo>
                  <a:lnTo>
                    <a:pt x="238703" y="2628900"/>
                  </a:lnTo>
                  <a:lnTo>
                    <a:pt x="261951" y="2667000"/>
                  </a:lnTo>
                  <a:lnTo>
                    <a:pt x="286155" y="2705100"/>
                  </a:lnTo>
                  <a:lnTo>
                    <a:pt x="311298" y="2743200"/>
                  </a:lnTo>
                  <a:lnTo>
                    <a:pt x="337364" y="2781300"/>
                  </a:lnTo>
                  <a:lnTo>
                    <a:pt x="364336" y="2819400"/>
                  </a:lnTo>
                  <a:lnTo>
                    <a:pt x="392198" y="2857500"/>
                  </a:lnTo>
                  <a:lnTo>
                    <a:pt x="420932" y="2882900"/>
                  </a:lnTo>
                  <a:lnTo>
                    <a:pt x="450523" y="2921000"/>
                  </a:lnTo>
                  <a:lnTo>
                    <a:pt x="480953" y="2959100"/>
                  </a:lnTo>
                  <a:lnTo>
                    <a:pt x="512206" y="2984500"/>
                  </a:lnTo>
                  <a:lnTo>
                    <a:pt x="544266" y="3022600"/>
                  </a:lnTo>
                  <a:lnTo>
                    <a:pt x="577116" y="3048000"/>
                  </a:lnTo>
                  <a:lnTo>
                    <a:pt x="610740" y="3073400"/>
                  </a:lnTo>
                  <a:lnTo>
                    <a:pt x="645120" y="3111500"/>
                  </a:lnTo>
                  <a:lnTo>
                    <a:pt x="680240" y="3136900"/>
                  </a:lnTo>
                  <a:lnTo>
                    <a:pt x="716084" y="3162300"/>
                  </a:lnTo>
                  <a:lnTo>
                    <a:pt x="752636" y="3187700"/>
                  </a:lnTo>
                  <a:lnTo>
                    <a:pt x="789877" y="3213100"/>
                  </a:lnTo>
                  <a:lnTo>
                    <a:pt x="827793" y="3238500"/>
                  </a:lnTo>
                  <a:lnTo>
                    <a:pt x="866365" y="3263900"/>
                  </a:lnTo>
                  <a:lnTo>
                    <a:pt x="905579" y="3276600"/>
                  </a:lnTo>
                  <a:lnTo>
                    <a:pt x="985861" y="3327400"/>
                  </a:lnTo>
                  <a:lnTo>
                    <a:pt x="1026898" y="3340100"/>
                  </a:lnTo>
                  <a:lnTo>
                    <a:pt x="1068508" y="3365500"/>
                  </a:lnTo>
                  <a:lnTo>
                    <a:pt x="1196620" y="3403600"/>
                  </a:lnTo>
                  <a:lnTo>
                    <a:pt x="1240362" y="3429000"/>
                  </a:lnTo>
                  <a:lnTo>
                    <a:pt x="1284596" y="3441700"/>
                  </a:lnTo>
                  <a:lnTo>
                    <a:pt x="2216031" y="3441700"/>
                  </a:lnTo>
                  <a:lnTo>
                    <a:pt x="2260265" y="3429000"/>
                  </a:lnTo>
                  <a:lnTo>
                    <a:pt x="2304007" y="3403600"/>
                  </a:lnTo>
                  <a:lnTo>
                    <a:pt x="2432119" y="3365500"/>
                  </a:lnTo>
                  <a:lnTo>
                    <a:pt x="2473729" y="3340100"/>
                  </a:lnTo>
                  <a:lnTo>
                    <a:pt x="2514766" y="3327400"/>
                  </a:lnTo>
                  <a:lnTo>
                    <a:pt x="2575129" y="3289300"/>
                  </a:lnTo>
                  <a:lnTo>
                    <a:pt x="1654868" y="3289300"/>
                  </a:lnTo>
                  <a:lnTo>
                    <a:pt x="1607709" y="3276600"/>
                  </a:lnTo>
                  <a:lnTo>
                    <a:pt x="1560956" y="3276600"/>
                  </a:lnTo>
                  <a:lnTo>
                    <a:pt x="1514628" y="3263900"/>
                  </a:lnTo>
                  <a:lnTo>
                    <a:pt x="1468749" y="3263900"/>
                  </a:lnTo>
                  <a:lnTo>
                    <a:pt x="1246812" y="3200400"/>
                  </a:lnTo>
                  <a:lnTo>
                    <a:pt x="1161918" y="3175000"/>
                  </a:lnTo>
                  <a:lnTo>
                    <a:pt x="1120388" y="3149600"/>
                  </a:lnTo>
                  <a:lnTo>
                    <a:pt x="1079499" y="3136900"/>
                  </a:lnTo>
                  <a:lnTo>
                    <a:pt x="1039270" y="3111500"/>
                  </a:lnTo>
                  <a:lnTo>
                    <a:pt x="999725" y="3086100"/>
                  </a:lnTo>
                  <a:lnTo>
                    <a:pt x="960883" y="3073400"/>
                  </a:lnTo>
                  <a:lnTo>
                    <a:pt x="922767" y="3048000"/>
                  </a:lnTo>
                  <a:lnTo>
                    <a:pt x="885398" y="3022600"/>
                  </a:lnTo>
                  <a:lnTo>
                    <a:pt x="848797" y="2997200"/>
                  </a:lnTo>
                  <a:lnTo>
                    <a:pt x="812985" y="2971800"/>
                  </a:lnTo>
                  <a:lnTo>
                    <a:pt x="777985" y="2946400"/>
                  </a:lnTo>
                  <a:lnTo>
                    <a:pt x="743816" y="2908300"/>
                  </a:lnTo>
                  <a:lnTo>
                    <a:pt x="710502" y="2882900"/>
                  </a:lnTo>
                  <a:lnTo>
                    <a:pt x="678062" y="2857500"/>
                  </a:lnTo>
                  <a:lnTo>
                    <a:pt x="646519" y="2819400"/>
                  </a:lnTo>
                  <a:lnTo>
                    <a:pt x="615894" y="2794000"/>
                  </a:lnTo>
                  <a:lnTo>
                    <a:pt x="586208" y="2755900"/>
                  </a:lnTo>
                  <a:lnTo>
                    <a:pt x="557483" y="2717800"/>
                  </a:lnTo>
                  <a:lnTo>
                    <a:pt x="529739" y="2679700"/>
                  </a:lnTo>
                  <a:lnTo>
                    <a:pt x="502999" y="2654300"/>
                  </a:lnTo>
                  <a:lnTo>
                    <a:pt x="477283" y="2616200"/>
                  </a:lnTo>
                  <a:lnTo>
                    <a:pt x="452614" y="2578100"/>
                  </a:lnTo>
                  <a:lnTo>
                    <a:pt x="429012" y="2540000"/>
                  </a:lnTo>
                  <a:lnTo>
                    <a:pt x="406499" y="2501900"/>
                  </a:lnTo>
                  <a:lnTo>
                    <a:pt x="385096" y="2463800"/>
                  </a:lnTo>
                  <a:lnTo>
                    <a:pt x="364824" y="2425700"/>
                  </a:lnTo>
                  <a:lnTo>
                    <a:pt x="345706" y="2374900"/>
                  </a:lnTo>
                  <a:lnTo>
                    <a:pt x="327761" y="2336800"/>
                  </a:lnTo>
                  <a:lnTo>
                    <a:pt x="311013" y="2298700"/>
                  </a:lnTo>
                  <a:lnTo>
                    <a:pt x="295481" y="2247900"/>
                  </a:lnTo>
                  <a:lnTo>
                    <a:pt x="281188" y="2209800"/>
                  </a:lnTo>
                  <a:lnTo>
                    <a:pt x="268155" y="2159000"/>
                  </a:lnTo>
                  <a:lnTo>
                    <a:pt x="256403" y="2120900"/>
                  </a:lnTo>
                  <a:lnTo>
                    <a:pt x="245953" y="2070100"/>
                  </a:lnTo>
                  <a:lnTo>
                    <a:pt x="236828" y="2032000"/>
                  </a:lnTo>
                  <a:lnTo>
                    <a:pt x="229048" y="1981200"/>
                  </a:lnTo>
                  <a:lnTo>
                    <a:pt x="222634" y="1943100"/>
                  </a:lnTo>
                  <a:lnTo>
                    <a:pt x="217608" y="1892300"/>
                  </a:lnTo>
                  <a:lnTo>
                    <a:pt x="213992" y="1841500"/>
                  </a:lnTo>
                  <a:lnTo>
                    <a:pt x="211807" y="1790700"/>
                  </a:lnTo>
                  <a:lnTo>
                    <a:pt x="211074" y="1752600"/>
                  </a:lnTo>
                  <a:lnTo>
                    <a:pt x="211807" y="1701800"/>
                  </a:lnTo>
                  <a:lnTo>
                    <a:pt x="213992" y="1651000"/>
                  </a:lnTo>
                  <a:lnTo>
                    <a:pt x="217608" y="1600200"/>
                  </a:lnTo>
                  <a:lnTo>
                    <a:pt x="222634" y="1562100"/>
                  </a:lnTo>
                  <a:lnTo>
                    <a:pt x="229048" y="1511300"/>
                  </a:lnTo>
                  <a:lnTo>
                    <a:pt x="236828" y="1473200"/>
                  </a:lnTo>
                  <a:lnTo>
                    <a:pt x="245953" y="1422400"/>
                  </a:lnTo>
                  <a:lnTo>
                    <a:pt x="256403" y="1371600"/>
                  </a:lnTo>
                  <a:lnTo>
                    <a:pt x="268155" y="1333500"/>
                  </a:lnTo>
                  <a:lnTo>
                    <a:pt x="281188" y="1282700"/>
                  </a:lnTo>
                  <a:lnTo>
                    <a:pt x="295481" y="1244600"/>
                  </a:lnTo>
                  <a:lnTo>
                    <a:pt x="311013" y="1206500"/>
                  </a:lnTo>
                  <a:lnTo>
                    <a:pt x="327761" y="1155700"/>
                  </a:lnTo>
                  <a:lnTo>
                    <a:pt x="345706" y="1117600"/>
                  </a:lnTo>
                  <a:lnTo>
                    <a:pt x="364824" y="1079500"/>
                  </a:lnTo>
                  <a:lnTo>
                    <a:pt x="385096" y="1041400"/>
                  </a:lnTo>
                  <a:lnTo>
                    <a:pt x="406499" y="1003300"/>
                  </a:lnTo>
                  <a:lnTo>
                    <a:pt x="429012" y="965200"/>
                  </a:lnTo>
                  <a:lnTo>
                    <a:pt x="452614" y="927100"/>
                  </a:lnTo>
                  <a:lnTo>
                    <a:pt x="477283" y="889000"/>
                  </a:lnTo>
                  <a:lnTo>
                    <a:pt x="502999" y="850900"/>
                  </a:lnTo>
                  <a:lnTo>
                    <a:pt x="529739" y="812800"/>
                  </a:lnTo>
                  <a:lnTo>
                    <a:pt x="557483" y="774700"/>
                  </a:lnTo>
                  <a:lnTo>
                    <a:pt x="586208" y="736600"/>
                  </a:lnTo>
                  <a:lnTo>
                    <a:pt x="615894" y="711200"/>
                  </a:lnTo>
                  <a:lnTo>
                    <a:pt x="646519" y="673100"/>
                  </a:lnTo>
                  <a:lnTo>
                    <a:pt x="678062" y="647700"/>
                  </a:lnTo>
                  <a:lnTo>
                    <a:pt x="710502" y="609600"/>
                  </a:lnTo>
                  <a:lnTo>
                    <a:pt x="743816" y="584200"/>
                  </a:lnTo>
                  <a:lnTo>
                    <a:pt x="777985" y="558800"/>
                  </a:lnTo>
                  <a:lnTo>
                    <a:pt x="812985" y="533400"/>
                  </a:lnTo>
                  <a:lnTo>
                    <a:pt x="848797" y="495300"/>
                  </a:lnTo>
                  <a:lnTo>
                    <a:pt x="885398" y="469900"/>
                  </a:lnTo>
                  <a:lnTo>
                    <a:pt x="922767" y="444500"/>
                  </a:lnTo>
                  <a:lnTo>
                    <a:pt x="960883" y="431800"/>
                  </a:lnTo>
                  <a:lnTo>
                    <a:pt x="999725" y="406400"/>
                  </a:lnTo>
                  <a:lnTo>
                    <a:pt x="1039270" y="381000"/>
                  </a:lnTo>
                  <a:lnTo>
                    <a:pt x="1079499" y="368300"/>
                  </a:lnTo>
                  <a:lnTo>
                    <a:pt x="1120388" y="342900"/>
                  </a:lnTo>
                  <a:lnTo>
                    <a:pt x="1161918" y="330200"/>
                  </a:lnTo>
                  <a:lnTo>
                    <a:pt x="1204066" y="304800"/>
                  </a:lnTo>
                  <a:lnTo>
                    <a:pt x="1423338" y="241300"/>
                  </a:lnTo>
                  <a:lnTo>
                    <a:pt x="1468749" y="241300"/>
                  </a:lnTo>
                  <a:lnTo>
                    <a:pt x="1560956" y="215900"/>
                  </a:lnTo>
                  <a:lnTo>
                    <a:pt x="1702410" y="215900"/>
                  </a:lnTo>
                  <a:lnTo>
                    <a:pt x="1750314" y="203200"/>
                  </a:lnTo>
                  <a:lnTo>
                    <a:pt x="2575129" y="203200"/>
                  </a:lnTo>
                  <a:lnTo>
                    <a:pt x="2555211" y="190500"/>
                  </a:lnTo>
                  <a:lnTo>
                    <a:pt x="2514766" y="177800"/>
                  </a:lnTo>
                  <a:lnTo>
                    <a:pt x="2473729" y="152400"/>
                  </a:lnTo>
                  <a:lnTo>
                    <a:pt x="2432119" y="139700"/>
                  </a:lnTo>
                  <a:lnTo>
                    <a:pt x="2389951" y="114300"/>
                  </a:lnTo>
                  <a:lnTo>
                    <a:pt x="2126156" y="38100"/>
                  </a:lnTo>
                  <a:lnTo>
                    <a:pt x="2080548" y="25400"/>
                  </a:lnTo>
                  <a:close/>
                </a:path>
                <a:path w="3500754" h="3492500">
                  <a:moveTo>
                    <a:pt x="2575129" y="203200"/>
                  </a:moveTo>
                  <a:lnTo>
                    <a:pt x="1750314" y="203200"/>
                  </a:lnTo>
                  <a:lnTo>
                    <a:pt x="1798217" y="215900"/>
                  </a:lnTo>
                  <a:lnTo>
                    <a:pt x="1939671" y="215900"/>
                  </a:lnTo>
                  <a:lnTo>
                    <a:pt x="2031878" y="241300"/>
                  </a:lnTo>
                  <a:lnTo>
                    <a:pt x="2077289" y="241300"/>
                  </a:lnTo>
                  <a:lnTo>
                    <a:pt x="2296561" y="304800"/>
                  </a:lnTo>
                  <a:lnTo>
                    <a:pt x="2338709" y="330200"/>
                  </a:lnTo>
                  <a:lnTo>
                    <a:pt x="2380239" y="342900"/>
                  </a:lnTo>
                  <a:lnTo>
                    <a:pt x="2421128" y="368300"/>
                  </a:lnTo>
                  <a:lnTo>
                    <a:pt x="2461357" y="381000"/>
                  </a:lnTo>
                  <a:lnTo>
                    <a:pt x="2500902" y="406400"/>
                  </a:lnTo>
                  <a:lnTo>
                    <a:pt x="2539744" y="431800"/>
                  </a:lnTo>
                  <a:lnTo>
                    <a:pt x="2577860" y="444500"/>
                  </a:lnTo>
                  <a:lnTo>
                    <a:pt x="2615229" y="469900"/>
                  </a:lnTo>
                  <a:lnTo>
                    <a:pt x="2651830" y="495300"/>
                  </a:lnTo>
                  <a:lnTo>
                    <a:pt x="2687642" y="533400"/>
                  </a:lnTo>
                  <a:lnTo>
                    <a:pt x="2722642" y="558800"/>
                  </a:lnTo>
                  <a:lnTo>
                    <a:pt x="2756811" y="584200"/>
                  </a:lnTo>
                  <a:lnTo>
                    <a:pt x="2790125" y="609600"/>
                  </a:lnTo>
                  <a:lnTo>
                    <a:pt x="2822565" y="647700"/>
                  </a:lnTo>
                  <a:lnTo>
                    <a:pt x="2854108" y="673100"/>
                  </a:lnTo>
                  <a:lnTo>
                    <a:pt x="2884733" y="711200"/>
                  </a:lnTo>
                  <a:lnTo>
                    <a:pt x="2914419" y="736600"/>
                  </a:lnTo>
                  <a:lnTo>
                    <a:pt x="2943144" y="774700"/>
                  </a:lnTo>
                  <a:lnTo>
                    <a:pt x="2970888" y="812800"/>
                  </a:lnTo>
                  <a:lnTo>
                    <a:pt x="2997628" y="850900"/>
                  </a:lnTo>
                  <a:lnTo>
                    <a:pt x="3023344" y="889000"/>
                  </a:lnTo>
                  <a:lnTo>
                    <a:pt x="3048013" y="927100"/>
                  </a:lnTo>
                  <a:lnTo>
                    <a:pt x="3071615" y="965200"/>
                  </a:lnTo>
                  <a:lnTo>
                    <a:pt x="3094128" y="1003300"/>
                  </a:lnTo>
                  <a:lnTo>
                    <a:pt x="3115531" y="1041400"/>
                  </a:lnTo>
                  <a:lnTo>
                    <a:pt x="3135803" y="1079500"/>
                  </a:lnTo>
                  <a:lnTo>
                    <a:pt x="3154921" y="1117600"/>
                  </a:lnTo>
                  <a:lnTo>
                    <a:pt x="3172866" y="1155700"/>
                  </a:lnTo>
                  <a:lnTo>
                    <a:pt x="3189614" y="1206500"/>
                  </a:lnTo>
                  <a:lnTo>
                    <a:pt x="3205146" y="1244600"/>
                  </a:lnTo>
                  <a:lnTo>
                    <a:pt x="3219439" y="1282700"/>
                  </a:lnTo>
                  <a:lnTo>
                    <a:pt x="3232472" y="1333500"/>
                  </a:lnTo>
                  <a:lnTo>
                    <a:pt x="3244224" y="1371600"/>
                  </a:lnTo>
                  <a:lnTo>
                    <a:pt x="3254674" y="1422400"/>
                  </a:lnTo>
                  <a:lnTo>
                    <a:pt x="3263799" y="1473200"/>
                  </a:lnTo>
                  <a:lnTo>
                    <a:pt x="3271579" y="1511300"/>
                  </a:lnTo>
                  <a:lnTo>
                    <a:pt x="3277993" y="1562100"/>
                  </a:lnTo>
                  <a:lnTo>
                    <a:pt x="3283019" y="1600200"/>
                  </a:lnTo>
                  <a:lnTo>
                    <a:pt x="3286635" y="1651000"/>
                  </a:lnTo>
                  <a:lnTo>
                    <a:pt x="3288820" y="1701800"/>
                  </a:lnTo>
                  <a:lnTo>
                    <a:pt x="3289554" y="1752600"/>
                  </a:lnTo>
                  <a:lnTo>
                    <a:pt x="3288820" y="1790700"/>
                  </a:lnTo>
                  <a:lnTo>
                    <a:pt x="3286635" y="1841500"/>
                  </a:lnTo>
                  <a:lnTo>
                    <a:pt x="3283019" y="1892300"/>
                  </a:lnTo>
                  <a:lnTo>
                    <a:pt x="3277993" y="1943100"/>
                  </a:lnTo>
                  <a:lnTo>
                    <a:pt x="3271579" y="1981200"/>
                  </a:lnTo>
                  <a:lnTo>
                    <a:pt x="3263799" y="2032000"/>
                  </a:lnTo>
                  <a:lnTo>
                    <a:pt x="3254674" y="2070100"/>
                  </a:lnTo>
                  <a:lnTo>
                    <a:pt x="3244224" y="2120900"/>
                  </a:lnTo>
                  <a:lnTo>
                    <a:pt x="3232472" y="2159000"/>
                  </a:lnTo>
                  <a:lnTo>
                    <a:pt x="3219439" y="2209800"/>
                  </a:lnTo>
                  <a:lnTo>
                    <a:pt x="3205146" y="2247900"/>
                  </a:lnTo>
                  <a:lnTo>
                    <a:pt x="3189614" y="2298700"/>
                  </a:lnTo>
                  <a:lnTo>
                    <a:pt x="3172866" y="2336800"/>
                  </a:lnTo>
                  <a:lnTo>
                    <a:pt x="3154921" y="2374900"/>
                  </a:lnTo>
                  <a:lnTo>
                    <a:pt x="3135803" y="2425700"/>
                  </a:lnTo>
                  <a:lnTo>
                    <a:pt x="3115531" y="2463800"/>
                  </a:lnTo>
                  <a:lnTo>
                    <a:pt x="3094128" y="2501900"/>
                  </a:lnTo>
                  <a:lnTo>
                    <a:pt x="3071615" y="2540000"/>
                  </a:lnTo>
                  <a:lnTo>
                    <a:pt x="3048013" y="2578100"/>
                  </a:lnTo>
                  <a:lnTo>
                    <a:pt x="3023344" y="2616200"/>
                  </a:lnTo>
                  <a:lnTo>
                    <a:pt x="2997628" y="2654300"/>
                  </a:lnTo>
                  <a:lnTo>
                    <a:pt x="2970888" y="2679700"/>
                  </a:lnTo>
                  <a:lnTo>
                    <a:pt x="2943144" y="2717800"/>
                  </a:lnTo>
                  <a:lnTo>
                    <a:pt x="2914419" y="2755900"/>
                  </a:lnTo>
                  <a:lnTo>
                    <a:pt x="2884733" y="2794000"/>
                  </a:lnTo>
                  <a:lnTo>
                    <a:pt x="2854108" y="2819400"/>
                  </a:lnTo>
                  <a:lnTo>
                    <a:pt x="2822565" y="2857500"/>
                  </a:lnTo>
                  <a:lnTo>
                    <a:pt x="2790125" y="2882900"/>
                  </a:lnTo>
                  <a:lnTo>
                    <a:pt x="2756811" y="2908300"/>
                  </a:lnTo>
                  <a:lnTo>
                    <a:pt x="2722642" y="2946400"/>
                  </a:lnTo>
                  <a:lnTo>
                    <a:pt x="2687642" y="2971800"/>
                  </a:lnTo>
                  <a:lnTo>
                    <a:pt x="2651830" y="2997200"/>
                  </a:lnTo>
                  <a:lnTo>
                    <a:pt x="2615229" y="3022600"/>
                  </a:lnTo>
                  <a:lnTo>
                    <a:pt x="2577860" y="3048000"/>
                  </a:lnTo>
                  <a:lnTo>
                    <a:pt x="2539744" y="3073400"/>
                  </a:lnTo>
                  <a:lnTo>
                    <a:pt x="2500902" y="3086100"/>
                  </a:lnTo>
                  <a:lnTo>
                    <a:pt x="2461357" y="3111500"/>
                  </a:lnTo>
                  <a:lnTo>
                    <a:pt x="2421128" y="3136900"/>
                  </a:lnTo>
                  <a:lnTo>
                    <a:pt x="2380239" y="3149600"/>
                  </a:lnTo>
                  <a:lnTo>
                    <a:pt x="2338709" y="3175000"/>
                  </a:lnTo>
                  <a:lnTo>
                    <a:pt x="2253815" y="3200400"/>
                  </a:lnTo>
                  <a:lnTo>
                    <a:pt x="2031878" y="3263900"/>
                  </a:lnTo>
                  <a:lnTo>
                    <a:pt x="1985999" y="3263900"/>
                  </a:lnTo>
                  <a:lnTo>
                    <a:pt x="1939671" y="3276600"/>
                  </a:lnTo>
                  <a:lnTo>
                    <a:pt x="1892918" y="3276600"/>
                  </a:lnTo>
                  <a:lnTo>
                    <a:pt x="1845759" y="3289300"/>
                  </a:lnTo>
                  <a:lnTo>
                    <a:pt x="2575129" y="3289300"/>
                  </a:lnTo>
                  <a:lnTo>
                    <a:pt x="2595048" y="3276600"/>
                  </a:lnTo>
                  <a:lnTo>
                    <a:pt x="2634262" y="3263900"/>
                  </a:lnTo>
                  <a:lnTo>
                    <a:pt x="2672834" y="3238500"/>
                  </a:lnTo>
                  <a:lnTo>
                    <a:pt x="2710750" y="3213100"/>
                  </a:lnTo>
                  <a:lnTo>
                    <a:pt x="2747991" y="3187700"/>
                  </a:lnTo>
                  <a:lnTo>
                    <a:pt x="2784543" y="3162300"/>
                  </a:lnTo>
                  <a:lnTo>
                    <a:pt x="2820387" y="3136900"/>
                  </a:lnTo>
                  <a:lnTo>
                    <a:pt x="2855507" y="3111500"/>
                  </a:lnTo>
                  <a:lnTo>
                    <a:pt x="2889887" y="3073400"/>
                  </a:lnTo>
                  <a:lnTo>
                    <a:pt x="2923511" y="3048000"/>
                  </a:lnTo>
                  <a:lnTo>
                    <a:pt x="2956361" y="3022600"/>
                  </a:lnTo>
                  <a:lnTo>
                    <a:pt x="2988421" y="2984500"/>
                  </a:lnTo>
                  <a:lnTo>
                    <a:pt x="3019674" y="2959100"/>
                  </a:lnTo>
                  <a:lnTo>
                    <a:pt x="3050104" y="2921000"/>
                  </a:lnTo>
                  <a:lnTo>
                    <a:pt x="3079695" y="2882900"/>
                  </a:lnTo>
                  <a:lnTo>
                    <a:pt x="3108429" y="2857500"/>
                  </a:lnTo>
                  <a:lnTo>
                    <a:pt x="3136291" y="2819400"/>
                  </a:lnTo>
                  <a:lnTo>
                    <a:pt x="3163263" y="2781300"/>
                  </a:lnTo>
                  <a:lnTo>
                    <a:pt x="3189329" y="2743200"/>
                  </a:lnTo>
                  <a:lnTo>
                    <a:pt x="3214472" y="2705100"/>
                  </a:lnTo>
                  <a:lnTo>
                    <a:pt x="3238676" y="2667000"/>
                  </a:lnTo>
                  <a:lnTo>
                    <a:pt x="3261924" y="2628900"/>
                  </a:lnTo>
                  <a:lnTo>
                    <a:pt x="3284200" y="2590800"/>
                  </a:lnTo>
                  <a:lnTo>
                    <a:pt x="3305487" y="2552700"/>
                  </a:lnTo>
                  <a:lnTo>
                    <a:pt x="3325768" y="2514600"/>
                  </a:lnTo>
                  <a:lnTo>
                    <a:pt x="3345027" y="2476500"/>
                  </a:lnTo>
                  <a:lnTo>
                    <a:pt x="3363247" y="2425700"/>
                  </a:lnTo>
                  <a:lnTo>
                    <a:pt x="3380412" y="2387600"/>
                  </a:lnTo>
                  <a:lnTo>
                    <a:pt x="3396505" y="2349500"/>
                  </a:lnTo>
                  <a:lnTo>
                    <a:pt x="3411510" y="2298700"/>
                  </a:lnTo>
                  <a:lnTo>
                    <a:pt x="3425410" y="2260600"/>
                  </a:lnTo>
                  <a:lnTo>
                    <a:pt x="3438188" y="2209800"/>
                  </a:lnTo>
                  <a:lnTo>
                    <a:pt x="3449827" y="2171700"/>
                  </a:lnTo>
                  <a:lnTo>
                    <a:pt x="3460312" y="2120900"/>
                  </a:lnTo>
                  <a:lnTo>
                    <a:pt x="3469626" y="2082800"/>
                  </a:lnTo>
                  <a:lnTo>
                    <a:pt x="3477751" y="2032000"/>
                  </a:lnTo>
                  <a:lnTo>
                    <a:pt x="3484672" y="1981200"/>
                  </a:lnTo>
                  <a:lnTo>
                    <a:pt x="3490372" y="1943100"/>
                  </a:lnTo>
                  <a:lnTo>
                    <a:pt x="3494834" y="1892300"/>
                  </a:lnTo>
                  <a:lnTo>
                    <a:pt x="3498041" y="1841500"/>
                  </a:lnTo>
                  <a:lnTo>
                    <a:pt x="3499978" y="1790700"/>
                  </a:lnTo>
                  <a:lnTo>
                    <a:pt x="3500628" y="1752600"/>
                  </a:lnTo>
                  <a:lnTo>
                    <a:pt x="3499978" y="1701800"/>
                  </a:lnTo>
                  <a:lnTo>
                    <a:pt x="3498041" y="1651000"/>
                  </a:lnTo>
                  <a:lnTo>
                    <a:pt x="3494834" y="1600200"/>
                  </a:lnTo>
                  <a:lnTo>
                    <a:pt x="3490372" y="1562100"/>
                  </a:lnTo>
                  <a:lnTo>
                    <a:pt x="3484672" y="1511300"/>
                  </a:lnTo>
                  <a:lnTo>
                    <a:pt x="3477751" y="1460500"/>
                  </a:lnTo>
                  <a:lnTo>
                    <a:pt x="3469626" y="1422400"/>
                  </a:lnTo>
                  <a:lnTo>
                    <a:pt x="3460312" y="1371600"/>
                  </a:lnTo>
                  <a:lnTo>
                    <a:pt x="3449827" y="1333500"/>
                  </a:lnTo>
                  <a:lnTo>
                    <a:pt x="3438188" y="1282700"/>
                  </a:lnTo>
                  <a:lnTo>
                    <a:pt x="3425410" y="1244600"/>
                  </a:lnTo>
                  <a:lnTo>
                    <a:pt x="3411510" y="1193800"/>
                  </a:lnTo>
                  <a:lnTo>
                    <a:pt x="3396505" y="1155700"/>
                  </a:lnTo>
                  <a:lnTo>
                    <a:pt x="3380412" y="1104900"/>
                  </a:lnTo>
                  <a:lnTo>
                    <a:pt x="3363247" y="1066800"/>
                  </a:lnTo>
                  <a:lnTo>
                    <a:pt x="3345027" y="1028700"/>
                  </a:lnTo>
                  <a:lnTo>
                    <a:pt x="3325768" y="977900"/>
                  </a:lnTo>
                  <a:lnTo>
                    <a:pt x="3305487" y="939800"/>
                  </a:lnTo>
                  <a:lnTo>
                    <a:pt x="3284200" y="901700"/>
                  </a:lnTo>
                  <a:lnTo>
                    <a:pt x="3261924" y="863600"/>
                  </a:lnTo>
                  <a:lnTo>
                    <a:pt x="3238676" y="825500"/>
                  </a:lnTo>
                  <a:lnTo>
                    <a:pt x="3214472" y="787400"/>
                  </a:lnTo>
                  <a:lnTo>
                    <a:pt x="3189329" y="749300"/>
                  </a:lnTo>
                  <a:lnTo>
                    <a:pt x="3163263" y="711200"/>
                  </a:lnTo>
                  <a:lnTo>
                    <a:pt x="3136291" y="673100"/>
                  </a:lnTo>
                  <a:lnTo>
                    <a:pt x="3108429" y="647700"/>
                  </a:lnTo>
                  <a:lnTo>
                    <a:pt x="3079695" y="609600"/>
                  </a:lnTo>
                  <a:lnTo>
                    <a:pt x="3050104" y="571500"/>
                  </a:lnTo>
                  <a:lnTo>
                    <a:pt x="3019674" y="546100"/>
                  </a:lnTo>
                  <a:lnTo>
                    <a:pt x="2988421" y="508000"/>
                  </a:lnTo>
                  <a:lnTo>
                    <a:pt x="2956361" y="482600"/>
                  </a:lnTo>
                  <a:lnTo>
                    <a:pt x="2923511" y="444500"/>
                  </a:lnTo>
                  <a:lnTo>
                    <a:pt x="2889887" y="419100"/>
                  </a:lnTo>
                  <a:lnTo>
                    <a:pt x="2855507" y="393700"/>
                  </a:lnTo>
                  <a:lnTo>
                    <a:pt x="2820387" y="368300"/>
                  </a:lnTo>
                  <a:lnTo>
                    <a:pt x="2784543" y="330200"/>
                  </a:lnTo>
                  <a:lnTo>
                    <a:pt x="2747991" y="304800"/>
                  </a:lnTo>
                  <a:lnTo>
                    <a:pt x="2710750" y="279400"/>
                  </a:lnTo>
                  <a:lnTo>
                    <a:pt x="2672834" y="254000"/>
                  </a:lnTo>
                  <a:lnTo>
                    <a:pt x="2634262" y="241300"/>
                  </a:lnTo>
                  <a:lnTo>
                    <a:pt x="2595048" y="215900"/>
                  </a:lnTo>
                  <a:lnTo>
                    <a:pt x="2575129" y="203200"/>
                  </a:lnTo>
                  <a:close/>
                </a:path>
                <a:path w="3500754" h="3492500">
                  <a:moveTo>
                    <a:pt x="1988072" y="12700"/>
                  </a:moveTo>
                  <a:lnTo>
                    <a:pt x="1512555" y="12700"/>
                  </a:lnTo>
                  <a:lnTo>
                    <a:pt x="1466113" y="25400"/>
                  </a:lnTo>
                  <a:lnTo>
                    <a:pt x="2034514" y="25400"/>
                  </a:lnTo>
                  <a:lnTo>
                    <a:pt x="1988072" y="12700"/>
                  </a:lnTo>
                  <a:close/>
                </a:path>
                <a:path w="3500754" h="3492500">
                  <a:moveTo>
                    <a:pt x="1894028" y="0"/>
                  </a:moveTo>
                  <a:lnTo>
                    <a:pt x="1606599" y="0"/>
                  </a:lnTo>
                  <a:lnTo>
                    <a:pt x="1559389" y="12700"/>
                  </a:lnTo>
                  <a:lnTo>
                    <a:pt x="1941238" y="12700"/>
                  </a:lnTo>
                  <a:lnTo>
                    <a:pt x="189402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01172" y="3886928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01172" y="3886928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54770"/>
                  </a:move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01172" y="6215600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01172" y="6215600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54770" y="54770"/>
                  </a:move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</a:path>
              </a:pathLst>
            </a:custGeom>
            <a:ln w="28575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29844" y="6215600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29844" y="6215600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54770" y="324772"/>
                  </a:move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</a:path>
              </a:pathLst>
            </a:custGeom>
            <a:ln w="2857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29844" y="3886928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29844" y="3886928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324772"/>
                  </a:move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11140" y="3346703"/>
              <a:ext cx="1255395" cy="577850"/>
            </a:xfrm>
            <a:custGeom>
              <a:avLst/>
              <a:gdLst/>
              <a:ahLst/>
              <a:cxnLst/>
              <a:rect l="l" t="t" r="r" b="b"/>
              <a:pathLst>
                <a:path w="1255395" h="577850">
                  <a:moveTo>
                    <a:pt x="690499" y="0"/>
                  </a:moveTo>
                  <a:lnTo>
                    <a:pt x="0" y="0"/>
                  </a:lnTo>
                  <a:lnTo>
                    <a:pt x="0" y="30607"/>
                  </a:lnTo>
                  <a:lnTo>
                    <a:pt x="680338" y="30607"/>
                  </a:lnTo>
                  <a:lnTo>
                    <a:pt x="1094613" y="443865"/>
                  </a:lnTo>
                  <a:lnTo>
                    <a:pt x="1084066" y="472078"/>
                  </a:lnTo>
                  <a:lnTo>
                    <a:pt x="1083103" y="501269"/>
                  </a:lnTo>
                  <a:lnTo>
                    <a:pt x="1091737" y="528554"/>
                  </a:lnTo>
                  <a:lnTo>
                    <a:pt x="1109980" y="551053"/>
                  </a:lnTo>
                  <a:lnTo>
                    <a:pt x="1137025" y="571126"/>
                  </a:lnTo>
                  <a:lnTo>
                    <a:pt x="1169368" y="577818"/>
                  </a:lnTo>
                  <a:lnTo>
                    <a:pt x="1202688" y="571126"/>
                  </a:lnTo>
                  <a:lnTo>
                    <a:pt x="1232662" y="551053"/>
                  </a:lnTo>
                  <a:lnTo>
                    <a:pt x="1249870" y="521090"/>
                  </a:lnTo>
                  <a:lnTo>
                    <a:pt x="1255077" y="487283"/>
                  </a:lnTo>
                  <a:lnTo>
                    <a:pt x="1247806" y="453451"/>
                  </a:lnTo>
                  <a:lnTo>
                    <a:pt x="1227582" y="423418"/>
                  </a:lnTo>
                  <a:lnTo>
                    <a:pt x="1201277" y="406201"/>
                  </a:lnTo>
                  <a:lnTo>
                    <a:pt x="1170686" y="400462"/>
                  </a:lnTo>
                  <a:lnTo>
                    <a:pt x="1139142" y="406201"/>
                  </a:lnTo>
                  <a:lnTo>
                    <a:pt x="1109980" y="423418"/>
                  </a:lnTo>
                  <a:lnTo>
                    <a:pt x="69049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95574" y="3297935"/>
              <a:ext cx="1255395" cy="579755"/>
            </a:xfrm>
            <a:custGeom>
              <a:avLst/>
              <a:gdLst/>
              <a:ahLst/>
              <a:cxnLst/>
              <a:rect l="l" t="t" r="r" b="b"/>
              <a:pathLst>
                <a:path w="1255395" h="579754">
                  <a:moveTo>
                    <a:pt x="1255077" y="0"/>
                  </a:moveTo>
                  <a:lnTo>
                    <a:pt x="564578" y="0"/>
                  </a:lnTo>
                  <a:lnTo>
                    <a:pt x="145097" y="424561"/>
                  </a:lnTo>
                  <a:lnTo>
                    <a:pt x="115935" y="407273"/>
                  </a:lnTo>
                  <a:lnTo>
                    <a:pt x="84391" y="401510"/>
                  </a:lnTo>
                  <a:lnTo>
                    <a:pt x="53800" y="407273"/>
                  </a:lnTo>
                  <a:lnTo>
                    <a:pt x="27495" y="424561"/>
                  </a:lnTo>
                  <a:lnTo>
                    <a:pt x="7270" y="454616"/>
                  </a:lnTo>
                  <a:lnTo>
                    <a:pt x="0" y="488505"/>
                  </a:lnTo>
                  <a:lnTo>
                    <a:pt x="5206" y="522394"/>
                  </a:lnTo>
                  <a:lnTo>
                    <a:pt x="22415" y="552450"/>
                  </a:lnTo>
                  <a:lnTo>
                    <a:pt x="52389" y="572595"/>
                  </a:lnTo>
                  <a:lnTo>
                    <a:pt x="85709" y="579310"/>
                  </a:lnTo>
                  <a:lnTo>
                    <a:pt x="118052" y="572595"/>
                  </a:lnTo>
                  <a:lnTo>
                    <a:pt x="145097" y="552450"/>
                  </a:lnTo>
                  <a:lnTo>
                    <a:pt x="163339" y="529929"/>
                  </a:lnTo>
                  <a:lnTo>
                    <a:pt x="171973" y="502586"/>
                  </a:lnTo>
                  <a:lnTo>
                    <a:pt x="171011" y="473315"/>
                  </a:lnTo>
                  <a:lnTo>
                    <a:pt x="160464" y="445008"/>
                  </a:lnTo>
                  <a:lnTo>
                    <a:pt x="574738" y="30734"/>
                  </a:lnTo>
                  <a:lnTo>
                    <a:pt x="1255077" y="30734"/>
                  </a:lnTo>
                  <a:lnTo>
                    <a:pt x="12550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52288" y="6725189"/>
              <a:ext cx="1256665" cy="577850"/>
            </a:xfrm>
            <a:custGeom>
              <a:avLst/>
              <a:gdLst/>
              <a:ahLst/>
              <a:cxnLst/>
              <a:rect l="l" t="t" r="r" b="b"/>
              <a:pathLst>
                <a:path w="1256665" h="577850">
                  <a:moveTo>
                    <a:pt x="1170813" y="0"/>
                  </a:moveTo>
                  <a:lnTo>
                    <a:pt x="1138388" y="6691"/>
                  </a:lnTo>
                  <a:lnTo>
                    <a:pt x="1111250" y="26765"/>
                  </a:lnTo>
                  <a:lnTo>
                    <a:pt x="1093007" y="49264"/>
                  </a:lnTo>
                  <a:lnTo>
                    <a:pt x="1084373" y="76549"/>
                  </a:lnTo>
                  <a:lnTo>
                    <a:pt x="1085336" y="105739"/>
                  </a:lnTo>
                  <a:lnTo>
                    <a:pt x="1095883" y="133953"/>
                  </a:lnTo>
                  <a:lnTo>
                    <a:pt x="681101" y="547211"/>
                  </a:lnTo>
                  <a:lnTo>
                    <a:pt x="0" y="547211"/>
                  </a:lnTo>
                  <a:lnTo>
                    <a:pt x="0" y="577818"/>
                  </a:lnTo>
                  <a:lnTo>
                    <a:pt x="691388" y="577818"/>
                  </a:lnTo>
                  <a:lnTo>
                    <a:pt x="1111250" y="154400"/>
                  </a:lnTo>
                  <a:lnTo>
                    <a:pt x="1140505" y="171616"/>
                  </a:lnTo>
                  <a:lnTo>
                    <a:pt x="1172130" y="177355"/>
                  </a:lnTo>
                  <a:lnTo>
                    <a:pt x="1202779" y="171616"/>
                  </a:lnTo>
                  <a:lnTo>
                    <a:pt x="1229106" y="154400"/>
                  </a:lnTo>
                  <a:lnTo>
                    <a:pt x="1249330" y="124366"/>
                  </a:lnTo>
                  <a:lnTo>
                    <a:pt x="1256601" y="90535"/>
                  </a:lnTo>
                  <a:lnTo>
                    <a:pt x="1251394" y="56727"/>
                  </a:lnTo>
                  <a:lnTo>
                    <a:pt x="1234186" y="26765"/>
                  </a:lnTo>
                  <a:lnTo>
                    <a:pt x="1204190" y="6691"/>
                  </a:lnTo>
                  <a:lnTo>
                    <a:pt x="117081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95574" y="6603301"/>
              <a:ext cx="1255395" cy="579755"/>
            </a:xfrm>
            <a:custGeom>
              <a:avLst/>
              <a:gdLst/>
              <a:ahLst/>
              <a:cxnLst/>
              <a:rect l="l" t="t" r="r" b="b"/>
              <a:pathLst>
                <a:path w="1255395" h="579754">
                  <a:moveTo>
                    <a:pt x="85709" y="0"/>
                  </a:moveTo>
                  <a:lnTo>
                    <a:pt x="52389" y="6715"/>
                  </a:lnTo>
                  <a:lnTo>
                    <a:pt x="22415" y="26860"/>
                  </a:lnTo>
                  <a:lnTo>
                    <a:pt x="5206" y="56915"/>
                  </a:lnTo>
                  <a:lnTo>
                    <a:pt x="0" y="90805"/>
                  </a:lnTo>
                  <a:lnTo>
                    <a:pt x="7270" y="124694"/>
                  </a:lnTo>
                  <a:lnTo>
                    <a:pt x="27495" y="154749"/>
                  </a:lnTo>
                  <a:lnTo>
                    <a:pt x="53800" y="172037"/>
                  </a:lnTo>
                  <a:lnTo>
                    <a:pt x="84391" y="177800"/>
                  </a:lnTo>
                  <a:lnTo>
                    <a:pt x="115935" y="172037"/>
                  </a:lnTo>
                  <a:lnTo>
                    <a:pt x="145097" y="154749"/>
                  </a:lnTo>
                  <a:lnTo>
                    <a:pt x="564578" y="579310"/>
                  </a:lnTo>
                  <a:lnTo>
                    <a:pt x="1255077" y="579310"/>
                  </a:lnTo>
                  <a:lnTo>
                    <a:pt x="1255077" y="548576"/>
                  </a:lnTo>
                  <a:lnTo>
                    <a:pt x="574738" y="548576"/>
                  </a:lnTo>
                  <a:lnTo>
                    <a:pt x="160464" y="134302"/>
                  </a:lnTo>
                  <a:lnTo>
                    <a:pt x="171011" y="105995"/>
                  </a:lnTo>
                  <a:lnTo>
                    <a:pt x="171973" y="76723"/>
                  </a:lnTo>
                  <a:lnTo>
                    <a:pt x="163339" y="49381"/>
                  </a:lnTo>
                  <a:lnTo>
                    <a:pt x="145097" y="26860"/>
                  </a:lnTo>
                  <a:lnTo>
                    <a:pt x="118052" y="6715"/>
                  </a:lnTo>
                  <a:lnTo>
                    <a:pt x="8570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0692" y="4344923"/>
              <a:ext cx="1789176" cy="17907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770503" y="3228212"/>
            <a:ext cx="1284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404040"/>
                </a:solidFill>
                <a:latin typeface="Tahoma"/>
                <a:cs typeface="Tahoma"/>
              </a:rPr>
              <a:t>Password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45660" y="7224141"/>
            <a:ext cx="4813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404040"/>
                </a:solidFill>
                <a:latin typeface="Tahoma"/>
                <a:cs typeface="Tahoma"/>
              </a:rPr>
              <a:t>PIN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33607" y="7041260"/>
            <a:ext cx="12782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404040"/>
                </a:solidFill>
                <a:latin typeface="Tahoma"/>
                <a:cs typeface="Tahoma"/>
              </a:rPr>
              <a:t>Biometric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78388" y="3128755"/>
            <a:ext cx="988694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475"/>
              </a:spcBef>
            </a:pPr>
            <a:r>
              <a:rPr dirty="0" sz="2200" spc="55">
                <a:solidFill>
                  <a:srgbClr val="404040"/>
                </a:solidFill>
                <a:latin typeface="Tahoma"/>
                <a:cs typeface="Tahoma"/>
              </a:rPr>
              <a:t>Swipe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Pattern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1403" y="306451"/>
            <a:ext cx="5471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solidFill>
                  <a:srgbClr val="3E3E3E"/>
                </a:solidFill>
              </a:rPr>
              <a:t>Mobile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Access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Control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760476"/>
            <a:ext cx="7776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92579" y="1882292"/>
            <a:ext cx="12068175" cy="7969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screen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lock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mechanism,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password,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pin,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pattern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protect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user’s</a:t>
            </a:r>
            <a:endParaRPr sz="2200">
              <a:latin typeface="Tahoma"/>
              <a:cs typeface="Tahoma"/>
            </a:endParaRPr>
          </a:p>
          <a:p>
            <a:pPr algn="ctr" marL="1905">
              <a:lnSpc>
                <a:spcPct val="100000"/>
              </a:lnSpc>
              <a:spcBef>
                <a:spcPts val="39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smartphone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intervention.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6214" y="4248150"/>
            <a:ext cx="11352530" cy="1689100"/>
          </a:xfrm>
          <a:custGeom>
            <a:avLst/>
            <a:gdLst/>
            <a:ahLst/>
            <a:cxnLst/>
            <a:rect l="l" t="t" r="r" b="b"/>
            <a:pathLst>
              <a:path w="11352530" h="1689100">
                <a:moveTo>
                  <a:pt x="0" y="281432"/>
                </a:moveTo>
                <a:lnTo>
                  <a:pt x="3682" y="235778"/>
                </a:lnTo>
                <a:lnTo>
                  <a:pt x="14345" y="192471"/>
                </a:lnTo>
                <a:lnTo>
                  <a:pt x="31409" y="152090"/>
                </a:lnTo>
                <a:lnTo>
                  <a:pt x="54295" y="115214"/>
                </a:lnTo>
                <a:lnTo>
                  <a:pt x="82423" y="82423"/>
                </a:lnTo>
                <a:lnTo>
                  <a:pt x="115214" y="54295"/>
                </a:lnTo>
                <a:lnTo>
                  <a:pt x="152090" y="31409"/>
                </a:lnTo>
                <a:lnTo>
                  <a:pt x="192471" y="14345"/>
                </a:lnTo>
                <a:lnTo>
                  <a:pt x="235778" y="3682"/>
                </a:lnTo>
                <a:lnTo>
                  <a:pt x="281432" y="0"/>
                </a:lnTo>
                <a:lnTo>
                  <a:pt x="11070844" y="0"/>
                </a:lnTo>
                <a:lnTo>
                  <a:pt x="11116497" y="3683"/>
                </a:lnTo>
                <a:lnTo>
                  <a:pt x="11159804" y="14345"/>
                </a:lnTo>
                <a:lnTo>
                  <a:pt x="11200185" y="31409"/>
                </a:lnTo>
                <a:lnTo>
                  <a:pt x="11237061" y="54295"/>
                </a:lnTo>
                <a:lnTo>
                  <a:pt x="11269853" y="82423"/>
                </a:lnTo>
                <a:lnTo>
                  <a:pt x="11297980" y="115214"/>
                </a:lnTo>
                <a:lnTo>
                  <a:pt x="11320866" y="152090"/>
                </a:lnTo>
                <a:lnTo>
                  <a:pt x="11337930" y="192471"/>
                </a:lnTo>
                <a:lnTo>
                  <a:pt x="11348593" y="235778"/>
                </a:lnTo>
                <a:lnTo>
                  <a:pt x="11352276" y="281432"/>
                </a:lnTo>
                <a:lnTo>
                  <a:pt x="11352276" y="1407160"/>
                </a:lnTo>
                <a:lnTo>
                  <a:pt x="11348593" y="1452813"/>
                </a:lnTo>
                <a:lnTo>
                  <a:pt x="11337930" y="1496120"/>
                </a:lnTo>
                <a:lnTo>
                  <a:pt x="11320866" y="1536501"/>
                </a:lnTo>
                <a:lnTo>
                  <a:pt x="11297980" y="1573377"/>
                </a:lnTo>
                <a:lnTo>
                  <a:pt x="11269853" y="1606169"/>
                </a:lnTo>
                <a:lnTo>
                  <a:pt x="11237061" y="1634296"/>
                </a:lnTo>
                <a:lnTo>
                  <a:pt x="11200185" y="1657182"/>
                </a:lnTo>
                <a:lnTo>
                  <a:pt x="11159804" y="1674246"/>
                </a:lnTo>
                <a:lnTo>
                  <a:pt x="11116497" y="1684909"/>
                </a:lnTo>
                <a:lnTo>
                  <a:pt x="11070844" y="1688592"/>
                </a:lnTo>
                <a:lnTo>
                  <a:pt x="281432" y="1688592"/>
                </a:lnTo>
                <a:lnTo>
                  <a:pt x="235778" y="1684909"/>
                </a:lnTo>
                <a:lnTo>
                  <a:pt x="192471" y="1674246"/>
                </a:lnTo>
                <a:lnTo>
                  <a:pt x="152090" y="1657182"/>
                </a:lnTo>
                <a:lnTo>
                  <a:pt x="115214" y="1634296"/>
                </a:lnTo>
                <a:lnTo>
                  <a:pt x="82423" y="1606168"/>
                </a:lnTo>
                <a:lnTo>
                  <a:pt x="54295" y="1573377"/>
                </a:lnTo>
                <a:lnTo>
                  <a:pt x="31409" y="1536501"/>
                </a:lnTo>
                <a:lnTo>
                  <a:pt x="14345" y="1496120"/>
                </a:lnTo>
                <a:lnTo>
                  <a:pt x="3682" y="1452813"/>
                </a:lnTo>
                <a:lnTo>
                  <a:pt x="0" y="1407160"/>
                </a:lnTo>
                <a:lnTo>
                  <a:pt x="0" y="281432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05273" y="4528845"/>
            <a:ext cx="8658860" cy="1046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20975" marR="5080" indent="-2708910">
              <a:lnSpc>
                <a:spcPct val="1523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Context-aware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unlock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smartphone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loss.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2411" y="4090415"/>
            <a:ext cx="2004060" cy="2002789"/>
            <a:chOff x="1772411" y="4090415"/>
            <a:chExt cx="2004060" cy="2002789"/>
          </a:xfrm>
        </p:grpSpPr>
        <p:sp>
          <p:nvSpPr>
            <p:cNvPr id="8" name="object 8"/>
            <p:cNvSpPr/>
            <p:nvPr/>
          </p:nvSpPr>
          <p:spPr>
            <a:xfrm>
              <a:off x="1772411" y="4090415"/>
              <a:ext cx="2004060" cy="2002789"/>
            </a:xfrm>
            <a:custGeom>
              <a:avLst/>
              <a:gdLst/>
              <a:ahLst/>
              <a:cxnLst/>
              <a:rect l="l" t="t" r="r" b="b"/>
              <a:pathLst>
                <a:path w="2004060" h="2002789">
                  <a:moveTo>
                    <a:pt x="1002030" y="0"/>
                  </a:moveTo>
                  <a:lnTo>
                    <a:pt x="953475" y="1154"/>
                  </a:lnTo>
                  <a:lnTo>
                    <a:pt x="905518" y="4583"/>
                  </a:lnTo>
                  <a:lnTo>
                    <a:pt x="858210" y="10234"/>
                  </a:lnTo>
                  <a:lnTo>
                    <a:pt x="811604" y="18055"/>
                  </a:lnTo>
                  <a:lnTo>
                    <a:pt x="765752" y="27992"/>
                  </a:lnTo>
                  <a:lnTo>
                    <a:pt x="720707" y="39994"/>
                  </a:lnTo>
                  <a:lnTo>
                    <a:pt x="676522" y="54009"/>
                  </a:lnTo>
                  <a:lnTo>
                    <a:pt x="633248" y="69983"/>
                  </a:lnTo>
                  <a:lnTo>
                    <a:pt x="590938" y="87864"/>
                  </a:lnTo>
                  <a:lnTo>
                    <a:pt x="549645" y="107599"/>
                  </a:lnTo>
                  <a:lnTo>
                    <a:pt x="509420" y="129137"/>
                  </a:lnTo>
                  <a:lnTo>
                    <a:pt x="470318" y="152425"/>
                  </a:lnTo>
                  <a:lnTo>
                    <a:pt x="432389" y="177410"/>
                  </a:lnTo>
                  <a:lnTo>
                    <a:pt x="395687" y="204040"/>
                  </a:lnTo>
                  <a:lnTo>
                    <a:pt x="360264" y="232262"/>
                  </a:lnTo>
                  <a:lnTo>
                    <a:pt x="326173" y="262025"/>
                  </a:lnTo>
                  <a:lnTo>
                    <a:pt x="293465" y="293274"/>
                  </a:lnTo>
                  <a:lnTo>
                    <a:pt x="262193" y="325959"/>
                  </a:lnTo>
                  <a:lnTo>
                    <a:pt x="232411" y="360026"/>
                  </a:lnTo>
                  <a:lnTo>
                    <a:pt x="204169" y="395424"/>
                  </a:lnTo>
                  <a:lnTo>
                    <a:pt x="177521" y="432099"/>
                  </a:lnTo>
                  <a:lnTo>
                    <a:pt x="152520" y="469999"/>
                  </a:lnTo>
                  <a:lnTo>
                    <a:pt x="129217" y="509072"/>
                  </a:lnTo>
                  <a:lnTo>
                    <a:pt x="107665" y="549265"/>
                  </a:lnTo>
                  <a:lnTo>
                    <a:pt x="87917" y="590526"/>
                  </a:lnTo>
                  <a:lnTo>
                    <a:pt x="70025" y="632802"/>
                  </a:lnTo>
                  <a:lnTo>
                    <a:pt x="54041" y="676041"/>
                  </a:lnTo>
                  <a:lnTo>
                    <a:pt x="40018" y="720190"/>
                  </a:lnTo>
                  <a:lnTo>
                    <a:pt x="28009" y="765198"/>
                  </a:lnTo>
                  <a:lnTo>
                    <a:pt x="18065" y="811011"/>
                  </a:lnTo>
                  <a:lnTo>
                    <a:pt x="10240" y="857577"/>
                  </a:lnTo>
                  <a:lnTo>
                    <a:pt x="4586" y="904843"/>
                  </a:lnTo>
                  <a:lnTo>
                    <a:pt x="1155" y="952757"/>
                  </a:lnTo>
                  <a:lnTo>
                    <a:pt x="0" y="1001268"/>
                  </a:lnTo>
                  <a:lnTo>
                    <a:pt x="1155" y="1049778"/>
                  </a:lnTo>
                  <a:lnTo>
                    <a:pt x="4586" y="1097692"/>
                  </a:lnTo>
                  <a:lnTo>
                    <a:pt x="10240" y="1144958"/>
                  </a:lnTo>
                  <a:lnTo>
                    <a:pt x="18065" y="1191524"/>
                  </a:lnTo>
                  <a:lnTo>
                    <a:pt x="28009" y="1237337"/>
                  </a:lnTo>
                  <a:lnTo>
                    <a:pt x="40018" y="1282345"/>
                  </a:lnTo>
                  <a:lnTo>
                    <a:pt x="54041" y="1326494"/>
                  </a:lnTo>
                  <a:lnTo>
                    <a:pt x="70025" y="1369733"/>
                  </a:lnTo>
                  <a:lnTo>
                    <a:pt x="87917" y="1412009"/>
                  </a:lnTo>
                  <a:lnTo>
                    <a:pt x="107665" y="1453270"/>
                  </a:lnTo>
                  <a:lnTo>
                    <a:pt x="129217" y="1493463"/>
                  </a:lnTo>
                  <a:lnTo>
                    <a:pt x="152520" y="1532536"/>
                  </a:lnTo>
                  <a:lnTo>
                    <a:pt x="177521" y="1570436"/>
                  </a:lnTo>
                  <a:lnTo>
                    <a:pt x="204169" y="1607111"/>
                  </a:lnTo>
                  <a:lnTo>
                    <a:pt x="232411" y="1642509"/>
                  </a:lnTo>
                  <a:lnTo>
                    <a:pt x="262193" y="1676576"/>
                  </a:lnTo>
                  <a:lnTo>
                    <a:pt x="293465" y="1709261"/>
                  </a:lnTo>
                  <a:lnTo>
                    <a:pt x="326173" y="1740510"/>
                  </a:lnTo>
                  <a:lnTo>
                    <a:pt x="360264" y="1770273"/>
                  </a:lnTo>
                  <a:lnTo>
                    <a:pt x="395687" y="1798495"/>
                  </a:lnTo>
                  <a:lnTo>
                    <a:pt x="432389" y="1825125"/>
                  </a:lnTo>
                  <a:lnTo>
                    <a:pt x="470318" y="1850110"/>
                  </a:lnTo>
                  <a:lnTo>
                    <a:pt x="509420" y="1873398"/>
                  </a:lnTo>
                  <a:lnTo>
                    <a:pt x="549645" y="1894936"/>
                  </a:lnTo>
                  <a:lnTo>
                    <a:pt x="590938" y="1914671"/>
                  </a:lnTo>
                  <a:lnTo>
                    <a:pt x="633248" y="1932552"/>
                  </a:lnTo>
                  <a:lnTo>
                    <a:pt x="676522" y="1948526"/>
                  </a:lnTo>
                  <a:lnTo>
                    <a:pt x="720707" y="1962541"/>
                  </a:lnTo>
                  <a:lnTo>
                    <a:pt x="765752" y="1974543"/>
                  </a:lnTo>
                  <a:lnTo>
                    <a:pt x="811604" y="1984480"/>
                  </a:lnTo>
                  <a:lnTo>
                    <a:pt x="858210" y="1992301"/>
                  </a:lnTo>
                  <a:lnTo>
                    <a:pt x="905518" y="1997952"/>
                  </a:lnTo>
                  <a:lnTo>
                    <a:pt x="953475" y="2001381"/>
                  </a:lnTo>
                  <a:lnTo>
                    <a:pt x="1002030" y="2002536"/>
                  </a:lnTo>
                  <a:lnTo>
                    <a:pt x="1050584" y="2001381"/>
                  </a:lnTo>
                  <a:lnTo>
                    <a:pt x="1098541" y="1997952"/>
                  </a:lnTo>
                  <a:lnTo>
                    <a:pt x="1145849" y="1992301"/>
                  </a:lnTo>
                  <a:lnTo>
                    <a:pt x="1192455" y="1984480"/>
                  </a:lnTo>
                  <a:lnTo>
                    <a:pt x="1238307" y="1974543"/>
                  </a:lnTo>
                  <a:lnTo>
                    <a:pt x="1283352" y="1962541"/>
                  </a:lnTo>
                  <a:lnTo>
                    <a:pt x="1327537" y="1948526"/>
                  </a:lnTo>
                  <a:lnTo>
                    <a:pt x="1370811" y="1932552"/>
                  </a:lnTo>
                  <a:lnTo>
                    <a:pt x="1413121" y="1914671"/>
                  </a:lnTo>
                  <a:lnTo>
                    <a:pt x="1454414" y="1894936"/>
                  </a:lnTo>
                  <a:lnTo>
                    <a:pt x="1494639" y="1873398"/>
                  </a:lnTo>
                  <a:lnTo>
                    <a:pt x="1533741" y="1850110"/>
                  </a:lnTo>
                  <a:lnTo>
                    <a:pt x="1571670" y="1825125"/>
                  </a:lnTo>
                  <a:lnTo>
                    <a:pt x="1608372" y="1798495"/>
                  </a:lnTo>
                  <a:lnTo>
                    <a:pt x="1643795" y="1770273"/>
                  </a:lnTo>
                  <a:lnTo>
                    <a:pt x="1677886" y="1740510"/>
                  </a:lnTo>
                  <a:lnTo>
                    <a:pt x="1710594" y="1709261"/>
                  </a:lnTo>
                  <a:lnTo>
                    <a:pt x="1741866" y="1676576"/>
                  </a:lnTo>
                  <a:lnTo>
                    <a:pt x="1771648" y="1642509"/>
                  </a:lnTo>
                  <a:lnTo>
                    <a:pt x="1799890" y="1607111"/>
                  </a:lnTo>
                  <a:lnTo>
                    <a:pt x="1826538" y="1570436"/>
                  </a:lnTo>
                  <a:lnTo>
                    <a:pt x="1851539" y="1532536"/>
                  </a:lnTo>
                  <a:lnTo>
                    <a:pt x="1874842" y="1493463"/>
                  </a:lnTo>
                  <a:lnTo>
                    <a:pt x="1896394" y="1453270"/>
                  </a:lnTo>
                  <a:lnTo>
                    <a:pt x="1916142" y="1412009"/>
                  </a:lnTo>
                  <a:lnTo>
                    <a:pt x="1934034" y="1369733"/>
                  </a:lnTo>
                  <a:lnTo>
                    <a:pt x="1950018" y="1326494"/>
                  </a:lnTo>
                  <a:lnTo>
                    <a:pt x="1964041" y="1282345"/>
                  </a:lnTo>
                  <a:lnTo>
                    <a:pt x="1976050" y="1237337"/>
                  </a:lnTo>
                  <a:lnTo>
                    <a:pt x="1985994" y="1191524"/>
                  </a:lnTo>
                  <a:lnTo>
                    <a:pt x="1993819" y="1144958"/>
                  </a:lnTo>
                  <a:lnTo>
                    <a:pt x="1999473" y="1097692"/>
                  </a:lnTo>
                  <a:lnTo>
                    <a:pt x="2002904" y="1049778"/>
                  </a:lnTo>
                  <a:lnTo>
                    <a:pt x="2004060" y="1001268"/>
                  </a:lnTo>
                  <a:lnTo>
                    <a:pt x="2002904" y="952757"/>
                  </a:lnTo>
                  <a:lnTo>
                    <a:pt x="1999473" y="904843"/>
                  </a:lnTo>
                  <a:lnTo>
                    <a:pt x="1993819" y="857577"/>
                  </a:lnTo>
                  <a:lnTo>
                    <a:pt x="1985994" y="811011"/>
                  </a:lnTo>
                  <a:lnTo>
                    <a:pt x="1976050" y="765198"/>
                  </a:lnTo>
                  <a:lnTo>
                    <a:pt x="1964041" y="720190"/>
                  </a:lnTo>
                  <a:lnTo>
                    <a:pt x="1950018" y="676041"/>
                  </a:lnTo>
                  <a:lnTo>
                    <a:pt x="1934034" y="632802"/>
                  </a:lnTo>
                  <a:lnTo>
                    <a:pt x="1916142" y="590526"/>
                  </a:lnTo>
                  <a:lnTo>
                    <a:pt x="1896394" y="549265"/>
                  </a:lnTo>
                  <a:lnTo>
                    <a:pt x="1874842" y="509072"/>
                  </a:lnTo>
                  <a:lnTo>
                    <a:pt x="1851539" y="469999"/>
                  </a:lnTo>
                  <a:lnTo>
                    <a:pt x="1826538" y="432099"/>
                  </a:lnTo>
                  <a:lnTo>
                    <a:pt x="1799890" y="395424"/>
                  </a:lnTo>
                  <a:lnTo>
                    <a:pt x="1771648" y="360026"/>
                  </a:lnTo>
                  <a:lnTo>
                    <a:pt x="1741866" y="325959"/>
                  </a:lnTo>
                  <a:lnTo>
                    <a:pt x="1710594" y="293274"/>
                  </a:lnTo>
                  <a:lnTo>
                    <a:pt x="1677886" y="262025"/>
                  </a:lnTo>
                  <a:lnTo>
                    <a:pt x="1643795" y="232262"/>
                  </a:lnTo>
                  <a:lnTo>
                    <a:pt x="1608372" y="204040"/>
                  </a:lnTo>
                  <a:lnTo>
                    <a:pt x="1571670" y="177410"/>
                  </a:lnTo>
                  <a:lnTo>
                    <a:pt x="1533741" y="152425"/>
                  </a:lnTo>
                  <a:lnTo>
                    <a:pt x="1494639" y="129137"/>
                  </a:lnTo>
                  <a:lnTo>
                    <a:pt x="1454414" y="107599"/>
                  </a:lnTo>
                  <a:lnTo>
                    <a:pt x="1413121" y="87864"/>
                  </a:lnTo>
                  <a:lnTo>
                    <a:pt x="1370811" y="69983"/>
                  </a:lnTo>
                  <a:lnTo>
                    <a:pt x="1327537" y="54009"/>
                  </a:lnTo>
                  <a:lnTo>
                    <a:pt x="1283352" y="39994"/>
                  </a:lnTo>
                  <a:lnTo>
                    <a:pt x="1238307" y="27992"/>
                  </a:lnTo>
                  <a:lnTo>
                    <a:pt x="1192455" y="18055"/>
                  </a:lnTo>
                  <a:lnTo>
                    <a:pt x="1145849" y="10234"/>
                  </a:lnTo>
                  <a:lnTo>
                    <a:pt x="1098541" y="4583"/>
                  </a:lnTo>
                  <a:lnTo>
                    <a:pt x="1050584" y="1154"/>
                  </a:lnTo>
                  <a:lnTo>
                    <a:pt x="100203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183" y="4552187"/>
              <a:ext cx="1078992" cy="1080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6740" y="306451"/>
            <a:ext cx="2381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0">
                <a:solidFill>
                  <a:srgbClr val="3E3E3E"/>
                </a:solidFill>
              </a:rPr>
              <a:t>Remote</a:t>
            </a:r>
            <a:r>
              <a:rPr dirty="0" spc="-19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Wipe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1384" y="760476"/>
            <a:ext cx="32766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9113" y="1933193"/>
            <a:ext cx="10632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25875" algn="l"/>
              </a:tabLst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wipe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kill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	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initiated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software.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43683" y="2620835"/>
            <a:ext cx="6083300" cy="4659630"/>
            <a:chOff x="8643683" y="2620835"/>
            <a:chExt cx="6083300" cy="4659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3271" y="2630424"/>
              <a:ext cx="6063996" cy="46405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48445" y="2625598"/>
              <a:ext cx="6073775" cy="4650105"/>
            </a:xfrm>
            <a:custGeom>
              <a:avLst/>
              <a:gdLst/>
              <a:ahLst/>
              <a:cxnLst/>
              <a:rect l="l" t="t" r="r" b="b"/>
              <a:pathLst>
                <a:path w="6073775" h="4650105">
                  <a:moveTo>
                    <a:pt x="0" y="4650105"/>
                  </a:moveTo>
                  <a:lnTo>
                    <a:pt x="6073521" y="4650105"/>
                  </a:lnTo>
                  <a:lnTo>
                    <a:pt x="6073521" y="0"/>
                  </a:lnTo>
                  <a:lnTo>
                    <a:pt x="0" y="0"/>
                  </a:lnTo>
                  <a:lnTo>
                    <a:pt x="0" y="465010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2311145" y="5926073"/>
            <a:ext cx="5751830" cy="1628139"/>
          </a:xfrm>
          <a:custGeom>
            <a:avLst/>
            <a:gdLst/>
            <a:ahLst/>
            <a:cxnLst/>
            <a:rect l="l" t="t" r="r" b="b"/>
            <a:pathLst>
              <a:path w="5751830" h="1628140">
                <a:moveTo>
                  <a:pt x="0" y="271271"/>
                </a:moveTo>
                <a:lnTo>
                  <a:pt x="4369" y="222499"/>
                </a:lnTo>
                <a:lnTo>
                  <a:pt x="16966" y="176600"/>
                </a:lnTo>
                <a:lnTo>
                  <a:pt x="37027" y="134337"/>
                </a:lnTo>
                <a:lnTo>
                  <a:pt x="63786" y="96478"/>
                </a:lnTo>
                <a:lnTo>
                  <a:pt x="96478" y="63786"/>
                </a:lnTo>
                <a:lnTo>
                  <a:pt x="134337" y="37027"/>
                </a:lnTo>
                <a:lnTo>
                  <a:pt x="176600" y="16966"/>
                </a:lnTo>
                <a:lnTo>
                  <a:pt x="222499" y="4369"/>
                </a:lnTo>
                <a:lnTo>
                  <a:pt x="271272" y="0"/>
                </a:lnTo>
                <a:lnTo>
                  <a:pt x="5480304" y="0"/>
                </a:lnTo>
                <a:lnTo>
                  <a:pt x="5529076" y="4369"/>
                </a:lnTo>
                <a:lnTo>
                  <a:pt x="5574975" y="16966"/>
                </a:lnTo>
                <a:lnTo>
                  <a:pt x="5617238" y="37027"/>
                </a:lnTo>
                <a:lnTo>
                  <a:pt x="5655097" y="63786"/>
                </a:lnTo>
                <a:lnTo>
                  <a:pt x="5687789" y="96478"/>
                </a:lnTo>
                <a:lnTo>
                  <a:pt x="5714548" y="134337"/>
                </a:lnTo>
                <a:lnTo>
                  <a:pt x="5734609" y="176600"/>
                </a:lnTo>
                <a:lnTo>
                  <a:pt x="5747206" y="222499"/>
                </a:lnTo>
                <a:lnTo>
                  <a:pt x="5751576" y="271271"/>
                </a:lnTo>
                <a:lnTo>
                  <a:pt x="5751576" y="1356359"/>
                </a:lnTo>
                <a:lnTo>
                  <a:pt x="5747206" y="1405132"/>
                </a:lnTo>
                <a:lnTo>
                  <a:pt x="5734609" y="1451031"/>
                </a:lnTo>
                <a:lnTo>
                  <a:pt x="5714548" y="1493294"/>
                </a:lnTo>
                <a:lnTo>
                  <a:pt x="5687789" y="1531153"/>
                </a:lnTo>
                <a:lnTo>
                  <a:pt x="5655097" y="1563845"/>
                </a:lnTo>
                <a:lnTo>
                  <a:pt x="5617238" y="1590604"/>
                </a:lnTo>
                <a:lnTo>
                  <a:pt x="5574975" y="1610665"/>
                </a:lnTo>
                <a:lnTo>
                  <a:pt x="5529076" y="1623262"/>
                </a:lnTo>
                <a:lnTo>
                  <a:pt x="5480304" y="1627632"/>
                </a:lnTo>
                <a:lnTo>
                  <a:pt x="271272" y="1627632"/>
                </a:lnTo>
                <a:lnTo>
                  <a:pt x="222499" y="1623262"/>
                </a:lnTo>
                <a:lnTo>
                  <a:pt x="176600" y="1610665"/>
                </a:lnTo>
                <a:lnTo>
                  <a:pt x="134337" y="1590604"/>
                </a:lnTo>
                <a:lnTo>
                  <a:pt x="96478" y="1563845"/>
                </a:lnTo>
                <a:lnTo>
                  <a:pt x="63786" y="1531153"/>
                </a:lnTo>
                <a:lnTo>
                  <a:pt x="37027" y="1493294"/>
                </a:lnTo>
                <a:lnTo>
                  <a:pt x="16966" y="1451031"/>
                </a:lnTo>
                <a:lnTo>
                  <a:pt x="4369" y="1405132"/>
                </a:lnTo>
                <a:lnTo>
                  <a:pt x="0" y="1356359"/>
                </a:lnTo>
                <a:lnTo>
                  <a:pt x="0" y="27127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22523" y="6176900"/>
            <a:ext cx="4574540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thief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might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keep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receiving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wipe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command.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1951" y="5469635"/>
            <a:ext cx="909827" cy="9098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46972" y="7607554"/>
            <a:ext cx="62744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latin typeface="Tahoma"/>
                <a:cs typeface="Tahoma"/>
              </a:rPr>
              <a:t>The</a:t>
            </a:r>
            <a:r>
              <a:rPr dirty="0" sz="1400" spc="-85">
                <a:latin typeface="Tahoma"/>
                <a:cs typeface="Tahoma"/>
              </a:rPr>
              <a:t> </a:t>
            </a:r>
            <a:r>
              <a:rPr dirty="0" sz="1400" spc="55">
                <a:latin typeface="Tahoma"/>
                <a:cs typeface="Tahoma"/>
              </a:rPr>
              <a:t>screenshot</a:t>
            </a:r>
            <a:r>
              <a:rPr dirty="0" sz="1400" spc="-10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here</a:t>
            </a:r>
            <a:r>
              <a:rPr dirty="0" sz="1400" spc="-8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shows</a:t>
            </a:r>
            <a:r>
              <a:rPr dirty="0" sz="1400" spc="-95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the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55">
                <a:latin typeface="Tahoma"/>
                <a:cs typeface="Tahoma"/>
              </a:rPr>
              <a:t>corporate</a:t>
            </a:r>
            <a:r>
              <a:rPr dirty="0" sz="1400" spc="-85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messaging</a:t>
            </a:r>
            <a:r>
              <a:rPr dirty="0" sz="1400" spc="-110">
                <a:latin typeface="Tahoma"/>
                <a:cs typeface="Tahoma"/>
              </a:rPr>
              <a:t> </a:t>
            </a:r>
            <a:r>
              <a:rPr dirty="0" sz="1400" spc="35">
                <a:latin typeface="Tahoma"/>
                <a:cs typeface="Tahoma"/>
              </a:rPr>
              <a:t>service</a:t>
            </a:r>
            <a:r>
              <a:rPr dirty="0" sz="1400" spc="-114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by</a:t>
            </a:r>
            <a:r>
              <a:rPr dirty="0" sz="1400" spc="-65">
                <a:latin typeface="Tahoma"/>
                <a:cs typeface="Tahoma"/>
              </a:rPr>
              <a:t> </a:t>
            </a:r>
            <a:r>
              <a:rPr dirty="0" sz="1400" spc="35">
                <a:latin typeface="Tahoma"/>
                <a:cs typeface="Tahoma"/>
              </a:rPr>
              <a:t>Intermedia.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73223" y="2630423"/>
            <a:ext cx="5888990" cy="2684145"/>
          </a:xfrm>
          <a:custGeom>
            <a:avLst/>
            <a:gdLst/>
            <a:ahLst/>
            <a:cxnLst/>
            <a:rect l="l" t="t" r="r" b="b"/>
            <a:pathLst>
              <a:path w="5888990" h="2684145">
                <a:moveTo>
                  <a:pt x="5441442" y="0"/>
                </a:moveTo>
                <a:lnTo>
                  <a:pt x="447294" y="0"/>
                </a:lnTo>
                <a:lnTo>
                  <a:pt x="398559" y="2624"/>
                </a:lnTo>
                <a:lnTo>
                  <a:pt x="351344" y="10317"/>
                </a:lnTo>
                <a:lnTo>
                  <a:pt x="305921" y="22805"/>
                </a:lnTo>
                <a:lnTo>
                  <a:pt x="262563" y="39814"/>
                </a:lnTo>
                <a:lnTo>
                  <a:pt x="221544" y="61072"/>
                </a:lnTo>
                <a:lnTo>
                  <a:pt x="183136" y="86307"/>
                </a:lnTo>
                <a:lnTo>
                  <a:pt x="147611" y="115244"/>
                </a:lnTo>
                <a:lnTo>
                  <a:pt x="115244" y="147611"/>
                </a:lnTo>
                <a:lnTo>
                  <a:pt x="86307" y="183136"/>
                </a:lnTo>
                <a:lnTo>
                  <a:pt x="61072" y="221544"/>
                </a:lnTo>
                <a:lnTo>
                  <a:pt x="39814" y="262563"/>
                </a:lnTo>
                <a:lnTo>
                  <a:pt x="22805" y="305921"/>
                </a:lnTo>
                <a:lnTo>
                  <a:pt x="10317" y="351344"/>
                </a:lnTo>
                <a:lnTo>
                  <a:pt x="2624" y="398559"/>
                </a:lnTo>
                <a:lnTo>
                  <a:pt x="0" y="447293"/>
                </a:lnTo>
                <a:lnTo>
                  <a:pt x="0" y="2236470"/>
                </a:lnTo>
                <a:lnTo>
                  <a:pt x="2624" y="2285204"/>
                </a:lnTo>
                <a:lnTo>
                  <a:pt x="10317" y="2332419"/>
                </a:lnTo>
                <a:lnTo>
                  <a:pt x="22805" y="2377842"/>
                </a:lnTo>
                <a:lnTo>
                  <a:pt x="39814" y="2421200"/>
                </a:lnTo>
                <a:lnTo>
                  <a:pt x="61072" y="2462219"/>
                </a:lnTo>
                <a:lnTo>
                  <a:pt x="86307" y="2500627"/>
                </a:lnTo>
                <a:lnTo>
                  <a:pt x="115244" y="2536152"/>
                </a:lnTo>
                <a:lnTo>
                  <a:pt x="147611" y="2568519"/>
                </a:lnTo>
                <a:lnTo>
                  <a:pt x="183136" y="2597456"/>
                </a:lnTo>
                <a:lnTo>
                  <a:pt x="221544" y="2622691"/>
                </a:lnTo>
                <a:lnTo>
                  <a:pt x="262563" y="2643949"/>
                </a:lnTo>
                <a:lnTo>
                  <a:pt x="305921" y="2660958"/>
                </a:lnTo>
                <a:lnTo>
                  <a:pt x="351344" y="2673446"/>
                </a:lnTo>
                <a:lnTo>
                  <a:pt x="398559" y="2681139"/>
                </a:lnTo>
                <a:lnTo>
                  <a:pt x="447294" y="2683764"/>
                </a:lnTo>
                <a:lnTo>
                  <a:pt x="5441442" y="2683764"/>
                </a:lnTo>
                <a:lnTo>
                  <a:pt x="5490176" y="2681139"/>
                </a:lnTo>
                <a:lnTo>
                  <a:pt x="5537391" y="2673446"/>
                </a:lnTo>
                <a:lnTo>
                  <a:pt x="5582814" y="2660958"/>
                </a:lnTo>
                <a:lnTo>
                  <a:pt x="5626172" y="2643949"/>
                </a:lnTo>
                <a:lnTo>
                  <a:pt x="5667191" y="2622691"/>
                </a:lnTo>
                <a:lnTo>
                  <a:pt x="5705599" y="2597456"/>
                </a:lnTo>
                <a:lnTo>
                  <a:pt x="5741124" y="2568519"/>
                </a:lnTo>
                <a:lnTo>
                  <a:pt x="5773491" y="2536152"/>
                </a:lnTo>
                <a:lnTo>
                  <a:pt x="5802428" y="2500627"/>
                </a:lnTo>
                <a:lnTo>
                  <a:pt x="5827663" y="2462219"/>
                </a:lnTo>
                <a:lnTo>
                  <a:pt x="5848921" y="2421200"/>
                </a:lnTo>
                <a:lnTo>
                  <a:pt x="5865930" y="2377842"/>
                </a:lnTo>
                <a:lnTo>
                  <a:pt x="5878418" y="2332419"/>
                </a:lnTo>
                <a:lnTo>
                  <a:pt x="5886111" y="2285204"/>
                </a:lnTo>
                <a:lnTo>
                  <a:pt x="5888735" y="2236470"/>
                </a:lnTo>
                <a:lnTo>
                  <a:pt x="5888735" y="447293"/>
                </a:lnTo>
                <a:lnTo>
                  <a:pt x="5886111" y="398559"/>
                </a:lnTo>
                <a:lnTo>
                  <a:pt x="5878418" y="351344"/>
                </a:lnTo>
                <a:lnTo>
                  <a:pt x="5865930" y="305921"/>
                </a:lnTo>
                <a:lnTo>
                  <a:pt x="5848921" y="262563"/>
                </a:lnTo>
                <a:lnTo>
                  <a:pt x="5827663" y="221544"/>
                </a:lnTo>
                <a:lnTo>
                  <a:pt x="5802428" y="183136"/>
                </a:lnTo>
                <a:lnTo>
                  <a:pt x="5773491" y="147611"/>
                </a:lnTo>
                <a:lnTo>
                  <a:pt x="5741124" y="115244"/>
                </a:lnTo>
                <a:lnTo>
                  <a:pt x="5705599" y="86307"/>
                </a:lnTo>
                <a:lnTo>
                  <a:pt x="5667191" y="61072"/>
                </a:lnTo>
                <a:lnTo>
                  <a:pt x="5626172" y="39814"/>
                </a:lnTo>
                <a:lnTo>
                  <a:pt x="5582814" y="22805"/>
                </a:lnTo>
                <a:lnTo>
                  <a:pt x="5537391" y="10317"/>
                </a:lnTo>
                <a:lnTo>
                  <a:pt x="5490176" y="2624"/>
                </a:lnTo>
                <a:lnTo>
                  <a:pt x="544144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16454" y="3106927"/>
            <a:ext cx="5000625" cy="17030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099"/>
              </a:lnSpc>
              <a:spcBef>
                <a:spcPts val="90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fact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defaults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or 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clears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smartphone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gets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stolen.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wipe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triggered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when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thief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enters the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wrong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times.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0135" y="306451"/>
            <a:ext cx="74752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</a:rPr>
              <a:t>Full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Device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Encryption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External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Media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676" y="760476"/>
            <a:ext cx="101528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00396" y="1933193"/>
            <a:ext cx="68516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levels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iOS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3756" y="5732424"/>
            <a:ext cx="6991350" cy="12344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200" spc="145" b="1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1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protection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second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round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derived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protected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user's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credential.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83756" y="3192550"/>
            <a:ext cx="7516495" cy="1555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55" b="1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dirty="0" sz="2200" spc="-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3E3E3E"/>
                </a:solidFill>
                <a:latin typeface="Trebuchet MS"/>
                <a:cs typeface="Trebuchet MS"/>
              </a:rPr>
              <a:t>erase</a:t>
            </a:r>
            <a:r>
              <a:rPr dirty="0" sz="2200" spc="-10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encryption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14100"/>
              </a:lnSpc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wiping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threats.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just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needs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delete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inaccessible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rather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wiping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location.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55648" y="3692652"/>
            <a:ext cx="3352800" cy="3354704"/>
            <a:chOff x="1755648" y="3692652"/>
            <a:chExt cx="3352800" cy="3354704"/>
          </a:xfrm>
        </p:grpSpPr>
        <p:sp>
          <p:nvSpPr>
            <p:cNvPr id="8" name="object 8"/>
            <p:cNvSpPr/>
            <p:nvPr/>
          </p:nvSpPr>
          <p:spPr>
            <a:xfrm>
              <a:off x="1755648" y="3692652"/>
              <a:ext cx="3352800" cy="3354704"/>
            </a:xfrm>
            <a:custGeom>
              <a:avLst/>
              <a:gdLst/>
              <a:ahLst/>
              <a:cxnLst/>
              <a:rect l="l" t="t" r="r" b="b"/>
              <a:pathLst>
                <a:path w="3352800" h="3354704">
                  <a:moveTo>
                    <a:pt x="1676400" y="0"/>
                  </a:moveTo>
                  <a:lnTo>
                    <a:pt x="1627837" y="690"/>
                  </a:lnTo>
                  <a:lnTo>
                    <a:pt x="1579616" y="2748"/>
                  </a:lnTo>
                  <a:lnTo>
                    <a:pt x="1531756" y="6156"/>
                  </a:lnTo>
                  <a:lnTo>
                    <a:pt x="1484276" y="10895"/>
                  </a:lnTo>
                  <a:lnTo>
                    <a:pt x="1437194" y="16946"/>
                  </a:lnTo>
                  <a:lnTo>
                    <a:pt x="1390529" y="24290"/>
                  </a:lnTo>
                  <a:lnTo>
                    <a:pt x="1344299" y="32910"/>
                  </a:lnTo>
                  <a:lnTo>
                    <a:pt x="1298524" y="42785"/>
                  </a:lnTo>
                  <a:lnTo>
                    <a:pt x="1253221" y="53899"/>
                  </a:lnTo>
                  <a:lnTo>
                    <a:pt x="1208410" y="66231"/>
                  </a:lnTo>
                  <a:lnTo>
                    <a:pt x="1164109" y="79763"/>
                  </a:lnTo>
                  <a:lnTo>
                    <a:pt x="1120336" y="94477"/>
                  </a:lnTo>
                  <a:lnTo>
                    <a:pt x="1077111" y="110354"/>
                  </a:lnTo>
                  <a:lnTo>
                    <a:pt x="1034452" y="127376"/>
                  </a:lnTo>
                  <a:lnTo>
                    <a:pt x="992377" y="145523"/>
                  </a:lnTo>
                  <a:lnTo>
                    <a:pt x="950906" y="164777"/>
                  </a:lnTo>
                  <a:lnTo>
                    <a:pt x="910056" y="185119"/>
                  </a:lnTo>
                  <a:lnTo>
                    <a:pt x="869847" y="206531"/>
                  </a:lnTo>
                  <a:lnTo>
                    <a:pt x="830297" y="228995"/>
                  </a:lnTo>
                  <a:lnTo>
                    <a:pt x="791425" y="252490"/>
                  </a:lnTo>
                  <a:lnTo>
                    <a:pt x="753250" y="277000"/>
                  </a:lnTo>
                  <a:lnTo>
                    <a:pt x="715789" y="302504"/>
                  </a:lnTo>
                  <a:lnTo>
                    <a:pt x="679062" y="328985"/>
                  </a:lnTo>
                  <a:lnTo>
                    <a:pt x="643088" y="356424"/>
                  </a:lnTo>
                  <a:lnTo>
                    <a:pt x="607885" y="384802"/>
                  </a:lnTo>
                  <a:lnTo>
                    <a:pt x="573471" y="414100"/>
                  </a:lnTo>
                  <a:lnTo>
                    <a:pt x="539865" y="444301"/>
                  </a:lnTo>
                  <a:lnTo>
                    <a:pt x="507087" y="475384"/>
                  </a:lnTo>
                  <a:lnTo>
                    <a:pt x="475154" y="507332"/>
                  </a:lnTo>
                  <a:lnTo>
                    <a:pt x="444085" y="540126"/>
                  </a:lnTo>
                  <a:lnTo>
                    <a:pt x="413899" y="573748"/>
                  </a:lnTo>
                  <a:lnTo>
                    <a:pt x="384614" y="608177"/>
                  </a:lnTo>
                  <a:lnTo>
                    <a:pt x="356250" y="643397"/>
                  </a:lnTo>
                  <a:lnTo>
                    <a:pt x="328824" y="679388"/>
                  </a:lnTo>
                  <a:lnTo>
                    <a:pt x="302356" y="716132"/>
                  </a:lnTo>
                  <a:lnTo>
                    <a:pt x="276864" y="753610"/>
                  </a:lnTo>
                  <a:lnTo>
                    <a:pt x="252366" y="791803"/>
                  </a:lnTo>
                  <a:lnTo>
                    <a:pt x="228882" y="830692"/>
                  </a:lnTo>
                  <a:lnTo>
                    <a:pt x="206429" y="870260"/>
                  </a:lnTo>
                  <a:lnTo>
                    <a:pt x="185028" y="910487"/>
                  </a:lnTo>
                  <a:lnTo>
                    <a:pt x="164695" y="951355"/>
                  </a:lnTo>
                  <a:lnTo>
                    <a:pt x="145451" y="992845"/>
                  </a:lnTo>
                  <a:lnTo>
                    <a:pt x="127312" y="1034939"/>
                  </a:lnTo>
                  <a:lnTo>
                    <a:pt x="110299" y="1077617"/>
                  </a:lnTo>
                  <a:lnTo>
                    <a:pt x="94430" y="1120861"/>
                  </a:lnTo>
                  <a:lnTo>
                    <a:pt x="79723" y="1164653"/>
                  </a:lnTo>
                  <a:lnTo>
                    <a:pt x="66198" y="1208973"/>
                  </a:lnTo>
                  <a:lnTo>
                    <a:pt x="53872" y="1253804"/>
                  </a:lnTo>
                  <a:lnTo>
                    <a:pt x="42764" y="1299127"/>
                  </a:lnTo>
                  <a:lnTo>
                    <a:pt x="32893" y="1344922"/>
                  </a:lnTo>
                  <a:lnTo>
                    <a:pt x="24278" y="1391171"/>
                  </a:lnTo>
                  <a:lnTo>
                    <a:pt x="16937" y="1437856"/>
                  </a:lnTo>
                  <a:lnTo>
                    <a:pt x="10889" y="1484958"/>
                  </a:lnTo>
                  <a:lnTo>
                    <a:pt x="6153" y="1532458"/>
                  </a:lnTo>
                  <a:lnTo>
                    <a:pt x="2747" y="1580338"/>
                  </a:lnTo>
                  <a:lnTo>
                    <a:pt x="689" y="1628578"/>
                  </a:lnTo>
                  <a:lnTo>
                    <a:pt x="0" y="1677162"/>
                  </a:lnTo>
                  <a:lnTo>
                    <a:pt x="689" y="1725745"/>
                  </a:lnTo>
                  <a:lnTo>
                    <a:pt x="2747" y="1773985"/>
                  </a:lnTo>
                  <a:lnTo>
                    <a:pt x="6153" y="1821865"/>
                  </a:lnTo>
                  <a:lnTo>
                    <a:pt x="10889" y="1869365"/>
                  </a:lnTo>
                  <a:lnTo>
                    <a:pt x="16937" y="1916467"/>
                  </a:lnTo>
                  <a:lnTo>
                    <a:pt x="24278" y="1963152"/>
                  </a:lnTo>
                  <a:lnTo>
                    <a:pt x="32893" y="2009401"/>
                  </a:lnTo>
                  <a:lnTo>
                    <a:pt x="42764" y="2055196"/>
                  </a:lnTo>
                  <a:lnTo>
                    <a:pt x="53872" y="2100519"/>
                  </a:lnTo>
                  <a:lnTo>
                    <a:pt x="66198" y="2145350"/>
                  </a:lnTo>
                  <a:lnTo>
                    <a:pt x="79723" y="2189670"/>
                  </a:lnTo>
                  <a:lnTo>
                    <a:pt x="94430" y="2233462"/>
                  </a:lnTo>
                  <a:lnTo>
                    <a:pt x="110299" y="2276706"/>
                  </a:lnTo>
                  <a:lnTo>
                    <a:pt x="127312" y="2319384"/>
                  </a:lnTo>
                  <a:lnTo>
                    <a:pt x="145451" y="2361478"/>
                  </a:lnTo>
                  <a:lnTo>
                    <a:pt x="164695" y="2402968"/>
                  </a:lnTo>
                  <a:lnTo>
                    <a:pt x="185028" y="2443836"/>
                  </a:lnTo>
                  <a:lnTo>
                    <a:pt x="206429" y="2484063"/>
                  </a:lnTo>
                  <a:lnTo>
                    <a:pt x="228882" y="2523631"/>
                  </a:lnTo>
                  <a:lnTo>
                    <a:pt x="252366" y="2562520"/>
                  </a:lnTo>
                  <a:lnTo>
                    <a:pt x="276864" y="2600713"/>
                  </a:lnTo>
                  <a:lnTo>
                    <a:pt x="302356" y="2638191"/>
                  </a:lnTo>
                  <a:lnTo>
                    <a:pt x="328824" y="2674935"/>
                  </a:lnTo>
                  <a:lnTo>
                    <a:pt x="356250" y="2710926"/>
                  </a:lnTo>
                  <a:lnTo>
                    <a:pt x="384614" y="2746146"/>
                  </a:lnTo>
                  <a:lnTo>
                    <a:pt x="413899" y="2780575"/>
                  </a:lnTo>
                  <a:lnTo>
                    <a:pt x="444085" y="2814197"/>
                  </a:lnTo>
                  <a:lnTo>
                    <a:pt x="475154" y="2846991"/>
                  </a:lnTo>
                  <a:lnTo>
                    <a:pt x="507087" y="2878939"/>
                  </a:lnTo>
                  <a:lnTo>
                    <a:pt x="539865" y="2910022"/>
                  </a:lnTo>
                  <a:lnTo>
                    <a:pt x="573471" y="2940223"/>
                  </a:lnTo>
                  <a:lnTo>
                    <a:pt x="607885" y="2969521"/>
                  </a:lnTo>
                  <a:lnTo>
                    <a:pt x="643088" y="2997899"/>
                  </a:lnTo>
                  <a:lnTo>
                    <a:pt x="679062" y="3025338"/>
                  </a:lnTo>
                  <a:lnTo>
                    <a:pt x="715789" y="3051819"/>
                  </a:lnTo>
                  <a:lnTo>
                    <a:pt x="753250" y="3077323"/>
                  </a:lnTo>
                  <a:lnTo>
                    <a:pt x="791425" y="3101833"/>
                  </a:lnTo>
                  <a:lnTo>
                    <a:pt x="830297" y="3125328"/>
                  </a:lnTo>
                  <a:lnTo>
                    <a:pt x="869847" y="3147792"/>
                  </a:lnTo>
                  <a:lnTo>
                    <a:pt x="910056" y="3169204"/>
                  </a:lnTo>
                  <a:lnTo>
                    <a:pt x="950906" y="3189546"/>
                  </a:lnTo>
                  <a:lnTo>
                    <a:pt x="992377" y="3208800"/>
                  </a:lnTo>
                  <a:lnTo>
                    <a:pt x="1034452" y="3226947"/>
                  </a:lnTo>
                  <a:lnTo>
                    <a:pt x="1077111" y="3243969"/>
                  </a:lnTo>
                  <a:lnTo>
                    <a:pt x="1120336" y="3259846"/>
                  </a:lnTo>
                  <a:lnTo>
                    <a:pt x="1164109" y="3274560"/>
                  </a:lnTo>
                  <a:lnTo>
                    <a:pt x="1208410" y="3288092"/>
                  </a:lnTo>
                  <a:lnTo>
                    <a:pt x="1253221" y="3300424"/>
                  </a:lnTo>
                  <a:lnTo>
                    <a:pt x="1298524" y="3311538"/>
                  </a:lnTo>
                  <a:lnTo>
                    <a:pt x="1344299" y="3321413"/>
                  </a:lnTo>
                  <a:lnTo>
                    <a:pt x="1390529" y="3330033"/>
                  </a:lnTo>
                  <a:lnTo>
                    <a:pt x="1437194" y="3337377"/>
                  </a:lnTo>
                  <a:lnTo>
                    <a:pt x="1484276" y="3343428"/>
                  </a:lnTo>
                  <a:lnTo>
                    <a:pt x="1531756" y="3348167"/>
                  </a:lnTo>
                  <a:lnTo>
                    <a:pt x="1579616" y="3351575"/>
                  </a:lnTo>
                  <a:lnTo>
                    <a:pt x="1627837" y="3353633"/>
                  </a:lnTo>
                  <a:lnTo>
                    <a:pt x="1676400" y="3354324"/>
                  </a:lnTo>
                  <a:lnTo>
                    <a:pt x="1724962" y="3353633"/>
                  </a:lnTo>
                  <a:lnTo>
                    <a:pt x="1773183" y="3351575"/>
                  </a:lnTo>
                  <a:lnTo>
                    <a:pt x="1821043" y="3348167"/>
                  </a:lnTo>
                  <a:lnTo>
                    <a:pt x="1868523" y="3343428"/>
                  </a:lnTo>
                  <a:lnTo>
                    <a:pt x="1915605" y="3337377"/>
                  </a:lnTo>
                  <a:lnTo>
                    <a:pt x="1962270" y="3330033"/>
                  </a:lnTo>
                  <a:lnTo>
                    <a:pt x="2008500" y="3321413"/>
                  </a:lnTo>
                  <a:lnTo>
                    <a:pt x="2054275" y="3311538"/>
                  </a:lnTo>
                  <a:lnTo>
                    <a:pt x="2099578" y="3300424"/>
                  </a:lnTo>
                  <a:lnTo>
                    <a:pt x="2144389" y="3288092"/>
                  </a:lnTo>
                  <a:lnTo>
                    <a:pt x="2188690" y="3274560"/>
                  </a:lnTo>
                  <a:lnTo>
                    <a:pt x="2232463" y="3259846"/>
                  </a:lnTo>
                  <a:lnTo>
                    <a:pt x="2275688" y="3243969"/>
                  </a:lnTo>
                  <a:lnTo>
                    <a:pt x="2318347" y="3226947"/>
                  </a:lnTo>
                  <a:lnTo>
                    <a:pt x="2360422" y="3208800"/>
                  </a:lnTo>
                  <a:lnTo>
                    <a:pt x="2401893" y="3189546"/>
                  </a:lnTo>
                  <a:lnTo>
                    <a:pt x="2442743" y="3169204"/>
                  </a:lnTo>
                  <a:lnTo>
                    <a:pt x="2482952" y="3147792"/>
                  </a:lnTo>
                  <a:lnTo>
                    <a:pt x="2522502" y="3125328"/>
                  </a:lnTo>
                  <a:lnTo>
                    <a:pt x="2561374" y="3101833"/>
                  </a:lnTo>
                  <a:lnTo>
                    <a:pt x="2599549" y="3077323"/>
                  </a:lnTo>
                  <a:lnTo>
                    <a:pt x="2637010" y="3051819"/>
                  </a:lnTo>
                  <a:lnTo>
                    <a:pt x="2673737" y="3025338"/>
                  </a:lnTo>
                  <a:lnTo>
                    <a:pt x="2709711" y="2997899"/>
                  </a:lnTo>
                  <a:lnTo>
                    <a:pt x="2744914" y="2969521"/>
                  </a:lnTo>
                  <a:lnTo>
                    <a:pt x="2779328" y="2940223"/>
                  </a:lnTo>
                  <a:lnTo>
                    <a:pt x="2812934" y="2910022"/>
                  </a:lnTo>
                  <a:lnTo>
                    <a:pt x="2845712" y="2878939"/>
                  </a:lnTo>
                  <a:lnTo>
                    <a:pt x="2877645" y="2846991"/>
                  </a:lnTo>
                  <a:lnTo>
                    <a:pt x="2908714" y="2814197"/>
                  </a:lnTo>
                  <a:lnTo>
                    <a:pt x="2938900" y="2780575"/>
                  </a:lnTo>
                  <a:lnTo>
                    <a:pt x="2968185" y="2746146"/>
                  </a:lnTo>
                  <a:lnTo>
                    <a:pt x="2996549" y="2710926"/>
                  </a:lnTo>
                  <a:lnTo>
                    <a:pt x="3023975" y="2674935"/>
                  </a:lnTo>
                  <a:lnTo>
                    <a:pt x="3050443" y="2638191"/>
                  </a:lnTo>
                  <a:lnTo>
                    <a:pt x="3075935" y="2600713"/>
                  </a:lnTo>
                  <a:lnTo>
                    <a:pt x="3100433" y="2562520"/>
                  </a:lnTo>
                  <a:lnTo>
                    <a:pt x="3123917" y="2523631"/>
                  </a:lnTo>
                  <a:lnTo>
                    <a:pt x="3146370" y="2484063"/>
                  </a:lnTo>
                  <a:lnTo>
                    <a:pt x="3167771" y="2443836"/>
                  </a:lnTo>
                  <a:lnTo>
                    <a:pt x="3188104" y="2402968"/>
                  </a:lnTo>
                  <a:lnTo>
                    <a:pt x="3207348" y="2361478"/>
                  </a:lnTo>
                  <a:lnTo>
                    <a:pt x="3225487" y="2319384"/>
                  </a:lnTo>
                  <a:lnTo>
                    <a:pt x="3242500" y="2276706"/>
                  </a:lnTo>
                  <a:lnTo>
                    <a:pt x="3258369" y="2233462"/>
                  </a:lnTo>
                  <a:lnTo>
                    <a:pt x="3273076" y="2189670"/>
                  </a:lnTo>
                  <a:lnTo>
                    <a:pt x="3286601" y="2145350"/>
                  </a:lnTo>
                  <a:lnTo>
                    <a:pt x="3298927" y="2100519"/>
                  </a:lnTo>
                  <a:lnTo>
                    <a:pt x="3310035" y="2055196"/>
                  </a:lnTo>
                  <a:lnTo>
                    <a:pt x="3319906" y="2009401"/>
                  </a:lnTo>
                  <a:lnTo>
                    <a:pt x="3328521" y="1963152"/>
                  </a:lnTo>
                  <a:lnTo>
                    <a:pt x="3335862" y="1916467"/>
                  </a:lnTo>
                  <a:lnTo>
                    <a:pt x="3341910" y="1869365"/>
                  </a:lnTo>
                  <a:lnTo>
                    <a:pt x="3346646" y="1821865"/>
                  </a:lnTo>
                  <a:lnTo>
                    <a:pt x="3350052" y="1773985"/>
                  </a:lnTo>
                  <a:lnTo>
                    <a:pt x="3352110" y="1725745"/>
                  </a:lnTo>
                  <a:lnTo>
                    <a:pt x="3352800" y="1677162"/>
                  </a:lnTo>
                  <a:lnTo>
                    <a:pt x="3352110" y="1628578"/>
                  </a:lnTo>
                  <a:lnTo>
                    <a:pt x="3350052" y="1580338"/>
                  </a:lnTo>
                  <a:lnTo>
                    <a:pt x="3346646" y="1532458"/>
                  </a:lnTo>
                  <a:lnTo>
                    <a:pt x="3341910" y="1484958"/>
                  </a:lnTo>
                  <a:lnTo>
                    <a:pt x="3335862" y="1437856"/>
                  </a:lnTo>
                  <a:lnTo>
                    <a:pt x="3328521" y="1391171"/>
                  </a:lnTo>
                  <a:lnTo>
                    <a:pt x="3319906" y="1344922"/>
                  </a:lnTo>
                  <a:lnTo>
                    <a:pt x="3310035" y="1299127"/>
                  </a:lnTo>
                  <a:lnTo>
                    <a:pt x="3298927" y="1253804"/>
                  </a:lnTo>
                  <a:lnTo>
                    <a:pt x="3286601" y="1208973"/>
                  </a:lnTo>
                  <a:lnTo>
                    <a:pt x="3273076" y="1164653"/>
                  </a:lnTo>
                  <a:lnTo>
                    <a:pt x="3258369" y="1120861"/>
                  </a:lnTo>
                  <a:lnTo>
                    <a:pt x="3242500" y="1077617"/>
                  </a:lnTo>
                  <a:lnTo>
                    <a:pt x="3225487" y="1034939"/>
                  </a:lnTo>
                  <a:lnTo>
                    <a:pt x="3207348" y="992845"/>
                  </a:lnTo>
                  <a:lnTo>
                    <a:pt x="3188104" y="951355"/>
                  </a:lnTo>
                  <a:lnTo>
                    <a:pt x="3167771" y="910487"/>
                  </a:lnTo>
                  <a:lnTo>
                    <a:pt x="3146370" y="870260"/>
                  </a:lnTo>
                  <a:lnTo>
                    <a:pt x="3123917" y="830692"/>
                  </a:lnTo>
                  <a:lnTo>
                    <a:pt x="3100433" y="791803"/>
                  </a:lnTo>
                  <a:lnTo>
                    <a:pt x="3075935" y="753610"/>
                  </a:lnTo>
                  <a:lnTo>
                    <a:pt x="3050443" y="716132"/>
                  </a:lnTo>
                  <a:lnTo>
                    <a:pt x="3023975" y="679388"/>
                  </a:lnTo>
                  <a:lnTo>
                    <a:pt x="2996549" y="643397"/>
                  </a:lnTo>
                  <a:lnTo>
                    <a:pt x="2968185" y="608177"/>
                  </a:lnTo>
                  <a:lnTo>
                    <a:pt x="2938900" y="573748"/>
                  </a:lnTo>
                  <a:lnTo>
                    <a:pt x="2908714" y="540126"/>
                  </a:lnTo>
                  <a:lnTo>
                    <a:pt x="2877645" y="507332"/>
                  </a:lnTo>
                  <a:lnTo>
                    <a:pt x="2845712" y="475384"/>
                  </a:lnTo>
                  <a:lnTo>
                    <a:pt x="2812934" y="444301"/>
                  </a:lnTo>
                  <a:lnTo>
                    <a:pt x="2779328" y="414100"/>
                  </a:lnTo>
                  <a:lnTo>
                    <a:pt x="2744914" y="384802"/>
                  </a:lnTo>
                  <a:lnTo>
                    <a:pt x="2709711" y="356424"/>
                  </a:lnTo>
                  <a:lnTo>
                    <a:pt x="2673737" y="328985"/>
                  </a:lnTo>
                  <a:lnTo>
                    <a:pt x="2637010" y="302504"/>
                  </a:lnTo>
                  <a:lnTo>
                    <a:pt x="2599549" y="277000"/>
                  </a:lnTo>
                  <a:lnTo>
                    <a:pt x="2561374" y="252490"/>
                  </a:lnTo>
                  <a:lnTo>
                    <a:pt x="2522502" y="228995"/>
                  </a:lnTo>
                  <a:lnTo>
                    <a:pt x="2482952" y="206531"/>
                  </a:lnTo>
                  <a:lnTo>
                    <a:pt x="2442743" y="185119"/>
                  </a:lnTo>
                  <a:lnTo>
                    <a:pt x="2401893" y="164777"/>
                  </a:lnTo>
                  <a:lnTo>
                    <a:pt x="2360422" y="145523"/>
                  </a:lnTo>
                  <a:lnTo>
                    <a:pt x="2318347" y="127376"/>
                  </a:lnTo>
                  <a:lnTo>
                    <a:pt x="2275688" y="110354"/>
                  </a:lnTo>
                  <a:lnTo>
                    <a:pt x="2232463" y="94477"/>
                  </a:lnTo>
                  <a:lnTo>
                    <a:pt x="2188690" y="79763"/>
                  </a:lnTo>
                  <a:lnTo>
                    <a:pt x="2144389" y="66231"/>
                  </a:lnTo>
                  <a:lnTo>
                    <a:pt x="2099578" y="53899"/>
                  </a:lnTo>
                  <a:lnTo>
                    <a:pt x="2054275" y="42785"/>
                  </a:lnTo>
                  <a:lnTo>
                    <a:pt x="2008500" y="32910"/>
                  </a:lnTo>
                  <a:lnTo>
                    <a:pt x="1962270" y="24290"/>
                  </a:lnTo>
                  <a:lnTo>
                    <a:pt x="1915605" y="16946"/>
                  </a:lnTo>
                  <a:lnTo>
                    <a:pt x="1868523" y="10895"/>
                  </a:lnTo>
                  <a:lnTo>
                    <a:pt x="1821043" y="6156"/>
                  </a:lnTo>
                  <a:lnTo>
                    <a:pt x="1773183" y="2748"/>
                  </a:lnTo>
                  <a:lnTo>
                    <a:pt x="1724962" y="690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6416" y="4517136"/>
              <a:ext cx="1731263" cy="173126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225796" y="3177539"/>
            <a:ext cx="1275715" cy="1655445"/>
            <a:chOff x="5225796" y="3177539"/>
            <a:chExt cx="1275715" cy="1655445"/>
          </a:xfrm>
        </p:grpSpPr>
        <p:sp>
          <p:nvSpPr>
            <p:cNvPr id="11" name="object 11"/>
            <p:cNvSpPr/>
            <p:nvPr/>
          </p:nvSpPr>
          <p:spPr>
            <a:xfrm>
              <a:off x="5225796" y="3177539"/>
              <a:ext cx="775970" cy="1655445"/>
            </a:xfrm>
            <a:custGeom>
              <a:avLst/>
              <a:gdLst/>
              <a:ahLst/>
              <a:cxnLst/>
              <a:rect l="l" t="t" r="r" b="b"/>
              <a:pathLst>
                <a:path w="775970" h="1655445">
                  <a:moveTo>
                    <a:pt x="775715" y="0"/>
                  </a:moveTo>
                  <a:lnTo>
                    <a:pt x="728610" y="1515"/>
                  </a:lnTo>
                  <a:lnTo>
                    <a:pt x="682230" y="6001"/>
                  </a:lnTo>
                  <a:lnTo>
                    <a:pt x="636659" y="13372"/>
                  </a:lnTo>
                  <a:lnTo>
                    <a:pt x="591980" y="23538"/>
                  </a:lnTo>
                  <a:lnTo>
                    <a:pt x="548274" y="36412"/>
                  </a:lnTo>
                  <a:lnTo>
                    <a:pt x="505625" y="51905"/>
                  </a:lnTo>
                  <a:lnTo>
                    <a:pt x="464114" y="69931"/>
                  </a:lnTo>
                  <a:lnTo>
                    <a:pt x="423824" y="90401"/>
                  </a:lnTo>
                  <a:lnTo>
                    <a:pt x="384838" y="113227"/>
                  </a:lnTo>
                  <a:lnTo>
                    <a:pt x="347238" y="138321"/>
                  </a:lnTo>
                  <a:lnTo>
                    <a:pt x="311106" y="165596"/>
                  </a:lnTo>
                  <a:lnTo>
                    <a:pt x="276525" y="194963"/>
                  </a:lnTo>
                  <a:lnTo>
                    <a:pt x="243578" y="226334"/>
                  </a:lnTo>
                  <a:lnTo>
                    <a:pt x="212346" y="259622"/>
                  </a:lnTo>
                  <a:lnTo>
                    <a:pt x="182913" y="294739"/>
                  </a:lnTo>
                  <a:lnTo>
                    <a:pt x="155361" y="331596"/>
                  </a:lnTo>
                  <a:lnTo>
                    <a:pt x="129771" y="370106"/>
                  </a:lnTo>
                  <a:lnTo>
                    <a:pt x="106228" y="410181"/>
                  </a:lnTo>
                  <a:lnTo>
                    <a:pt x="84813" y="451733"/>
                  </a:lnTo>
                  <a:lnTo>
                    <a:pt x="65608" y="494674"/>
                  </a:lnTo>
                  <a:lnTo>
                    <a:pt x="48696" y="538916"/>
                  </a:lnTo>
                  <a:lnTo>
                    <a:pt x="34160" y="584372"/>
                  </a:lnTo>
                  <a:lnTo>
                    <a:pt x="22082" y="630952"/>
                  </a:lnTo>
                  <a:lnTo>
                    <a:pt x="12545" y="678570"/>
                  </a:lnTo>
                  <a:lnTo>
                    <a:pt x="5630" y="727138"/>
                  </a:lnTo>
                  <a:lnTo>
                    <a:pt x="1421" y="776567"/>
                  </a:lnTo>
                  <a:lnTo>
                    <a:pt x="0" y="826770"/>
                  </a:lnTo>
                  <a:lnTo>
                    <a:pt x="1421" y="877135"/>
                  </a:lnTo>
                  <a:lnTo>
                    <a:pt x="5630" y="926715"/>
                  </a:lnTo>
                  <a:lnTo>
                    <a:pt x="12545" y="975422"/>
                  </a:lnTo>
                  <a:lnTo>
                    <a:pt x="22082" y="1023169"/>
                  </a:lnTo>
                  <a:lnTo>
                    <a:pt x="34160" y="1069867"/>
                  </a:lnTo>
                  <a:lnTo>
                    <a:pt x="48696" y="1115430"/>
                  </a:lnTo>
                  <a:lnTo>
                    <a:pt x="65608" y="1159769"/>
                  </a:lnTo>
                  <a:lnTo>
                    <a:pt x="84813" y="1202799"/>
                  </a:lnTo>
                  <a:lnTo>
                    <a:pt x="106228" y="1244430"/>
                  </a:lnTo>
                  <a:lnTo>
                    <a:pt x="129771" y="1284576"/>
                  </a:lnTo>
                  <a:lnTo>
                    <a:pt x="155361" y="1323150"/>
                  </a:lnTo>
                  <a:lnTo>
                    <a:pt x="182913" y="1360063"/>
                  </a:lnTo>
                  <a:lnTo>
                    <a:pt x="212346" y="1395228"/>
                  </a:lnTo>
                  <a:lnTo>
                    <a:pt x="243578" y="1428559"/>
                  </a:lnTo>
                  <a:lnTo>
                    <a:pt x="276525" y="1459966"/>
                  </a:lnTo>
                  <a:lnTo>
                    <a:pt x="311106" y="1489364"/>
                  </a:lnTo>
                  <a:lnTo>
                    <a:pt x="347238" y="1516664"/>
                  </a:lnTo>
                  <a:lnTo>
                    <a:pt x="384838" y="1541780"/>
                  </a:lnTo>
                  <a:lnTo>
                    <a:pt x="423824" y="1564622"/>
                  </a:lnTo>
                  <a:lnTo>
                    <a:pt x="464114" y="1585105"/>
                  </a:lnTo>
                  <a:lnTo>
                    <a:pt x="505625" y="1603141"/>
                  </a:lnTo>
                  <a:lnTo>
                    <a:pt x="548274" y="1618642"/>
                  </a:lnTo>
                  <a:lnTo>
                    <a:pt x="591980" y="1631520"/>
                  </a:lnTo>
                  <a:lnTo>
                    <a:pt x="636659" y="1641689"/>
                  </a:lnTo>
                  <a:lnTo>
                    <a:pt x="682230" y="1649061"/>
                  </a:lnTo>
                  <a:lnTo>
                    <a:pt x="728610" y="1653548"/>
                  </a:lnTo>
                  <a:lnTo>
                    <a:pt x="775715" y="1655064"/>
                  </a:lnTo>
                  <a:lnTo>
                    <a:pt x="775715" y="1336167"/>
                  </a:lnTo>
                  <a:lnTo>
                    <a:pt x="730067" y="1333824"/>
                  </a:lnTo>
                  <a:lnTo>
                    <a:pt x="685593" y="1326943"/>
                  </a:lnTo>
                  <a:lnTo>
                    <a:pt x="642501" y="1315740"/>
                  </a:lnTo>
                  <a:lnTo>
                    <a:pt x="600995" y="1300432"/>
                  </a:lnTo>
                  <a:lnTo>
                    <a:pt x="561281" y="1281236"/>
                  </a:lnTo>
                  <a:lnTo>
                    <a:pt x="523564" y="1258371"/>
                  </a:lnTo>
                  <a:lnTo>
                    <a:pt x="488049" y="1232053"/>
                  </a:lnTo>
                  <a:lnTo>
                    <a:pt x="454942" y="1202499"/>
                  </a:lnTo>
                  <a:lnTo>
                    <a:pt x="424449" y="1169927"/>
                  </a:lnTo>
                  <a:lnTo>
                    <a:pt x="396773" y="1134554"/>
                  </a:lnTo>
                  <a:lnTo>
                    <a:pt x="372122" y="1096597"/>
                  </a:lnTo>
                  <a:lnTo>
                    <a:pt x="350699" y="1056274"/>
                  </a:lnTo>
                  <a:lnTo>
                    <a:pt x="332711" y="1013802"/>
                  </a:lnTo>
                  <a:lnTo>
                    <a:pt x="318363" y="969398"/>
                  </a:lnTo>
                  <a:lnTo>
                    <a:pt x="307860" y="923280"/>
                  </a:lnTo>
                  <a:lnTo>
                    <a:pt x="301408" y="875665"/>
                  </a:lnTo>
                  <a:lnTo>
                    <a:pt x="299212" y="826770"/>
                  </a:lnTo>
                  <a:lnTo>
                    <a:pt x="301408" y="777870"/>
                  </a:lnTo>
                  <a:lnTo>
                    <a:pt x="307860" y="730282"/>
                  </a:lnTo>
                  <a:lnTo>
                    <a:pt x="318363" y="684221"/>
                  </a:lnTo>
                  <a:lnTo>
                    <a:pt x="332711" y="639898"/>
                  </a:lnTo>
                  <a:lnTo>
                    <a:pt x="350699" y="597527"/>
                  </a:lnTo>
                  <a:lnTo>
                    <a:pt x="372122" y="557321"/>
                  </a:lnTo>
                  <a:lnTo>
                    <a:pt x="396773" y="519493"/>
                  </a:lnTo>
                  <a:lnTo>
                    <a:pt x="424449" y="484257"/>
                  </a:lnTo>
                  <a:lnTo>
                    <a:pt x="454942" y="451825"/>
                  </a:lnTo>
                  <a:lnTo>
                    <a:pt x="488049" y="422410"/>
                  </a:lnTo>
                  <a:lnTo>
                    <a:pt x="523564" y="396226"/>
                  </a:lnTo>
                  <a:lnTo>
                    <a:pt x="561281" y="373485"/>
                  </a:lnTo>
                  <a:lnTo>
                    <a:pt x="600995" y="354402"/>
                  </a:lnTo>
                  <a:lnTo>
                    <a:pt x="642501" y="339188"/>
                  </a:lnTo>
                  <a:lnTo>
                    <a:pt x="685593" y="328057"/>
                  </a:lnTo>
                  <a:lnTo>
                    <a:pt x="730067" y="321222"/>
                  </a:lnTo>
                  <a:lnTo>
                    <a:pt x="775715" y="318897"/>
                  </a:lnTo>
                  <a:lnTo>
                    <a:pt x="77571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04688" y="3474719"/>
              <a:ext cx="996950" cy="1062355"/>
            </a:xfrm>
            <a:custGeom>
              <a:avLst/>
              <a:gdLst/>
              <a:ahLst/>
              <a:cxnLst/>
              <a:rect l="l" t="t" r="r" b="b"/>
              <a:pathLst>
                <a:path w="996950" h="1062354">
                  <a:moveTo>
                    <a:pt x="498348" y="0"/>
                  </a:moveTo>
                  <a:lnTo>
                    <a:pt x="452991" y="2170"/>
                  </a:lnTo>
                  <a:lnTo>
                    <a:pt x="408774" y="8555"/>
                  </a:lnTo>
                  <a:lnTo>
                    <a:pt x="365874" y="18968"/>
                  </a:lnTo>
                  <a:lnTo>
                    <a:pt x="324466" y="33222"/>
                  </a:lnTo>
                  <a:lnTo>
                    <a:pt x="284727" y="51129"/>
                  </a:lnTo>
                  <a:lnTo>
                    <a:pt x="246831" y="72502"/>
                  </a:lnTo>
                  <a:lnTo>
                    <a:pt x="210956" y="97154"/>
                  </a:lnTo>
                  <a:lnTo>
                    <a:pt x="177277" y="124896"/>
                  </a:lnTo>
                  <a:lnTo>
                    <a:pt x="145970" y="155543"/>
                  </a:lnTo>
                  <a:lnTo>
                    <a:pt x="117212" y="188905"/>
                  </a:lnTo>
                  <a:lnTo>
                    <a:pt x="91177" y="224797"/>
                  </a:lnTo>
                  <a:lnTo>
                    <a:pt x="68043" y="263031"/>
                  </a:lnTo>
                  <a:lnTo>
                    <a:pt x="47985" y="303418"/>
                  </a:lnTo>
                  <a:lnTo>
                    <a:pt x="31180" y="345773"/>
                  </a:lnTo>
                  <a:lnTo>
                    <a:pt x="17802" y="389907"/>
                  </a:lnTo>
                  <a:lnTo>
                    <a:pt x="8029" y="435634"/>
                  </a:lnTo>
                  <a:lnTo>
                    <a:pt x="2036" y="482765"/>
                  </a:lnTo>
                  <a:lnTo>
                    <a:pt x="0" y="531113"/>
                  </a:lnTo>
                  <a:lnTo>
                    <a:pt x="2036" y="579462"/>
                  </a:lnTo>
                  <a:lnTo>
                    <a:pt x="8029" y="626593"/>
                  </a:lnTo>
                  <a:lnTo>
                    <a:pt x="17802" y="672320"/>
                  </a:lnTo>
                  <a:lnTo>
                    <a:pt x="31180" y="716454"/>
                  </a:lnTo>
                  <a:lnTo>
                    <a:pt x="47985" y="758809"/>
                  </a:lnTo>
                  <a:lnTo>
                    <a:pt x="68043" y="799196"/>
                  </a:lnTo>
                  <a:lnTo>
                    <a:pt x="91177" y="837430"/>
                  </a:lnTo>
                  <a:lnTo>
                    <a:pt x="117212" y="873322"/>
                  </a:lnTo>
                  <a:lnTo>
                    <a:pt x="145970" y="906684"/>
                  </a:lnTo>
                  <a:lnTo>
                    <a:pt x="177277" y="937331"/>
                  </a:lnTo>
                  <a:lnTo>
                    <a:pt x="210956" y="965073"/>
                  </a:lnTo>
                  <a:lnTo>
                    <a:pt x="246831" y="989725"/>
                  </a:lnTo>
                  <a:lnTo>
                    <a:pt x="284727" y="1011098"/>
                  </a:lnTo>
                  <a:lnTo>
                    <a:pt x="324466" y="1029005"/>
                  </a:lnTo>
                  <a:lnTo>
                    <a:pt x="365874" y="1043259"/>
                  </a:lnTo>
                  <a:lnTo>
                    <a:pt x="408774" y="1053672"/>
                  </a:lnTo>
                  <a:lnTo>
                    <a:pt x="452991" y="1060057"/>
                  </a:lnTo>
                  <a:lnTo>
                    <a:pt x="498348" y="1062227"/>
                  </a:lnTo>
                  <a:lnTo>
                    <a:pt x="543704" y="1060057"/>
                  </a:lnTo>
                  <a:lnTo>
                    <a:pt x="587921" y="1053672"/>
                  </a:lnTo>
                  <a:lnTo>
                    <a:pt x="630821" y="1043259"/>
                  </a:lnTo>
                  <a:lnTo>
                    <a:pt x="672229" y="1029005"/>
                  </a:lnTo>
                  <a:lnTo>
                    <a:pt x="711968" y="1011098"/>
                  </a:lnTo>
                  <a:lnTo>
                    <a:pt x="749864" y="989725"/>
                  </a:lnTo>
                  <a:lnTo>
                    <a:pt x="785739" y="965073"/>
                  </a:lnTo>
                  <a:lnTo>
                    <a:pt x="819418" y="937331"/>
                  </a:lnTo>
                  <a:lnTo>
                    <a:pt x="850725" y="906684"/>
                  </a:lnTo>
                  <a:lnTo>
                    <a:pt x="879483" y="873322"/>
                  </a:lnTo>
                  <a:lnTo>
                    <a:pt x="905518" y="837430"/>
                  </a:lnTo>
                  <a:lnTo>
                    <a:pt x="928652" y="799196"/>
                  </a:lnTo>
                  <a:lnTo>
                    <a:pt x="948710" y="758809"/>
                  </a:lnTo>
                  <a:lnTo>
                    <a:pt x="965515" y="716454"/>
                  </a:lnTo>
                  <a:lnTo>
                    <a:pt x="978893" y="672320"/>
                  </a:lnTo>
                  <a:lnTo>
                    <a:pt x="988666" y="626593"/>
                  </a:lnTo>
                  <a:lnTo>
                    <a:pt x="994659" y="579462"/>
                  </a:lnTo>
                  <a:lnTo>
                    <a:pt x="996696" y="531113"/>
                  </a:lnTo>
                  <a:lnTo>
                    <a:pt x="994659" y="482765"/>
                  </a:lnTo>
                  <a:lnTo>
                    <a:pt x="988666" y="435634"/>
                  </a:lnTo>
                  <a:lnTo>
                    <a:pt x="978893" y="389907"/>
                  </a:lnTo>
                  <a:lnTo>
                    <a:pt x="965515" y="345773"/>
                  </a:lnTo>
                  <a:lnTo>
                    <a:pt x="948710" y="303418"/>
                  </a:lnTo>
                  <a:lnTo>
                    <a:pt x="928652" y="263031"/>
                  </a:lnTo>
                  <a:lnTo>
                    <a:pt x="905518" y="224797"/>
                  </a:lnTo>
                  <a:lnTo>
                    <a:pt x="879483" y="188905"/>
                  </a:lnTo>
                  <a:lnTo>
                    <a:pt x="850725" y="155543"/>
                  </a:lnTo>
                  <a:lnTo>
                    <a:pt x="819418" y="124896"/>
                  </a:lnTo>
                  <a:lnTo>
                    <a:pt x="785739" y="97154"/>
                  </a:lnTo>
                  <a:lnTo>
                    <a:pt x="749864" y="72502"/>
                  </a:lnTo>
                  <a:lnTo>
                    <a:pt x="711968" y="51129"/>
                  </a:lnTo>
                  <a:lnTo>
                    <a:pt x="672229" y="33222"/>
                  </a:lnTo>
                  <a:lnTo>
                    <a:pt x="630821" y="18968"/>
                  </a:lnTo>
                  <a:lnTo>
                    <a:pt x="587921" y="8555"/>
                  </a:lnTo>
                  <a:lnTo>
                    <a:pt x="543704" y="2170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5688" y="3881627"/>
              <a:ext cx="233172" cy="24841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225796" y="5692140"/>
            <a:ext cx="1275715" cy="1652270"/>
            <a:chOff x="5225796" y="5692140"/>
            <a:chExt cx="1275715" cy="1652270"/>
          </a:xfrm>
        </p:grpSpPr>
        <p:sp>
          <p:nvSpPr>
            <p:cNvPr id="15" name="object 15"/>
            <p:cNvSpPr/>
            <p:nvPr/>
          </p:nvSpPr>
          <p:spPr>
            <a:xfrm>
              <a:off x="5225796" y="5692140"/>
              <a:ext cx="779145" cy="1652270"/>
            </a:xfrm>
            <a:custGeom>
              <a:avLst/>
              <a:gdLst/>
              <a:ahLst/>
              <a:cxnLst/>
              <a:rect l="l" t="t" r="r" b="b"/>
              <a:pathLst>
                <a:path w="779145" h="1652270">
                  <a:moveTo>
                    <a:pt x="778763" y="0"/>
                  </a:moveTo>
                  <a:lnTo>
                    <a:pt x="731410" y="1507"/>
                  </a:lnTo>
                  <a:lnTo>
                    <a:pt x="684795" y="5972"/>
                  </a:lnTo>
                  <a:lnTo>
                    <a:pt x="639001" y="13308"/>
                  </a:lnTo>
                  <a:lnTo>
                    <a:pt x="594110" y="23428"/>
                  </a:lnTo>
                  <a:lnTo>
                    <a:pt x="550204" y="36247"/>
                  </a:lnTo>
                  <a:lnTo>
                    <a:pt x="507366" y="51678"/>
                  </a:lnTo>
                  <a:lnTo>
                    <a:pt x="465678" y="69633"/>
                  </a:lnTo>
                  <a:lnTo>
                    <a:pt x="425222" y="90028"/>
                  </a:lnTo>
                  <a:lnTo>
                    <a:pt x="386079" y="112775"/>
                  </a:lnTo>
                  <a:lnTo>
                    <a:pt x="348334" y="137789"/>
                  </a:lnTo>
                  <a:lnTo>
                    <a:pt x="312067" y="164982"/>
                  </a:lnTo>
                  <a:lnTo>
                    <a:pt x="277361" y="194269"/>
                  </a:lnTo>
                  <a:lnTo>
                    <a:pt x="244298" y="225562"/>
                  </a:lnTo>
                  <a:lnTo>
                    <a:pt x="212961" y="258776"/>
                  </a:lnTo>
                  <a:lnTo>
                    <a:pt x="183431" y="293824"/>
                  </a:lnTo>
                  <a:lnTo>
                    <a:pt x="155792" y="330620"/>
                  </a:lnTo>
                  <a:lnTo>
                    <a:pt x="130124" y="369077"/>
                  </a:lnTo>
                  <a:lnTo>
                    <a:pt x="106510" y="409109"/>
                  </a:lnTo>
                  <a:lnTo>
                    <a:pt x="85033" y="450629"/>
                  </a:lnTo>
                  <a:lnTo>
                    <a:pt x="65775" y="493552"/>
                  </a:lnTo>
                  <a:lnTo>
                    <a:pt x="48818" y="537790"/>
                  </a:lnTo>
                  <a:lnTo>
                    <a:pt x="34244" y="583257"/>
                  </a:lnTo>
                  <a:lnTo>
                    <a:pt x="22135" y="629867"/>
                  </a:lnTo>
                  <a:lnTo>
                    <a:pt x="12574" y="677534"/>
                  </a:lnTo>
                  <a:lnTo>
                    <a:pt x="5643" y="726170"/>
                  </a:lnTo>
                  <a:lnTo>
                    <a:pt x="1424" y="775690"/>
                  </a:lnTo>
                  <a:lnTo>
                    <a:pt x="0" y="826008"/>
                  </a:lnTo>
                  <a:lnTo>
                    <a:pt x="1424" y="876325"/>
                  </a:lnTo>
                  <a:lnTo>
                    <a:pt x="5643" y="925845"/>
                  </a:lnTo>
                  <a:lnTo>
                    <a:pt x="12574" y="974481"/>
                  </a:lnTo>
                  <a:lnTo>
                    <a:pt x="22135" y="1022148"/>
                  </a:lnTo>
                  <a:lnTo>
                    <a:pt x="34244" y="1068758"/>
                  </a:lnTo>
                  <a:lnTo>
                    <a:pt x="48818" y="1114225"/>
                  </a:lnTo>
                  <a:lnTo>
                    <a:pt x="65775" y="1158463"/>
                  </a:lnTo>
                  <a:lnTo>
                    <a:pt x="85033" y="1201386"/>
                  </a:lnTo>
                  <a:lnTo>
                    <a:pt x="106510" y="1242906"/>
                  </a:lnTo>
                  <a:lnTo>
                    <a:pt x="130124" y="1282938"/>
                  </a:lnTo>
                  <a:lnTo>
                    <a:pt x="155792" y="1321395"/>
                  </a:lnTo>
                  <a:lnTo>
                    <a:pt x="183431" y="1358191"/>
                  </a:lnTo>
                  <a:lnTo>
                    <a:pt x="212961" y="1393239"/>
                  </a:lnTo>
                  <a:lnTo>
                    <a:pt x="244298" y="1426453"/>
                  </a:lnTo>
                  <a:lnTo>
                    <a:pt x="277361" y="1457746"/>
                  </a:lnTo>
                  <a:lnTo>
                    <a:pt x="312067" y="1487033"/>
                  </a:lnTo>
                  <a:lnTo>
                    <a:pt x="348334" y="1514226"/>
                  </a:lnTo>
                  <a:lnTo>
                    <a:pt x="386079" y="1539240"/>
                  </a:lnTo>
                  <a:lnTo>
                    <a:pt x="425222" y="1561987"/>
                  </a:lnTo>
                  <a:lnTo>
                    <a:pt x="465678" y="1582382"/>
                  </a:lnTo>
                  <a:lnTo>
                    <a:pt x="507366" y="1600337"/>
                  </a:lnTo>
                  <a:lnTo>
                    <a:pt x="550204" y="1615768"/>
                  </a:lnTo>
                  <a:lnTo>
                    <a:pt x="594110" y="1628587"/>
                  </a:lnTo>
                  <a:lnTo>
                    <a:pt x="639001" y="1638707"/>
                  </a:lnTo>
                  <a:lnTo>
                    <a:pt x="684795" y="1646043"/>
                  </a:lnTo>
                  <a:lnTo>
                    <a:pt x="731410" y="1650508"/>
                  </a:lnTo>
                  <a:lnTo>
                    <a:pt x="778763" y="1652016"/>
                  </a:lnTo>
                  <a:lnTo>
                    <a:pt x="778763" y="1333500"/>
                  </a:lnTo>
                  <a:lnTo>
                    <a:pt x="732772" y="1331175"/>
                  </a:lnTo>
                  <a:lnTo>
                    <a:pt x="687986" y="1324344"/>
                  </a:lnTo>
                  <a:lnTo>
                    <a:pt x="644610" y="1313220"/>
                  </a:lnTo>
                  <a:lnTo>
                    <a:pt x="602849" y="1298015"/>
                  </a:lnTo>
                  <a:lnTo>
                    <a:pt x="562906" y="1278944"/>
                  </a:lnTo>
                  <a:lnTo>
                    <a:pt x="524985" y="1256218"/>
                  </a:lnTo>
                  <a:lnTo>
                    <a:pt x="489291" y="1230051"/>
                  </a:lnTo>
                  <a:lnTo>
                    <a:pt x="456028" y="1200656"/>
                  </a:lnTo>
                  <a:lnTo>
                    <a:pt x="425400" y="1168246"/>
                  </a:lnTo>
                  <a:lnTo>
                    <a:pt x="397610" y="1133034"/>
                  </a:lnTo>
                  <a:lnTo>
                    <a:pt x="372864" y="1095234"/>
                  </a:lnTo>
                  <a:lnTo>
                    <a:pt x="351365" y="1055059"/>
                  </a:lnTo>
                  <a:lnTo>
                    <a:pt x="333317" y="1012721"/>
                  </a:lnTo>
                  <a:lnTo>
                    <a:pt x="318924" y="968434"/>
                  </a:lnTo>
                  <a:lnTo>
                    <a:pt x="308391" y="922410"/>
                  </a:lnTo>
                  <a:lnTo>
                    <a:pt x="301921" y="874864"/>
                  </a:lnTo>
                  <a:lnTo>
                    <a:pt x="299719" y="826008"/>
                  </a:lnTo>
                  <a:lnTo>
                    <a:pt x="301921" y="777151"/>
                  </a:lnTo>
                  <a:lnTo>
                    <a:pt x="308391" y="729605"/>
                  </a:lnTo>
                  <a:lnTo>
                    <a:pt x="318924" y="683581"/>
                  </a:lnTo>
                  <a:lnTo>
                    <a:pt x="333317" y="639294"/>
                  </a:lnTo>
                  <a:lnTo>
                    <a:pt x="351365" y="596956"/>
                  </a:lnTo>
                  <a:lnTo>
                    <a:pt x="372864" y="556781"/>
                  </a:lnTo>
                  <a:lnTo>
                    <a:pt x="397610" y="518981"/>
                  </a:lnTo>
                  <a:lnTo>
                    <a:pt x="425400" y="483769"/>
                  </a:lnTo>
                  <a:lnTo>
                    <a:pt x="456028" y="451359"/>
                  </a:lnTo>
                  <a:lnTo>
                    <a:pt x="489291" y="421964"/>
                  </a:lnTo>
                  <a:lnTo>
                    <a:pt x="524985" y="395797"/>
                  </a:lnTo>
                  <a:lnTo>
                    <a:pt x="562906" y="373071"/>
                  </a:lnTo>
                  <a:lnTo>
                    <a:pt x="602849" y="354000"/>
                  </a:lnTo>
                  <a:lnTo>
                    <a:pt x="644610" y="338795"/>
                  </a:lnTo>
                  <a:lnTo>
                    <a:pt x="687986" y="327671"/>
                  </a:lnTo>
                  <a:lnTo>
                    <a:pt x="732772" y="320840"/>
                  </a:lnTo>
                  <a:lnTo>
                    <a:pt x="778763" y="318516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04688" y="5986272"/>
              <a:ext cx="996950" cy="1064260"/>
            </a:xfrm>
            <a:custGeom>
              <a:avLst/>
              <a:gdLst/>
              <a:ahLst/>
              <a:cxnLst/>
              <a:rect l="l" t="t" r="r" b="b"/>
              <a:pathLst>
                <a:path w="996950" h="1064259">
                  <a:moveTo>
                    <a:pt x="498348" y="0"/>
                  </a:moveTo>
                  <a:lnTo>
                    <a:pt x="452991" y="2173"/>
                  </a:lnTo>
                  <a:lnTo>
                    <a:pt x="408774" y="8569"/>
                  </a:lnTo>
                  <a:lnTo>
                    <a:pt x="365874" y="18998"/>
                  </a:lnTo>
                  <a:lnTo>
                    <a:pt x="324466" y="33275"/>
                  </a:lnTo>
                  <a:lnTo>
                    <a:pt x="284727" y="51209"/>
                  </a:lnTo>
                  <a:lnTo>
                    <a:pt x="246831" y="72615"/>
                  </a:lnTo>
                  <a:lnTo>
                    <a:pt x="210956" y="97304"/>
                  </a:lnTo>
                  <a:lnTo>
                    <a:pt x="177277" y="125089"/>
                  </a:lnTo>
                  <a:lnTo>
                    <a:pt x="145970" y="155781"/>
                  </a:lnTo>
                  <a:lnTo>
                    <a:pt x="117212" y="189193"/>
                  </a:lnTo>
                  <a:lnTo>
                    <a:pt x="91177" y="225137"/>
                  </a:lnTo>
                  <a:lnTo>
                    <a:pt x="68043" y="263426"/>
                  </a:lnTo>
                  <a:lnTo>
                    <a:pt x="47985" y="303871"/>
                  </a:lnTo>
                  <a:lnTo>
                    <a:pt x="31180" y="346285"/>
                  </a:lnTo>
                  <a:lnTo>
                    <a:pt x="17802" y="390480"/>
                  </a:lnTo>
                  <a:lnTo>
                    <a:pt x="8029" y="436269"/>
                  </a:lnTo>
                  <a:lnTo>
                    <a:pt x="2036" y="483463"/>
                  </a:lnTo>
                  <a:lnTo>
                    <a:pt x="0" y="531876"/>
                  </a:lnTo>
                  <a:lnTo>
                    <a:pt x="2036" y="580288"/>
                  </a:lnTo>
                  <a:lnTo>
                    <a:pt x="8029" y="627482"/>
                  </a:lnTo>
                  <a:lnTo>
                    <a:pt x="17802" y="673271"/>
                  </a:lnTo>
                  <a:lnTo>
                    <a:pt x="31180" y="717466"/>
                  </a:lnTo>
                  <a:lnTo>
                    <a:pt x="47985" y="759880"/>
                  </a:lnTo>
                  <a:lnTo>
                    <a:pt x="68043" y="800325"/>
                  </a:lnTo>
                  <a:lnTo>
                    <a:pt x="91177" y="838614"/>
                  </a:lnTo>
                  <a:lnTo>
                    <a:pt x="117212" y="874558"/>
                  </a:lnTo>
                  <a:lnTo>
                    <a:pt x="145970" y="907970"/>
                  </a:lnTo>
                  <a:lnTo>
                    <a:pt x="177277" y="938662"/>
                  </a:lnTo>
                  <a:lnTo>
                    <a:pt x="210956" y="966447"/>
                  </a:lnTo>
                  <a:lnTo>
                    <a:pt x="246831" y="991136"/>
                  </a:lnTo>
                  <a:lnTo>
                    <a:pt x="284727" y="1012542"/>
                  </a:lnTo>
                  <a:lnTo>
                    <a:pt x="324466" y="1030476"/>
                  </a:lnTo>
                  <a:lnTo>
                    <a:pt x="365874" y="1044753"/>
                  </a:lnTo>
                  <a:lnTo>
                    <a:pt x="408774" y="1055182"/>
                  </a:lnTo>
                  <a:lnTo>
                    <a:pt x="452991" y="1061578"/>
                  </a:lnTo>
                  <a:lnTo>
                    <a:pt x="498348" y="1063752"/>
                  </a:lnTo>
                  <a:lnTo>
                    <a:pt x="543704" y="1061578"/>
                  </a:lnTo>
                  <a:lnTo>
                    <a:pt x="587921" y="1055182"/>
                  </a:lnTo>
                  <a:lnTo>
                    <a:pt x="630821" y="1044753"/>
                  </a:lnTo>
                  <a:lnTo>
                    <a:pt x="672229" y="1030476"/>
                  </a:lnTo>
                  <a:lnTo>
                    <a:pt x="711968" y="1012542"/>
                  </a:lnTo>
                  <a:lnTo>
                    <a:pt x="749864" y="991136"/>
                  </a:lnTo>
                  <a:lnTo>
                    <a:pt x="785739" y="966447"/>
                  </a:lnTo>
                  <a:lnTo>
                    <a:pt x="819418" y="938662"/>
                  </a:lnTo>
                  <a:lnTo>
                    <a:pt x="850725" y="907970"/>
                  </a:lnTo>
                  <a:lnTo>
                    <a:pt x="879483" y="874558"/>
                  </a:lnTo>
                  <a:lnTo>
                    <a:pt x="905518" y="838614"/>
                  </a:lnTo>
                  <a:lnTo>
                    <a:pt x="928652" y="800325"/>
                  </a:lnTo>
                  <a:lnTo>
                    <a:pt x="948710" y="759880"/>
                  </a:lnTo>
                  <a:lnTo>
                    <a:pt x="965515" y="717466"/>
                  </a:lnTo>
                  <a:lnTo>
                    <a:pt x="978893" y="673271"/>
                  </a:lnTo>
                  <a:lnTo>
                    <a:pt x="988666" y="627482"/>
                  </a:lnTo>
                  <a:lnTo>
                    <a:pt x="994659" y="580288"/>
                  </a:lnTo>
                  <a:lnTo>
                    <a:pt x="996696" y="531876"/>
                  </a:lnTo>
                  <a:lnTo>
                    <a:pt x="994659" y="483463"/>
                  </a:lnTo>
                  <a:lnTo>
                    <a:pt x="988666" y="436269"/>
                  </a:lnTo>
                  <a:lnTo>
                    <a:pt x="978893" y="390480"/>
                  </a:lnTo>
                  <a:lnTo>
                    <a:pt x="965515" y="346285"/>
                  </a:lnTo>
                  <a:lnTo>
                    <a:pt x="948710" y="303871"/>
                  </a:lnTo>
                  <a:lnTo>
                    <a:pt x="928652" y="263426"/>
                  </a:lnTo>
                  <a:lnTo>
                    <a:pt x="905518" y="225137"/>
                  </a:lnTo>
                  <a:lnTo>
                    <a:pt x="879483" y="189193"/>
                  </a:lnTo>
                  <a:lnTo>
                    <a:pt x="850725" y="155781"/>
                  </a:lnTo>
                  <a:lnTo>
                    <a:pt x="819418" y="125089"/>
                  </a:lnTo>
                  <a:lnTo>
                    <a:pt x="785739" y="97304"/>
                  </a:lnTo>
                  <a:lnTo>
                    <a:pt x="749864" y="72615"/>
                  </a:lnTo>
                  <a:lnTo>
                    <a:pt x="711968" y="51209"/>
                  </a:lnTo>
                  <a:lnTo>
                    <a:pt x="672229" y="33275"/>
                  </a:lnTo>
                  <a:lnTo>
                    <a:pt x="630821" y="18998"/>
                  </a:lnTo>
                  <a:lnTo>
                    <a:pt x="587921" y="8569"/>
                  </a:lnTo>
                  <a:lnTo>
                    <a:pt x="543704" y="2173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5688" y="6391656"/>
              <a:ext cx="233172" cy="251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5968" y="306451"/>
            <a:ext cx="2544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ARP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Poiso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n</a:t>
            </a: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431" y="760476"/>
            <a:ext cx="32461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65147" y="1882292"/>
            <a:ext cx="121221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40200" marR="5080" indent="-4128135">
              <a:lnSpc>
                <a:spcPct val="114100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broadcasts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unsolicited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replies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poison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cache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spoofed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addresses.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6223" y="2932176"/>
            <a:ext cx="9622536" cy="50505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60109" y="8069681"/>
            <a:ext cx="4542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741B46"/>
                </a:solidFill>
                <a:latin typeface="Tahoma"/>
                <a:cs typeface="Tahoma"/>
              </a:rPr>
              <a:t>P</a:t>
            </a:r>
            <a:r>
              <a:rPr dirty="0" sz="1400" spc="30">
                <a:solidFill>
                  <a:srgbClr val="741B46"/>
                </a:solidFill>
                <a:latin typeface="Tahoma"/>
                <a:cs typeface="Tahoma"/>
              </a:rPr>
              <a:t>acket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s</a:t>
            </a:r>
            <a:r>
              <a:rPr dirty="0" sz="1400" spc="-9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40">
                <a:solidFill>
                  <a:srgbClr val="741B46"/>
                </a:solidFill>
                <a:latin typeface="Tahoma"/>
                <a:cs typeface="Tahoma"/>
              </a:rPr>
              <a:t>ca</a:t>
            </a:r>
            <a:r>
              <a:rPr dirty="0" sz="1400" spc="60">
                <a:solidFill>
                  <a:srgbClr val="741B46"/>
                </a:solidFill>
                <a:latin typeface="Tahoma"/>
                <a:cs typeface="Tahoma"/>
              </a:rPr>
              <a:t>p</a:t>
            </a:r>
            <a:r>
              <a:rPr dirty="0" sz="1400" spc="55">
                <a:solidFill>
                  <a:srgbClr val="741B46"/>
                </a:solidFill>
                <a:latin typeface="Tahoma"/>
                <a:cs typeface="Tahoma"/>
              </a:rPr>
              <a:t>ture</a:t>
            </a:r>
            <a:r>
              <a:rPr dirty="0" sz="1400" spc="85">
                <a:solidFill>
                  <a:srgbClr val="741B46"/>
                </a:solidFill>
                <a:latin typeface="Tahoma"/>
                <a:cs typeface="Tahoma"/>
              </a:rPr>
              <a:t>d</a:t>
            </a:r>
            <a:r>
              <a:rPr dirty="0" sz="1400" spc="-9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80">
                <a:solidFill>
                  <a:srgbClr val="741B46"/>
                </a:solidFill>
                <a:latin typeface="Tahoma"/>
                <a:cs typeface="Tahoma"/>
              </a:rPr>
              <a:t>du</a:t>
            </a:r>
            <a:r>
              <a:rPr dirty="0" sz="1400" spc="55">
                <a:solidFill>
                  <a:srgbClr val="741B46"/>
                </a:solidFill>
                <a:latin typeface="Tahoma"/>
                <a:cs typeface="Tahoma"/>
              </a:rPr>
              <a:t>r</a:t>
            </a:r>
            <a:r>
              <a:rPr dirty="0" sz="1400" spc="45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ng</a:t>
            </a:r>
            <a:r>
              <a:rPr dirty="0" sz="1400" spc="-10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741B46"/>
                </a:solidFill>
                <a:latin typeface="Tahoma"/>
                <a:cs typeface="Tahoma"/>
              </a:rPr>
              <a:t>a</a:t>
            </a:r>
            <a:r>
              <a:rPr dirty="0" sz="1400" spc="-8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typi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ca</a:t>
            </a:r>
            <a:r>
              <a:rPr dirty="0" sz="1400" spc="15">
                <a:solidFill>
                  <a:srgbClr val="741B46"/>
                </a:solidFill>
                <a:latin typeface="Tahoma"/>
                <a:cs typeface="Tahoma"/>
              </a:rPr>
              <a:t>l</a:t>
            </a:r>
            <a:r>
              <a:rPr dirty="0" sz="1400" spc="-11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741B46"/>
                </a:solidFill>
                <a:latin typeface="Tahoma"/>
                <a:cs typeface="Tahoma"/>
              </a:rPr>
              <a:t>A</a:t>
            </a:r>
            <a:r>
              <a:rPr dirty="0" sz="1400" spc="15">
                <a:solidFill>
                  <a:srgbClr val="741B46"/>
                </a:solidFill>
                <a:latin typeface="Tahoma"/>
                <a:cs typeface="Tahoma"/>
              </a:rPr>
              <a:t>R</a:t>
            </a:r>
            <a:r>
              <a:rPr dirty="0" sz="1400" spc="70">
                <a:solidFill>
                  <a:srgbClr val="741B46"/>
                </a:solidFill>
                <a:latin typeface="Tahoma"/>
                <a:cs typeface="Tahoma"/>
              </a:rPr>
              <a:t>P</a:t>
            </a:r>
            <a:r>
              <a:rPr dirty="0" sz="1400" spc="-85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85">
                <a:solidFill>
                  <a:srgbClr val="741B46"/>
                </a:solidFill>
                <a:latin typeface="Tahoma"/>
                <a:cs typeface="Tahoma"/>
              </a:rPr>
              <a:t>p</a:t>
            </a:r>
            <a:r>
              <a:rPr dirty="0" sz="1400" spc="90">
                <a:solidFill>
                  <a:srgbClr val="741B46"/>
                </a:solidFill>
                <a:latin typeface="Tahoma"/>
                <a:cs typeface="Tahoma"/>
              </a:rPr>
              <a:t>o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dirty="0" sz="1400" spc="50">
                <a:solidFill>
                  <a:srgbClr val="741B46"/>
                </a:solidFill>
                <a:latin typeface="Tahoma"/>
                <a:cs typeface="Tahoma"/>
              </a:rPr>
              <a:t>s</a:t>
            </a:r>
            <a:r>
              <a:rPr dirty="0" sz="1400" spc="70">
                <a:solidFill>
                  <a:srgbClr val="741B46"/>
                </a:solidFill>
                <a:latin typeface="Tahoma"/>
                <a:cs typeface="Tahoma"/>
              </a:rPr>
              <a:t>o</a:t>
            </a:r>
            <a:r>
              <a:rPr dirty="0" sz="1400" spc="80">
                <a:solidFill>
                  <a:srgbClr val="741B46"/>
                </a:solidFill>
                <a:latin typeface="Tahoma"/>
                <a:cs typeface="Tahoma"/>
              </a:rPr>
              <a:t>n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ng</a:t>
            </a:r>
            <a:r>
              <a:rPr dirty="0" sz="1400" spc="-125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741B46"/>
                </a:solidFill>
                <a:latin typeface="Tahoma"/>
                <a:cs typeface="Tahoma"/>
              </a:rPr>
              <a:t>at</a:t>
            </a:r>
            <a:r>
              <a:rPr dirty="0" sz="1400" spc="25">
                <a:solidFill>
                  <a:srgbClr val="741B46"/>
                </a:solidFill>
                <a:latin typeface="Tahoma"/>
                <a:cs typeface="Tahoma"/>
              </a:rPr>
              <a:t>t</a:t>
            </a:r>
            <a:r>
              <a:rPr dirty="0" sz="1400" spc="35">
                <a:solidFill>
                  <a:srgbClr val="741B46"/>
                </a:solidFill>
                <a:latin typeface="Tahoma"/>
                <a:cs typeface="Tahoma"/>
              </a:rPr>
              <a:t>a</a:t>
            </a:r>
            <a:r>
              <a:rPr dirty="0" sz="1400" spc="25">
                <a:solidFill>
                  <a:srgbClr val="741B46"/>
                </a:solidFill>
                <a:latin typeface="Tahoma"/>
                <a:cs typeface="Tahoma"/>
              </a:rPr>
              <a:t>ck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0135" y="306451"/>
            <a:ext cx="74752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</a:rPr>
              <a:t>Full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Device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Encryption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External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Media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760476"/>
            <a:ext cx="1047597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1491" y="1933193"/>
            <a:ext cx="111880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Android,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depends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installed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device.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0435" y="3127019"/>
            <a:ext cx="6572884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default,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encrypted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file-level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10.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0435" y="4770525"/>
            <a:ext cx="66027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External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extend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capacity.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0435" y="6553352"/>
            <a:ext cx="63246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MicroSD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ahoma"/>
                <a:cs typeface="Tahoma"/>
              </a:rPr>
              <a:t>HSM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small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store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extra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essentials.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05628" y="2802635"/>
            <a:ext cx="1275715" cy="4960620"/>
            <a:chOff x="5405628" y="2802635"/>
            <a:chExt cx="1275715" cy="4960620"/>
          </a:xfrm>
        </p:grpSpPr>
        <p:sp>
          <p:nvSpPr>
            <p:cNvPr id="9" name="object 9"/>
            <p:cNvSpPr/>
            <p:nvPr/>
          </p:nvSpPr>
          <p:spPr>
            <a:xfrm>
              <a:off x="5405628" y="2802635"/>
              <a:ext cx="775970" cy="1653539"/>
            </a:xfrm>
            <a:custGeom>
              <a:avLst/>
              <a:gdLst/>
              <a:ahLst/>
              <a:cxnLst/>
              <a:rect l="l" t="t" r="r" b="b"/>
              <a:pathLst>
                <a:path w="775970" h="1653539">
                  <a:moveTo>
                    <a:pt x="775716" y="0"/>
                  </a:moveTo>
                  <a:lnTo>
                    <a:pt x="728610" y="1513"/>
                  </a:lnTo>
                  <a:lnTo>
                    <a:pt x="682230" y="5995"/>
                  </a:lnTo>
                  <a:lnTo>
                    <a:pt x="636659" y="13358"/>
                  </a:lnTo>
                  <a:lnTo>
                    <a:pt x="591980" y="23514"/>
                  </a:lnTo>
                  <a:lnTo>
                    <a:pt x="548274" y="36375"/>
                  </a:lnTo>
                  <a:lnTo>
                    <a:pt x="505625" y="51853"/>
                  </a:lnTo>
                  <a:lnTo>
                    <a:pt x="464114" y="69861"/>
                  </a:lnTo>
                  <a:lnTo>
                    <a:pt x="423824" y="90311"/>
                  </a:lnTo>
                  <a:lnTo>
                    <a:pt x="384838" y="113114"/>
                  </a:lnTo>
                  <a:lnTo>
                    <a:pt x="347238" y="138184"/>
                  </a:lnTo>
                  <a:lnTo>
                    <a:pt x="311106" y="165432"/>
                  </a:lnTo>
                  <a:lnTo>
                    <a:pt x="276525" y="194770"/>
                  </a:lnTo>
                  <a:lnTo>
                    <a:pt x="243578" y="226112"/>
                  </a:lnTo>
                  <a:lnTo>
                    <a:pt x="212346" y="259368"/>
                  </a:lnTo>
                  <a:lnTo>
                    <a:pt x="182913" y="294451"/>
                  </a:lnTo>
                  <a:lnTo>
                    <a:pt x="155361" y="331274"/>
                  </a:lnTo>
                  <a:lnTo>
                    <a:pt x="129771" y="369748"/>
                  </a:lnTo>
                  <a:lnTo>
                    <a:pt x="106228" y="409786"/>
                  </a:lnTo>
                  <a:lnTo>
                    <a:pt x="84813" y="451300"/>
                  </a:lnTo>
                  <a:lnTo>
                    <a:pt x="65608" y="494202"/>
                  </a:lnTo>
                  <a:lnTo>
                    <a:pt x="48696" y="538404"/>
                  </a:lnTo>
                  <a:lnTo>
                    <a:pt x="34160" y="583819"/>
                  </a:lnTo>
                  <a:lnTo>
                    <a:pt x="22082" y="630359"/>
                  </a:lnTo>
                  <a:lnTo>
                    <a:pt x="12545" y="677935"/>
                  </a:lnTo>
                  <a:lnTo>
                    <a:pt x="5630" y="726460"/>
                  </a:lnTo>
                  <a:lnTo>
                    <a:pt x="1421" y="775847"/>
                  </a:lnTo>
                  <a:lnTo>
                    <a:pt x="0" y="826008"/>
                  </a:lnTo>
                  <a:lnTo>
                    <a:pt x="1421" y="876331"/>
                  </a:lnTo>
                  <a:lnTo>
                    <a:pt x="5630" y="925869"/>
                  </a:lnTo>
                  <a:lnTo>
                    <a:pt x="12545" y="974534"/>
                  </a:lnTo>
                  <a:lnTo>
                    <a:pt x="22082" y="1022238"/>
                  </a:lnTo>
                  <a:lnTo>
                    <a:pt x="34160" y="1068896"/>
                  </a:lnTo>
                  <a:lnTo>
                    <a:pt x="48696" y="1114418"/>
                  </a:lnTo>
                  <a:lnTo>
                    <a:pt x="65608" y="1158718"/>
                  </a:lnTo>
                  <a:lnTo>
                    <a:pt x="84813" y="1201708"/>
                  </a:lnTo>
                  <a:lnTo>
                    <a:pt x="106228" y="1243301"/>
                  </a:lnTo>
                  <a:lnTo>
                    <a:pt x="129771" y="1283410"/>
                  </a:lnTo>
                  <a:lnTo>
                    <a:pt x="155361" y="1321948"/>
                  </a:lnTo>
                  <a:lnTo>
                    <a:pt x="182913" y="1358826"/>
                  </a:lnTo>
                  <a:lnTo>
                    <a:pt x="212346" y="1393959"/>
                  </a:lnTo>
                  <a:lnTo>
                    <a:pt x="243578" y="1427257"/>
                  </a:lnTo>
                  <a:lnTo>
                    <a:pt x="276525" y="1458635"/>
                  </a:lnTo>
                  <a:lnTo>
                    <a:pt x="311106" y="1488004"/>
                  </a:lnTo>
                  <a:lnTo>
                    <a:pt x="347238" y="1515278"/>
                  </a:lnTo>
                  <a:lnTo>
                    <a:pt x="384838" y="1540368"/>
                  </a:lnTo>
                  <a:lnTo>
                    <a:pt x="423824" y="1563189"/>
                  </a:lnTo>
                  <a:lnTo>
                    <a:pt x="464114" y="1583651"/>
                  </a:lnTo>
                  <a:lnTo>
                    <a:pt x="505625" y="1601669"/>
                  </a:lnTo>
                  <a:lnTo>
                    <a:pt x="548274" y="1617155"/>
                  </a:lnTo>
                  <a:lnTo>
                    <a:pt x="591980" y="1630020"/>
                  </a:lnTo>
                  <a:lnTo>
                    <a:pt x="636659" y="1640179"/>
                  </a:lnTo>
                  <a:lnTo>
                    <a:pt x="682230" y="1647543"/>
                  </a:lnTo>
                  <a:lnTo>
                    <a:pt x="728610" y="1652026"/>
                  </a:lnTo>
                  <a:lnTo>
                    <a:pt x="775716" y="1653539"/>
                  </a:lnTo>
                  <a:lnTo>
                    <a:pt x="775716" y="1335024"/>
                  </a:lnTo>
                  <a:lnTo>
                    <a:pt x="730067" y="1332683"/>
                  </a:lnTo>
                  <a:lnTo>
                    <a:pt x="685593" y="1325805"/>
                  </a:lnTo>
                  <a:lnTo>
                    <a:pt x="642501" y="1314609"/>
                  </a:lnTo>
                  <a:lnTo>
                    <a:pt x="600995" y="1299310"/>
                  </a:lnTo>
                  <a:lnTo>
                    <a:pt x="561281" y="1280126"/>
                  </a:lnTo>
                  <a:lnTo>
                    <a:pt x="523564" y="1257275"/>
                  </a:lnTo>
                  <a:lnTo>
                    <a:pt x="488049" y="1230974"/>
                  </a:lnTo>
                  <a:lnTo>
                    <a:pt x="454942" y="1201440"/>
                  </a:lnTo>
                  <a:lnTo>
                    <a:pt x="424449" y="1168890"/>
                  </a:lnTo>
                  <a:lnTo>
                    <a:pt x="396773" y="1133543"/>
                  </a:lnTo>
                  <a:lnTo>
                    <a:pt x="372122" y="1095614"/>
                  </a:lnTo>
                  <a:lnTo>
                    <a:pt x="350699" y="1055321"/>
                  </a:lnTo>
                  <a:lnTo>
                    <a:pt x="332711" y="1012882"/>
                  </a:lnTo>
                  <a:lnTo>
                    <a:pt x="318363" y="968514"/>
                  </a:lnTo>
                  <a:lnTo>
                    <a:pt x="307860" y="922434"/>
                  </a:lnTo>
                  <a:lnTo>
                    <a:pt x="301408" y="874859"/>
                  </a:lnTo>
                  <a:lnTo>
                    <a:pt x="299212" y="826008"/>
                  </a:lnTo>
                  <a:lnTo>
                    <a:pt x="301408" y="777151"/>
                  </a:lnTo>
                  <a:lnTo>
                    <a:pt x="307860" y="729605"/>
                  </a:lnTo>
                  <a:lnTo>
                    <a:pt x="318363" y="683581"/>
                  </a:lnTo>
                  <a:lnTo>
                    <a:pt x="332711" y="639294"/>
                  </a:lnTo>
                  <a:lnTo>
                    <a:pt x="350699" y="596956"/>
                  </a:lnTo>
                  <a:lnTo>
                    <a:pt x="372122" y="556781"/>
                  </a:lnTo>
                  <a:lnTo>
                    <a:pt x="396773" y="518981"/>
                  </a:lnTo>
                  <a:lnTo>
                    <a:pt x="424449" y="483769"/>
                  </a:lnTo>
                  <a:lnTo>
                    <a:pt x="454942" y="451359"/>
                  </a:lnTo>
                  <a:lnTo>
                    <a:pt x="488049" y="421964"/>
                  </a:lnTo>
                  <a:lnTo>
                    <a:pt x="523564" y="395797"/>
                  </a:lnTo>
                  <a:lnTo>
                    <a:pt x="561281" y="373071"/>
                  </a:lnTo>
                  <a:lnTo>
                    <a:pt x="600995" y="354000"/>
                  </a:lnTo>
                  <a:lnTo>
                    <a:pt x="642501" y="338795"/>
                  </a:lnTo>
                  <a:lnTo>
                    <a:pt x="685593" y="327671"/>
                  </a:lnTo>
                  <a:lnTo>
                    <a:pt x="730067" y="320840"/>
                  </a:lnTo>
                  <a:lnTo>
                    <a:pt x="775716" y="318515"/>
                  </a:lnTo>
                  <a:lnTo>
                    <a:pt x="77571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84520" y="3098291"/>
              <a:ext cx="996950" cy="1062355"/>
            </a:xfrm>
            <a:custGeom>
              <a:avLst/>
              <a:gdLst/>
              <a:ahLst/>
              <a:cxnLst/>
              <a:rect l="l" t="t" r="r" b="b"/>
              <a:pathLst>
                <a:path w="996950" h="1062354">
                  <a:moveTo>
                    <a:pt x="498347" y="0"/>
                  </a:moveTo>
                  <a:lnTo>
                    <a:pt x="452991" y="2170"/>
                  </a:lnTo>
                  <a:lnTo>
                    <a:pt x="408774" y="8555"/>
                  </a:lnTo>
                  <a:lnTo>
                    <a:pt x="365874" y="18968"/>
                  </a:lnTo>
                  <a:lnTo>
                    <a:pt x="324466" y="33222"/>
                  </a:lnTo>
                  <a:lnTo>
                    <a:pt x="284727" y="51129"/>
                  </a:lnTo>
                  <a:lnTo>
                    <a:pt x="246831" y="72502"/>
                  </a:lnTo>
                  <a:lnTo>
                    <a:pt x="210956" y="97154"/>
                  </a:lnTo>
                  <a:lnTo>
                    <a:pt x="177277" y="124896"/>
                  </a:lnTo>
                  <a:lnTo>
                    <a:pt x="145970" y="155543"/>
                  </a:lnTo>
                  <a:lnTo>
                    <a:pt x="117212" y="188905"/>
                  </a:lnTo>
                  <a:lnTo>
                    <a:pt x="91177" y="224797"/>
                  </a:lnTo>
                  <a:lnTo>
                    <a:pt x="68043" y="263031"/>
                  </a:lnTo>
                  <a:lnTo>
                    <a:pt x="47985" y="303418"/>
                  </a:lnTo>
                  <a:lnTo>
                    <a:pt x="31180" y="345773"/>
                  </a:lnTo>
                  <a:lnTo>
                    <a:pt x="17802" y="389907"/>
                  </a:lnTo>
                  <a:lnTo>
                    <a:pt x="8029" y="435634"/>
                  </a:lnTo>
                  <a:lnTo>
                    <a:pt x="2036" y="482765"/>
                  </a:lnTo>
                  <a:lnTo>
                    <a:pt x="0" y="531113"/>
                  </a:lnTo>
                  <a:lnTo>
                    <a:pt x="2036" y="579462"/>
                  </a:lnTo>
                  <a:lnTo>
                    <a:pt x="8029" y="626593"/>
                  </a:lnTo>
                  <a:lnTo>
                    <a:pt x="17802" y="672320"/>
                  </a:lnTo>
                  <a:lnTo>
                    <a:pt x="31180" y="716454"/>
                  </a:lnTo>
                  <a:lnTo>
                    <a:pt x="47985" y="758809"/>
                  </a:lnTo>
                  <a:lnTo>
                    <a:pt x="68043" y="799196"/>
                  </a:lnTo>
                  <a:lnTo>
                    <a:pt x="91177" y="837430"/>
                  </a:lnTo>
                  <a:lnTo>
                    <a:pt x="117212" y="873322"/>
                  </a:lnTo>
                  <a:lnTo>
                    <a:pt x="145970" y="906684"/>
                  </a:lnTo>
                  <a:lnTo>
                    <a:pt x="177277" y="937331"/>
                  </a:lnTo>
                  <a:lnTo>
                    <a:pt x="210956" y="965073"/>
                  </a:lnTo>
                  <a:lnTo>
                    <a:pt x="246831" y="989725"/>
                  </a:lnTo>
                  <a:lnTo>
                    <a:pt x="284727" y="1011098"/>
                  </a:lnTo>
                  <a:lnTo>
                    <a:pt x="324466" y="1029005"/>
                  </a:lnTo>
                  <a:lnTo>
                    <a:pt x="365874" y="1043259"/>
                  </a:lnTo>
                  <a:lnTo>
                    <a:pt x="408774" y="1053672"/>
                  </a:lnTo>
                  <a:lnTo>
                    <a:pt x="452991" y="1060057"/>
                  </a:lnTo>
                  <a:lnTo>
                    <a:pt x="498347" y="1062228"/>
                  </a:lnTo>
                  <a:lnTo>
                    <a:pt x="543704" y="1060057"/>
                  </a:lnTo>
                  <a:lnTo>
                    <a:pt x="587921" y="1053672"/>
                  </a:lnTo>
                  <a:lnTo>
                    <a:pt x="630821" y="1043259"/>
                  </a:lnTo>
                  <a:lnTo>
                    <a:pt x="672229" y="1029005"/>
                  </a:lnTo>
                  <a:lnTo>
                    <a:pt x="711968" y="1011098"/>
                  </a:lnTo>
                  <a:lnTo>
                    <a:pt x="749864" y="989725"/>
                  </a:lnTo>
                  <a:lnTo>
                    <a:pt x="785739" y="965073"/>
                  </a:lnTo>
                  <a:lnTo>
                    <a:pt x="819418" y="937331"/>
                  </a:lnTo>
                  <a:lnTo>
                    <a:pt x="850725" y="906684"/>
                  </a:lnTo>
                  <a:lnTo>
                    <a:pt x="879483" y="873322"/>
                  </a:lnTo>
                  <a:lnTo>
                    <a:pt x="905518" y="837430"/>
                  </a:lnTo>
                  <a:lnTo>
                    <a:pt x="928652" y="799196"/>
                  </a:lnTo>
                  <a:lnTo>
                    <a:pt x="948710" y="758809"/>
                  </a:lnTo>
                  <a:lnTo>
                    <a:pt x="965515" y="716454"/>
                  </a:lnTo>
                  <a:lnTo>
                    <a:pt x="978893" y="672320"/>
                  </a:lnTo>
                  <a:lnTo>
                    <a:pt x="988666" y="626593"/>
                  </a:lnTo>
                  <a:lnTo>
                    <a:pt x="994659" y="579462"/>
                  </a:lnTo>
                  <a:lnTo>
                    <a:pt x="996696" y="531113"/>
                  </a:lnTo>
                  <a:lnTo>
                    <a:pt x="994659" y="482765"/>
                  </a:lnTo>
                  <a:lnTo>
                    <a:pt x="988666" y="435634"/>
                  </a:lnTo>
                  <a:lnTo>
                    <a:pt x="978893" y="389907"/>
                  </a:lnTo>
                  <a:lnTo>
                    <a:pt x="965515" y="345773"/>
                  </a:lnTo>
                  <a:lnTo>
                    <a:pt x="948710" y="303418"/>
                  </a:lnTo>
                  <a:lnTo>
                    <a:pt x="928652" y="263031"/>
                  </a:lnTo>
                  <a:lnTo>
                    <a:pt x="905518" y="224797"/>
                  </a:lnTo>
                  <a:lnTo>
                    <a:pt x="879483" y="188905"/>
                  </a:lnTo>
                  <a:lnTo>
                    <a:pt x="850725" y="155543"/>
                  </a:lnTo>
                  <a:lnTo>
                    <a:pt x="819418" y="124896"/>
                  </a:lnTo>
                  <a:lnTo>
                    <a:pt x="785739" y="97154"/>
                  </a:lnTo>
                  <a:lnTo>
                    <a:pt x="749864" y="72502"/>
                  </a:lnTo>
                  <a:lnTo>
                    <a:pt x="711968" y="51129"/>
                  </a:lnTo>
                  <a:lnTo>
                    <a:pt x="672229" y="33222"/>
                  </a:lnTo>
                  <a:lnTo>
                    <a:pt x="630821" y="18968"/>
                  </a:lnTo>
                  <a:lnTo>
                    <a:pt x="587921" y="8555"/>
                  </a:lnTo>
                  <a:lnTo>
                    <a:pt x="543704" y="2170"/>
                  </a:lnTo>
                  <a:lnTo>
                    <a:pt x="49834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20" y="3505199"/>
              <a:ext cx="233171" cy="2484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05628" y="4456175"/>
              <a:ext cx="779145" cy="1652270"/>
            </a:xfrm>
            <a:custGeom>
              <a:avLst/>
              <a:gdLst/>
              <a:ahLst/>
              <a:cxnLst/>
              <a:rect l="l" t="t" r="r" b="b"/>
              <a:pathLst>
                <a:path w="779145" h="1652270">
                  <a:moveTo>
                    <a:pt x="778763" y="0"/>
                  </a:moveTo>
                  <a:lnTo>
                    <a:pt x="731410" y="1507"/>
                  </a:lnTo>
                  <a:lnTo>
                    <a:pt x="684795" y="5972"/>
                  </a:lnTo>
                  <a:lnTo>
                    <a:pt x="639001" y="13308"/>
                  </a:lnTo>
                  <a:lnTo>
                    <a:pt x="594110" y="23428"/>
                  </a:lnTo>
                  <a:lnTo>
                    <a:pt x="550204" y="36247"/>
                  </a:lnTo>
                  <a:lnTo>
                    <a:pt x="507366" y="51678"/>
                  </a:lnTo>
                  <a:lnTo>
                    <a:pt x="465678" y="69633"/>
                  </a:lnTo>
                  <a:lnTo>
                    <a:pt x="425222" y="90028"/>
                  </a:lnTo>
                  <a:lnTo>
                    <a:pt x="386080" y="112775"/>
                  </a:lnTo>
                  <a:lnTo>
                    <a:pt x="348334" y="137789"/>
                  </a:lnTo>
                  <a:lnTo>
                    <a:pt x="312067" y="164982"/>
                  </a:lnTo>
                  <a:lnTo>
                    <a:pt x="277361" y="194269"/>
                  </a:lnTo>
                  <a:lnTo>
                    <a:pt x="244298" y="225562"/>
                  </a:lnTo>
                  <a:lnTo>
                    <a:pt x="212961" y="258776"/>
                  </a:lnTo>
                  <a:lnTo>
                    <a:pt x="183431" y="293824"/>
                  </a:lnTo>
                  <a:lnTo>
                    <a:pt x="155792" y="330620"/>
                  </a:lnTo>
                  <a:lnTo>
                    <a:pt x="130124" y="369077"/>
                  </a:lnTo>
                  <a:lnTo>
                    <a:pt x="106510" y="409109"/>
                  </a:lnTo>
                  <a:lnTo>
                    <a:pt x="85033" y="450629"/>
                  </a:lnTo>
                  <a:lnTo>
                    <a:pt x="65775" y="493552"/>
                  </a:lnTo>
                  <a:lnTo>
                    <a:pt x="48818" y="537790"/>
                  </a:lnTo>
                  <a:lnTo>
                    <a:pt x="34244" y="583257"/>
                  </a:lnTo>
                  <a:lnTo>
                    <a:pt x="22135" y="629867"/>
                  </a:lnTo>
                  <a:lnTo>
                    <a:pt x="12574" y="677534"/>
                  </a:lnTo>
                  <a:lnTo>
                    <a:pt x="5643" y="726170"/>
                  </a:lnTo>
                  <a:lnTo>
                    <a:pt x="1424" y="775690"/>
                  </a:lnTo>
                  <a:lnTo>
                    <a:pt x="0" y="826008"/>
                  </a:lnTo>
                  <a:lnTo>
                    <a:pt x="1424" y="876325"/>
                  </a:lnTo>
                  <a:lnTo>
                    <a:pt x="5643" y="925845"/>
                  </a:lnTo>
                  <a:lnTo>
                    <a:pt x="12574" y="974481"/>
                  </a:lnTo>
                  <a:lnTo>
                    <a:pt x="22135" y="1022148"/>
                  </a:lnTo>
                  <a:lnTo>
                    <a:pt x="34244" y="1068758"/>
                  </a:lnTo>
                  <a:lnTo>
                    <a:pt x="48818" y="1114225"/>
                  </a:lnTo>
                  <a:lnTo>
                    <a:pt x="65775" y="1158463"/>
                  </a:lnTo>
                  <a:lnTo>
                    <a:pt x="85033" y="1201386"/>
                  </a:lnTo>
                  <a:lnTo>
                    <a:pt x="106510" y="1242906"/>
                  </a:lnTo>
                  <a:lnTo>
                    <a:pt x="130124" y="1282938"/>
                  </a:lnTo>
                  <a:lnTo>
                    <a:pt x="155792" y="1321395"/>
                  </a:lnTo>
                  <a:lnTo>
                    <a:pt x="183431" y="1358191"/>
                  </a:lnTo>
                  <a:lnTo>
                    <a:pt x="212961" y="1393239"/>
                  </a:lnTo>
                  <a:lnTo>
                    <a:pt x="244298" y="1426453"/>
                  </a:lnTo>
                  <a:lnTo>
                    <a:pt x="277361" y="1457746"/>
                  </a:lnTo>
                  <a:lnTo>
                    <a:pt x="312067" y="1487033"/>
                  </a:lnTo>
                  <a:lnTo>
                    <a:pt x="348334" y="1514226"/>
                  </a:lnTo>
                  <a:lnTo>
                    <a:pt x="386079" y="1539240"/>
                  </a:lnTo>
                  <a:lnTo>
                    <a:pt x="425222" y="1561987"/>
                  </a:lnTo>
                  <a:lnTo>
                    <a:pt x="465678" y="1582382"/>
                  </a:lnTo>
                  <a:lnTo>
                    <a:pt x="507366" y="1600337"/>
                  </a:lnTo>
                  <a:lnTo>
                    <a:pt x="550204" y="1615768"/>
                  </a:lnTo>
                  <a:lnTo>
                    <a:pt x="594110" y="1628587"/>
                  </a:lnTo>
                  <a:lnTo>
                    <a:pt x="639001" y="1638707"/>
                  </a:lnTo>
                  <a:lnTo>
                    <a:pt x="684795" y="1646043"/>
                  </a:lnTo>
                  <a:lnTo>
                    <a:pt x="731410" y="1650508"/>
                  </a:lnTo>
                  <a:lnTo>
                    <a:pt x="778763" y="1652016"/>
                  </a:lnTo>
                  <a:lnTo>
                    <a:pt x="778763" y="1333500"/>
                  </a:lnTo>
                  <a:lnTo>
                    <a:pt x="732772" y="1331175"/>
                  </a:lnTo>
                  <a:lnTo>
                    <a:pt x="687986" y="1324344"/>
                  </a:lnTo>
                  <a:lnTo>
                    <a:pt x="644610" y="1313220"/>
                  </a:lnTo>
                  <a:lnTo>
                    <a:pt x="602849" y="1298015"/>
                  </a:lnTo>
                  <a:lnTo>
                    <a:pt x="562906" y="1278944"/>
                  </a:lnTo>
                  <a:lnTo>
                    <a:pt x="524985" y="1256218"/>
                  </a:lnTo>
                  <a:lnTo>
                    <a:pt x="489291" y="1230051"/>
                  </a:lnTo>
                  <a:lnTo>
                    <a:pt x="456028" y="1200656"/>
                  </a:lnTo>
                  <a:lnTo>
                    <a:pt x="425400" y="1168246"/>
                  </a:lnTo>
                  <a:lnTo>
                    <a:pt x="397610" y="1133034"/>
                  </a:lnTo>
                  <a:lnTo>
                    <a:pt x="372864" y="1095234"/>
                  </a:lnTo>
                  <a:lnTo>
                    <a:pt x="351365" y="1055059"/>
                  </a:lnTo>
                  <a:lnTo>
                    <a:pt x="333317" y="1012721"/>
                  </a:lnTo>
                  <a:lnTo>
                    <a:pt x="318924" y="968434"/>
                  </a:lnTo>
                  <a:lnTo>
                    <a:pt x="308391" y="922410"/>
                  </a:lnTo>
                  <a:lnTo>
                    <a:pt x="301921" y="874864"/>
                  </a:lnTo>
                  <a:lnTo>
                    <a:pt x="299720" y="826008"/>
                  </a:lnTo>
                  <a:lnTo>
                    <a:pt x="301921" y="777151"/>
                  </a:lnTo>
                  <a:lnTo>
                    <a:pt x="308391" y="729605"/>
                  </a:lnTo>
                  <a:lnTo>
                    <a:pt x="318924" y="683581"/>
                  </a:lnTo>
                  <a:lnTo>
                    <a:pt x="333317" y="639294"/>
                  </a:lnTo>
                  <a:lnTo>
                    <a:pt x="351365" y="596956"/>
                  </a:lnTo>
                  <a:lnTo>
                    <a:pt x="372864" y="556781"/>
                  </a:lnTo>
                  <a:lnTo>
                    <a:pt x="397610" y="518981"/>
                  </a:lnTo>
                  <a:lnTo>
                    <a:pt x="425400" y="483769"/>
                  </a:lnTo>
                  <a:lnTo>
                    <a:pt x="456028" y="451359"/>
                  </a:lnTo>
                  <a:lnTo>
                    <a:pt x="489291" y="421964"/>
                  </a:lnTo>
                  <a:lnTo>
                    <a:pt x="524985" y="395797"/>
                  </a:lnTo>
                  <a:lnTo>
                    <a:pt x="562906" y="373071"/>
                  </a:lnTo>
                  <a:lnTo>
                    <a:pt x="602849" y="354000"/>
                  </a:lnTo>
                  <a:lnTo>
                    <a:pt x="644610" y="338795"/>
                  </a:lnTo>
                  <a:lnTo>
                    <a:pt x="687986" y="327671"/>
                  </a:lnTo>
                  <a:lnTo>
                    <a:pt x="732772" y="320840"/>
                  </a:lnTo>
                  <a:lnTo>
                    <a:pt x="778763" y="318515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84520" y="4751831"/>
              <a:ext cx="996950" cy="1062355"/>
            </a:xfrm>
            <a:custGeom>
              <a:avLst/>
              <a:gdLst/>
              <a:ahLst/>
              <a:cxnLst/>
              <a:rect l="l" t="t" r="r" b="b"/>
              <a:pathLst>
                <a:path w="996950" h="1062354">
                  <a:moveTo>
                    <a:pt x="498347" y="0"/>
                  </a:moveTo>
                  <a:lnTo>
                    <a:pt x="452991" y="2170"/>
                  </a:lnTo>
                  <a:lnTo>
                    <a:pt x="408774" y="8555"/>
                  </a:lnTo>
                  <a:lnTo>
                    <a:pt x="365874" y="18968"/>
                  </a:lnTo>
                  <a:lnTo>
                    <a:pt x="324466" y="33222"/>
                  </a:lnTo>
                  <a:lnTo>
                    <a:pt x="284727" y="51129"/>
                  </a:lnTo>
                  <a:lnTo>
                    <a:pt x="246831" y="72502"/>
                  </a:lnTo>
                  <a:lnTo>
                    <a:pt x="210956" y="97154"/>
                  </a:lnTo>
                  <a:lnTo>
                    <a:pt x="177277" y="124896"/>
                  </a:lnTo>
                  <a:lnTo>
                    <a:pt x="145970" y="155543"/>
                  </a:lnTo>
                  <a:lnTo>
                    <a:pt x="117212" y="188905"/>
                  </a:lnTo>
                  <a:lnTo>
                    <a:pt x="91177" y="224797"/>
                  </a:lnTo>
                  <a:lnTo>
                    <a:pt x="68043" y="263031"/>
                  </a:lnTo>
                  <a:lnTo>
                    <a:pt x="47985" y="303418"/>
                  </a:lnTo>
                  <a:lnTo>
                    <a:pt x="31180" y="345773"/>
                  </a:lnTo>
                  <a:lnTo>
                    <a:pt x="17802" y="389907"/>
                  </a:lnTo>
                  <a:lnTo>
                    <a:pt x="8029" y="435634"/>
                  </a:lnTo>
                  <a:lnTo>
                    <a:pt x="2036" y="482765"/>
                  </a:lnTo>
                  <a:lnTo>
                    <a:pt x="0" y="531113"/>
                  </a:lnTo>
                  <a:lnTo>
                    <a:pt x="2036" y="579462"/>
                  </a:lnTo>
                  <a:lnTo>
                    <a:pt x="8029" y="626593"/>
                  </a:lnTo>
                  <a:lnTo>
                    <a:pt x="17802" y="672320"/>
                  </a:lnTo>
                  <a:lnTo>
                    <a:pt x="31180" y="716454"/>
                  </a:lnTo>
                  <a:lnTo>
                    <a:pt x="47985" y="758809"/>
                  </a:lnTo>
                  <a:lnTo>
                    <a:pt x="68043" y="799196"/>
                  </a:lnTo>
                  <a:lnTo>
                    <a:pt x="91177" y="837430"/>
                  </a:lnTo>
                  <a:lnTo>
                    <a:pt x="117212" y="873322"/>
                  </a:lnTo>
                  <a:lnTo>
                    <a:pt x="145970" y="906684"/>
                  </a:lnTo>
                  <a:lnTo>
                    <a:pt x="177277" y="937331"/>
                  </a:lnTo>
                  <a:lnTo>
                    <a:pt x="210956" y="965073"/>
                  </a:lnTo>
                  <a:lnTo>
                    <a:pt x="246831" y="989725"/>
                  </a:lnTo>
                  <a:lnTo>
                    <a:pt x="284727" y="1011098"/>
                  </a:lnTo>
                  <a:lnTo>
                    <a:pt x="324466" y="1029005"/>
                  </a:lnTo>
                  <a:lnTo>
                    <a:pt x="365874" y="1043259"/>
                  </a:lnTo>
                  <a:lnTo>
                    <a:pt x="408774" y="1053672"/>
                  </a:lnTo>
                  <a:lnTo>
                    <a:pt x="452991" y="1060057"/>
                  </a:lnTo>
                  <a:lnTo>
                    <a:pt x="498347" y="1062227"/>
                  </a:lnTo>
                  <a:lnTo>
                    <a:pt x="543704" y="1060057"/>
                  </a:lnTo>
                  <a:lnTo>
                    <a:pt x="587921" y="1053672"/>
                  </a:lnTo>
                  <a:lnTo>
                    <a:pt x="630821" y="1043259"/>
                  </a:lnTo>
                  <a:lnTo>
                    <a:pt x="672229" y="1029005"/>
                  </a:lnTo>
                  <a:lnTo>
                    <a:pt x="711968" y="1011098"/>
                  </a:lnTo>
                  <a:lnTo>
                    <a:pt x="749864" y="989725"/>
                  </a:lnTo>
                  <a:lnTo>
                    <a:pt x="785739" y="965073"/>
                  </a:lnTo>
                  <a:lnTo>
                    <a:pt x="819418" y="937331"/>
                  </a:lnTo>
                  <a:lnTo>
                    <a:pt x="850725" y="906684"/>
                  </a:lnTo>
                  <a:lnTo>
                    <a:pt x="879483" y="873322"/>
                  </a:lnTo>
                  <a:lnTo>
                    <a:pt x="905518" y="837430"/>
                  </a:lnTo>
                  <a:lnTo>
                    <a:pt x="928652" y="799196"/>
                  </a:lnTo>
                  <a:lnTo>
                    <a:pt x="948710" y="758809"/>
                  </a:lnTo>
                  <a:lnTo>
                    <a:pt x="965515" y="716454"/>
                  </a:lnTo>
                  <a:lnTo>
                    <a:pt x="978893" y="672320"/>
                  </a:lnTo>
                  <a:lnTo>
                    <a:pt x="988666" y="626593"/>
                  </a:lnTo>
                  <a:lnTo>
                    <a:pt x="994659" y="579462"/>
                  </a:lnTo>
                  <a:lnTo>
                    <a:pt x="996696" y="531113"/>
                  </a:lnTo>
                  <a:lnTo>
                    <a:pt x="994659" y="482765"/>
                  </a:lnTo>
                  <a:lnTo>
                    <a:pt x="988666" y="435634"/>
                  </a:lnTo>
                  <a:lnTo>
                    <a:pt x="978893" y="389907"/>
                  </a:lnTo>
                  <a:lnTo>
                    <a:pt x="965515" y="345773"/>
                  </a:lnTo>
                  <a:lnTo>
                    <a:pt x="948710" y="303418"/>
                  </a:lnTo>
                  <a:lnTo>
                    <a:pt x="928652" y="263031"/>
                  </a:lnTo>
                  <a:lnTo>
                    <a:pt x="905518" y="224797"/>
                  </a:lnTo>
                  <a:lnTo>
                    <a:pt x="879483" y="188905"/>
                  </a:lnTo>
                  <a:lnTo>
                    <a:pt x="850725" y="155543"/>
                  </a:lnTo>
                  <a:lnTo>
                    <a:pt x="819418" y="124896"/>
                  </a:lnTo>
                  <a:lnTo>
                    <a:pt x="785739" y="97154"/>
                  </a:lnTo>
                  <a:lnTo>
                    <a:pt x="749864" y="72502"/>
                  </a:lnTo>
                  <a:lnTo>
                    <a:pt x="711968" y="51129"/>
                  </a:lnTo>
                  <a:lnTo>
                    <a:pt x="672229" y="33222"/>
                  </a:lnTo>
                  <a:lnTo>
                    <a:pt x="630821" y="18968"/>
                  </a:lnTo>
                  <a:lnTo>
                    <a:pt x="587921" y="8555"/>
                  </a:lnTo>
                  <a:lnTo>
                    <a:pt x="543704" y="2170"/>
                  </a:lnTo>
                  <a:lnTo>
                    <a:pt x="49834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520" y="5157215"/>
              <a:ext cx="233171" cy="2499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05628" y="6111239"/>
              <a:ext cx="779145" cy="1652270"/>
            </a:xfrm>
            <a:custGeom>
              <a:avLst/>
              <a:gdLst/>
              <a:ahLst/>
              <a:cxnLst/>
              <a:rect l="l" t="t" r="r" b="b"/>
              <a:pathLst>
                <a:path w="779145" h="1652270">
                  <a:moveTo>
                    <a:pt x="778763" y="0"/>
                  </a:moveTo>
                  <a:lnTo>
                    <a:pt x="731410" y="1507"/>
                  </a:lnTo>
                  <a:lnTo>
                    <a:pt x="684795" y="5972"/>
                  </a:lnTo>
                  <a:lnTo>
                    <a:pt x="639001" y="13308"/>
                  </a:lnTo>
                  <a:lnTo>
                    <a:pt x="594110" y="23428"/>
                  </a:lnTo>
                  <a:lnTo>
                    <a:pt x="550204" y="36247"/>
                  </a:lnTo>
                  <a:lnTo>
                    <a:pt x="507366" y="51678"/>
                  </a:lnTo>
                  <a:lnTo>
                    <a:pt x="465678" y="69633"/>
                  </a:lnTo>
                  <a:lnTo>
                    <a:pt x="425222" y="90028"/>
                  </a:lnTo>
                  <a:lnTo>
                    <a:pt x="386080" y="112775"/>
                  </a:lnTo>
                  <a:lnTo>
                    <a:pt x="348334" y="137789"/>
                  </a:lnTo>
                  <a:lnTo>
                    <a:pt x="312067" y="164982"/>
                  </a:lnTo>
                  <a:lnTo>
                    <a:pt x="277361" y="194269"/>
                  </a:lnTo>
                  <a:lnTo>
                    <a:pt x="244298" y="225562"/>
                  </a:lnTo>
                  <a:lnTo>
                    <a:pt x="212961" y="258776"/>
                  </a:lnTo>
                  <a:lnTo>
                    <a:pt x="183431" y="293824"/>
                  </a:lnTo>
                  <a:lnTo>
                    <a:pt x="155792" y="330620"/>
                  </a:lnTo>
                  <a:lnTo>
                    <a:pt x="130124" y="369077"/>
                  </a:lnTo>
                  <a:lnTo>
                    <a:pt x="106510" y="409109"/>
                  </a:lnTo>
                  <a:lnTo>
                    <a:pt x="85033" y="450629"/>
                  </a:lnTo>
                  <a:lnTo>
                    <a:pt x="65775" y="493552"/>
                  </a:lnTo>
                  <a:lnTo>
                    <a:pt x="48818" y="537790"/>
                  </a:lnTo>
                  <a:lnTo>
                    <a:pt x="34244" y="583257"/>
                  </a:lnTo>
                  <a:lnTo>
                    <a:pt x="22135" y="629867"/>
                  </a:lnTo>
                  <a:lnTo>
                    <a:pt x="12574" y="677534"/>
                  </a:lnTo>
                  <a:lnTo>
                    <a:pt x="5643" y="726170"/>
                  </a:lnTo>
                  <a:lnTo>
                    <a:pt x="1424" y="775690"/>
                  </a:lnTo>
                  <a:lnTo>
                    <a:pt x="0" y="826008"/>
                  </a:lnTo>
                  <a:lnTo>
                    <a:pt x="1424" y="876325"/>
                  </a:lnTo>
                  <a:lnTo>
                    <a:pt x="5643" y="925845"/>
                  </a:lnTo>
                  <a:lnTo>
                    <a:pt x="12574" y="974481"/>
                  </a:lnTo>
                  <a:lnTo>
                    <a:pt x="22135" y="1022148"/>
                  </a:lnTo>
                  <a:lnTo>
                    <a:pt x="34244" y="1068758"/>
                  </a:lnTo>
                  <a:lnTo>
                    <a:pt x="48818" y="1114225"/>
                  </a:lnTo>
                  <a:lnTo>
                    <a:pt x="65775" y="1158463"/>
                  </a:lnTo>
                  <a:lnTo>
                    <a:pt x="85033" y="1201386"/>
                  </a:lnTo>
                  <a:lnTo>
                    <a:pt x="106510" y="1242906"/>
                  </a:lnTo>
                  <a:lnTo>
                    <a:pt x="130124" y="1282938"/>
                  </a:lnTo>
                  <a:lnTo>
                    <a:pt x="155792" y="1321395"/>
                  </a:lnTo>
                  <a:lnTo>
                    <a:pt x="183431" y="1358191"/>
                  </a:lnTo>
                  <a:lnTo>
                    <a:pt x="212961" y="1393239"/>
                  </a:lnTo>
                  <a:lnTo>
                    <a:pt x="244298" y="1426453"/>
                  </a:lnTo>
                  <a:lnTo>
                    <a:pt x="277361" y="1457746"/>
                  </a:lnTo>
                  <a:lnTo>
                    <a:pt x="312067" y="1487033"/>
                  </a:lnTo>
                  <a:lnTo>
                    <a:pt x="348334" y="1514226"/>
                  </a:lnTo>
                  <a:lnTo>
                    <a:pt x="386079" y="1539240"/>
                  </a:lnTo>
                  <a:lnTo>
                    <a:pt x="425222" y="1561987"/>
                  </a:lnTo>
                  <a:lnTo>
                    <a:pt x="465678" y="1582382"/>
                  </a:lnTo>
                  <a:lnTo>
                    <a:pt x="507366" y="1600337"/>
                  </a:lnTo>
                  <a:lnTo>
                    <a:pt x="550204" y="1615768"/>
                  </a:lnTo>
                  <a:lnTo>
                    <a:pt x="594110" y="1628587"/>
                  </a:lnTo>
                  <a:lnTo>
                    <a:pt x="639001" y="1638707"/>
                  </a:lnTo>
                  <a:lnTo>
                    <a:pt x="684795" y="1646043"/>
                  </a:lnTo>
                  <a:lnTo>
                    <a:pt x="731410" y="1650508"/>
                  </a:lnTo>
                  <a:lnTo>
                    <a:pt x="778763" y="1652016"/>
                  </a:lnTo>
                  <a:lnTo>
                    <a:pt x="778763" y="1333500"/>
                  </a:lnTo>
                  <a:lnTo>
                    <a:pt x="732772" y="1331175"/>
                  </a:lnTo>
                  <a:lnTo>
                    <a:pt x="687986" y="1324344"/>
                  </a:lnTo>
                  <a:lnTo>
                    <a:pt x="644610" y="1313220"/>
                  </a:lnTo>
                  <a:lnTo>
                    <a:pt x="602849" y="1298015"/>
                  </a:lnTo>
                  <a:lnTo>
                    <a:pt x="562906" y="1278944"/>
                  </a:lnTo>
                  <a:lnTo>
                    <a:pt x="524985" y="1256218"/>
                  </a:lnTo>
                  <a:lnTo>
                    <a:pt x="489291" y="1230051"/>
                  </a:lnTo>
                  <a:lnTo>
                    <a:pt x="456028" y="1200656"/>
                  </a:lnTo>
                  <a:lnTo>
                    <a:pt x="425400" y="1168246"/>
                  </a:lnTo>
                  <a:lnTo>
                    <a:pt x="397610" y="1133034"/>
                  </a:lnTo>
                  <a:lnTo>
                    <a:pt x="372864" y="1095234"/>
                  </a:lnTo>
                  <a:lnTo>
                    <a:pt x="351365" y="1055059"/>
                  </a:lnTo>
                  <a:lnTo>
                    <a:pt x="333317" y="1012721"/>
                  </a:lnTo>
                  <a:lnTo>
                    <a:pt x="318924" y="968434"/>
                  </a:lnTo>
                  <a:lnTo>
                    <a:pt x="308391" y="922410"/>
                  </a:lnTo>
                  <a:lnTo>
                    <a:pt x="301921" y="874864"/>
                  </a:lnTo>
                  <a:lnTo>
                    <a:pt x="299720" y="826008"/>
                  </a:lnTo>
                  <a:lnTo>
                    <a:pt x="301921" y="777151"/>
                  </a:lnTo>
                  <a:lnTo>
                    <a:pt x="308391" y="729605"/>
                  </a:lnTo>
                  <a:lnTo>
                    <a:pt x="318924" y="683581"/>
                  </a:lnTo>
                  <a:lnTo>
                    <a:pt x="333317" y="639294"/>
                  </a:lnTo>
                  <a:lnTo>
                    <a:pt x="351365" y="596956"/>
                  </a:lnTo>
                  <a:lnTo>
                    <a:pt x="372864" y="556781"/>
                  </a:lnTo>
                  <a:lnTo>
                    <a:pt x="397610" y="518981"/>
                  </a:lnTo>
                  <a:lnTo>
                    <a:pt x="425400" y="483769"/>
                  </a:lnTo>
                  <a:lnTo>
                    <a:pt x="456028" y="451359"/>
                  </a:lnTo>
                  <a:lnTo>
                    <a:pt x="489291" y="421964"/>
                  </a:lnTo>
                  <a:lnTo>
                    <a:pt x="524985" y="395797"/>
                  </a:lnTo>
                  <a:lnTo>
                    <a:pt x="562906" y="373071"/>
                  </a:lnTo>
                  <a:lnTo>
                    <a:pt x="602849" y="354000"/>
                  </a:lnTo>
                  <a:lnTo>
                    <a:pt x="644610" y="338795"/>
                  </a:lnTo>
                  <a:lnTo>
                    <a:pt x="687986" y="327671"/>
                  </a:lnTo>
                  <a:lnTo>
                    <a:pt x="732772" y="320840"/>
                  </a:lnTo>
                  <a:lnTo>
                    <a:pt x="778763" y="318516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684520" y="6406895"/>
              <a:ext cx="996950" cy="1062355"/>
            </a:xfrm>
            <a:custGeom>
              <a:avLst/>
              <a:gdLst/>
              <a:ahLst/>
              <a:cxnLst/>
              <a:rect l="l" t="t" r="r" b="b"/>
              <a:pathLst>
                <a:path w="996950" h="1062354">
                  <a:moveTo>
                    <a:pt x="498347" y="0"/>
                  </a:moveTo>
                  <a:lnTo>
                    <a:pt x="452991" y="2170"/>
                  </a:lnTo>
                  <a:lnTo>
                    <a:pt x="408774" y="8555"/>
                  </a:lnTo>
                  <a:lnTo>
                    <a:pt x="365874" y="18968"/>
                  </a:lnTo>
                  <a:lnTo>
                    <a:pt x="324466" y="33222"/>
                  </a:lnTo>
                  <a:lnTo>
                    <a:pt x="284727" y="51129"/>
                  </a:lnTo>
                  <a:lnTo>
                    <a:pt x="246831" y="72502"/>
                  </a:lnTo>
                  <a:lnTo>
                    <a:pt x="210956" y="97154"/>
                  </a:lnTo>
                  <a:lnTo>
                    <a:pt x="177277" y="124896"/>
                  </a:lnTo>
                  <a:lnTo>
                    <a:pt x="145970" y="155543"/>
                  </a:lnTo>
                  <a:lnTo>
                    <a:pt x="117212" y="188905"/>
                  </a:lnTo>
                  <a:lnTo>
                    <a:pt x="91177" y="224797"/>
                  </a:lnTo>
                  <a:lnTo>
                    <a:pt x="68043" y="263031"/>
                  </a:lnTo>
                  <a:lnTo>
                    <a:pt x="47985" y="303418"/>
                  </a:lnTo>
                  <a:lnTo>
                    <a:pt x="31180" y="345773"/>
                  </a:lnTo>
                  <a:lnTo>
                    <a:pt x="17802" y="389907"/>
                  </a:lnTo>
                  <a:lnTo>
                    <a:pt x="8029" y="435634"/>
                  </a:lnTo>
                  <a:lnTo>
                    <a:pt x="2036" y="482765"/>
                  </a:lnTo>
                  <a:lnTo>
                    <a:pt x="0" y="531113"/>
                  </a:lnTo>
                  <a:lnTo>
                    <a:pt x="2036" y="579462"/>
                  </a:lnTo>
                  <a:lnTo>
                    <a:pt x="8029" y="626593"/>
                  </a:lnTo>
                  <a:lnTo>
                    <a:pt x="17802" y="672320"/>
                  </a:lnTo>
                  <a:lnTo>
                    <a:pt x="31180" y="716454"/>
                  </a:lnTo>
                  <a:lnTo>
                    <a:pt x="47985" y="758809"/>
                  </a:lnTo>
                  <a:lnTo>
                    <a:pt x="68043" y="799196"/>
                  </a:lnTo>
                  <a:lnTo>
                    <a:pt x="91177" y="837430"/>
                  </a:lnTo>
                  <a:lnTo>
                    <a:pt x="117212" y="873322"/>
                  </a:lnTo>
                  <a:lnTo>
                    <a:pt x="145970" y="906684"/>
                  </a:lnTo>
                  <a:lnTo>
                    <a:pt x="177277" y="937331"/>
                  </a:lnTo>
                  <a:lnTo>
                    <a:pt x="210956" y="965073"/>
                  </a:lnTo>
                  <a:lnTo>
                    <a:pt x="246831" y="989725"/>
                  </a:lnTo>
                  <a:lnTo>
                    <a:pt x="284727" y="1011098"/>
                  </a:lnTo>
                  <a:lnTo>
                    <a:pt x="324466" y="1029005"/>
                  </a:lnTo>
                  <a:lnTo>
                    <a:pt x="365874" y="1043259"/>
                  </a:lnTo>
                  <a:lnTo>
                    <a:pt x="408774" y="1053672"/>
                  </a:lnTo>
                  <a:lnTo>
                    <a:pt x="452991" y="1060057"/>
                  </a:lnTo>
                  <a:lnTo>
                    <a:pt x="498347" y="1062227"/>
                  </a:lnTo>
                  <a:lnTo>
                    <a:pt x="543704" y="1060057"/>
                  </a:lnTo>
                  <a:lnTo>
                    <a:pt x="587921" y="1053672"/>
                  </a:lnTo>
                  <a:lnTo>
                    <a:pt x="630821" y="1043259"/>
                  </a:lnTo>
                  <a:lnTo>
                    <a:pt x="672229" y="1029005"/>
                  </a:lnTo>
                  <a:lnTo>
                    <a:pt x="711968" y="1011098"/>
                  </a:lnTo>
                  <a:lnTo>
                    <a:pt x="749864" y="989725"/>
                  </a:lnTo>
                  <a:lnTo>
                    <a:pt x="785739" y="965073"/>
                  </a:lnTo>
                  <a:lnTo>
                    <a:pt x="819418" y="937331"/>
                  </a:lnTo>
                  <a:lnTo>
                    <a:pt x="850725" y="906684"/>
                  </a:lnTo>
                  <a:lnTo>
                    <a:pt x="879483" y="873322"/>
                  </a:lnTo>
                  <a:lnTo>
                    <a:pt x="905518" y="837430"/>
                  </a:lnTo>
                  <a:lnTo>
                    <a:pt x="928652" y="799196"/>
                  </a:lnTo>
                  <a:lnTo>
                    <a:pt x="948710" y="758809"/>
                  </a:lnTo>
                  <a:lnTo>
                    <a:pt x="965515" y="716454"/>
                  </a:lnTo>
                  <a:lnTo>
                    <a:pt x="978893" y="672320"/>
                  </a:lnTo>
                  <a:lnTo>
                    <a:pt x="988666" y="626593"/>
                  </a:lnTo>
                  <a:lnTo>
                    <a:pt x="994659" y="579462"/>
                  </a:lnTo>
                  <a:lnTo>
                    <a:pt x="996696" y="531113"/>
                  </a:lnTo>
                  <a:lnTo>
                    <a:pt x="994659" y="482765"/>
                  </a:lnTo>
                  <a:lnTo>
                    <a:pt x="988666" y="435634"/>
                  </a:lnTo>
                  <a:lnTo>
                    <a:pt x="978893" y="389907"/>
                  </a:lnTo>
                  <a:lnTo>
                    <a:pt x="965515" y="345773"/>
                  </a:lnTo>
                  <a:lnTo>
                    <a:pt x="948710" y="303418"/>
                  </a:lnTo>
                  <a:lnTo>
                    <a:pt x="928652" y="263031"/>
                  </a:lnTo>
                  <a:lnTo>
                    <a:pt x="905518" y="224797"/>
                  </a:lnTo>
                  <a:lnTo>
                    <a:pt x="879483" y="188905"/>
                  </a:lnTo>
                  <a:lnTo>
                    <a:pt x="850725" y="155543"/>
                  </a:lnTo>
                  <a:lnTo>
                    <a:pt x="819418" y="124896"/>
                  </a:lnTo>
                  <a:lnTo>
                    <a:pt x="785739" y="97154"/>
                  </a:lnTo>
                  <a:lnTo>
                    <a:pt x="749864" y="72502"/>
                  </a:lnTo>
                  <a:lnTo>
                    <a:pt x="711968" y="51129"/>
                  </a:lnTo>
                  <a:lnTo>
                    <a:pt x="672229" y="33222"/>
                  </a:lnTo>
                  <a:lnTo>
                    <a:pt x="630821" y="18968"/>
                  </a:lnTo>
                  <a:lnTo>
                    <a:pt x="587921" y="8555"/>
                  </a:lnTo>
                  <a:lnTo>
                    <a:pt x="543704" y="2170"/>
                  </a:lnTo>
                  <a:lnTo>
                    <a:pt x="49834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520" y="6812279"/>
              <a:ext cx="233171" cy="24993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755648" y="3692652"/>
            <a:ext cx="3352800" cy="3354704"/>
            <a:chOff x="1755648" y="3692652"/>
            <a:chExt cx="3352800" cy="3354704"/>
          </a:xfrm>
        </p:grpSpPr>
        <p:sp>
          <p:nvSpPr>
            <p:cNvPr id="19" name="object 19"/>
            <p:cNvSpPr/>
            <p:nvPr/>
          </p:nvSpPr>
          <p:spPr>
            <a:xfrm>
              <a:off x="1755648" y="3692652"/>
              <a:ext cx="3352800" cy="3354704"/>
            </a:xfrm>
            <a:custGeom>
              <a:avLst/>
              <a:gdLst/>
              <a:ahLst/>
              <a:cxnLst/>
              <a:rect l="l" t="t" r="r" b="b"/>
              <a:pathLst>
                <a:path w="3352800" h="3354704">
                  <a:moveTo>
                    <a:pt x="1676400" y="0"/>
                  </a:moveTo>
                  <a:lnTo>
                    <a:pt x="1627837" y="690"/>
                  </a:lnTo>
                  <a:lnTo>
                    <a:pt x="1579616" y="2748"/>
                  </a:lnTo>
                  <a:lnTo>
                    <a:pt x="1531756" y="6156"/>
                  </a:lnTo>
                  <a:lnTo>
                    <a:pt x="1484276" y="10895"/>
                  </a:lnTo>
                  <a:lnTo>
                    <a:pt x="1437194" y="16946"/>
                  </a:lnTo>
                  <a:lnTo>
                    <a:pt x="1390529" y="24290"/>
                  </a:lnTo>
                  <a:lnTo>
                    <a:pt x="1344299" y="32910"/>
                  </a:lnTo>
                  <a:lnTo>
                    <a:pt x="1298524" y="42785"/>
                  </a:lnTo>
                  <a:lnTo>
                    <a:pt x="1253221" y="53899"/>
                  </a:lnTo>
                  <a:lnTo>
                    <a:pt x="1208410" y="66231"/>
                  </a:lnTo>
                  <a:lnTo>
                    <a:pt x="1164109" y="79763"/>
                  </a:lnTo>
                  <a:lnTo>
                    <a:pt x="1120336" y="94477"/>
                  </a:lnTo>
                  <a:lnTo>
                    <a:pt x="1077111" y="110354"/>
                  </a:lnTo>
                  <a:lnTo>
                    <a:pt x="1034452" y="127376"/>
                  </a:lnTo>
                  <a:lnTo>
                    <a:pt x="992377" y="145523"/>
                  </a:lnTo>
                  <a:lnTo>
                    <a:pt x="950906" y="164777"/>
                  </a:lnTo>
                  <a:lnTo>
                    <a:pt x="910056" y="185119"/>
                  </a:lnTo>
                  <a:lnTo>
                    <a:pt x="869847" y="206531"/>
                  </a:lnTo>
                  <a:lnTo>
                    <a:pt x="830297" y="228995"/>
                  </a:lnTo>
                  <a:lnTo>
                    <a:pt x="791425" y="252490"/>
                  </a:lnTo>
                  <a:lnTo>
                    <a:pt x="753250" y="277000"/>
                  </a:lnTo>
                  <a:lnTo>
                    <a:pt x="715789" y="302504"/>
                  </a:lnTo>
                  <a:lnTo>
                    <a:pt x="679062" y="328985"/>
                  </a:lnTo>
                  <a:lnTo>
                    <a:pt x="643088" y="356424"/>
                  </a:lnTo>
                  <a:lnTo>
                    <a:pt x="607885" y="384802"/>
                  </a:lnTo>
                  <a:lnTo>
                    <a:pt x="573471" y="414100"/>
                  </a:lnTo>
                  <a:lnTo>
                    <a:pt x="539865" y="444301"/>
                  </a:lnTo>
                  <a:lnTo>
                    <a:pt x="507087" y="475384"/>
                  </a:lnTo>
                  <a:lnTo>
                    <a:pt x="475154" y="507332"/>
                  </a:lnTo>
                  <a:lnTo>
                    <a:pt x="444085" y="540126"/>
                  </a:lnTo>
                  <a:lnTo>
                    <a:pt x="413899" y="573748"/>
                  </a:lnTo>
                  <a:lnTo>
                    <a:pt x="384614" y="608177"/>
                  </a:lnTo>
                  <a:lnTo>
                    <a:pt x="356250" y="643397"/>
                  </a:lnTo>
                  <a:lnTo>
                    <a:pt x="328824" y="679388"/>
                  </a:lnTo>
                  <a:lnTo>
                    <a:pt x="302356" y="716132"/>
                  </a:lnTo>
                  <a:lnTo>
                    <a:pt x="276864" y="753610"/>
                  </a:lnTo>
                  <a:lnTo>
                    <a:pt x="252366" y="791803"/>
                  </a:lnTo>
                  <a:lnTo>
                    <a:pt x="228882" y="830692"/>
                  </a:lnTo>
                  <a:lnTo>
                    <a:pt x="206429" y="870260"/>
                  </a:lnTo>
                  <a:lnTo>
                    <a:pt x="185028" y="910487"/>
                  </a:lnTo>
                  <a:lnTo>
                    <a:pt x="164695" y="951355"/>
                  </a:lnTo>
                  <a:lnTo>
                    <a:pt x="145451" y="992845"/>
                  </a:lnTo>
                  <a:lnTo>
                    <a:pt x="127312" y="1034939"/>
                  </a:lnTo>
                  <a:lnTo>
                    <a:pt x="110299" y="1077617"/>
                  </a:lnTo>
                  <a:lnTo>
                    <a:pt x="94430" y="1120861"/>
                  </a:lnTo>
                  <a:lnTo>
                    <a:pt x="79723" y="1164653"/>
                  </a:lnTo>
                  <a:lnTo>
                    <a:pt x="66198" y="1208973"/>
                  </a:lnTo>
                  <a:lnTo>
                    <a:pt x="53872" y="1253804"/>
                  </a:lnTo>
                  <a:lnTo>
                    <a:pt x="42764" y="1299127"/>
                  </a:lnTo>
                  <a:lnTo>
                    <a:pt x="32893" y="1344922"/>
                  </a:lnTo>
                  <a:lnTo>
                    <a:pt x="24278" y="1391171"/>
                  </a:lnTo>
                  <a:lnTo>
                    <a:pt x="16937" y="1437856"/>
                  </a:lnTo>
                  <a:lnTo>
                    <a:pt x="10889" y="1484958"/>
                  </a:lnTo>
                  <a:lnTo>
                    <a:pt x="6153" y="1532458"/>
                  </a:lnTo>
                  <a:lnTo>
                    <a:pt x="2747" y="1580338"/>
                  </a:lnTo>
                  <a:lnTo>
                    <a:pt x="689" y="1628578"/>
                  </a:lnTo>
                  <a:lnTo>
                    <a:pt x="0" y="1677162"/>
                  </a:lnTo>
                  <a:lnTo>
                    <a:pt x="689" y="1725745"/>
                  </a:lnTo>
                  <a:lnTo>
                    <a:pt x="2747" y="1773985"/>
                  </a:lnTo>
                  <a:lnTo>
                    <a:pt x="6153" y="1821865"/>
                  </a:lnTo>
                  <a:lnTo>
                    <a:pt x="10889" y="1869365"/>
                  </a:lnTo>
                  <a:lnTo>
                    <a:pt x="16937" y="1916467"/>
                  </a:lnTo>
                  <a:lnTo>
                    <a:pt x="24278" y="1963152"/>
                  </a:lnTo>
                  <a:lnTo>
                    <a:pt x="32893" y="2009401"/>
                  </a:lnTo>
                  <a:lnTo>
                    <a:pt x="42764" y="2055196"/>
                  </a:lnTo>
                  <a:lnTo>
                    <a:pt x="53872" y="2100519"/>
                  </a:lnTo>
                  <a:lnTo>
                    <a:pt x="66198" y="2145350"/>
                  </a:lnTo>
                  <a:lnTo>
                    <a:pt x="79723" y="2189670"/>
                  </a:lnTo>
                  <a:lnTo>
                    <a:pt x="94430" y="2233462"/>
                  </a:lnTo>
                  <a:lnTo>
                    <a:pt x="110299" y="2276706"/>
                  </a:lnTo>
                  <a:lnTo>
                    <a:pt x="127312" y="2319384"/>
                  </a:lnTo>
                  <a:lnTo>
                    <a:pt x="145451" y="2361478"/>
                  </a:lnTo>
                  <a:lnTo>
                    <a:pt x="164695" y="2402968"/>
                  </a:lnTo>
                  <a:lnTo>
                    <a:pt x="185028" y="2443836"/>
                  </a:lnTo>
                  <a:lnTo>
                    <a:pt x="206429" y="2484063"/>
                  </a:lnTo>
                  <a:lnTo>
                    <a:pt x="228882" y="2523631"/>
                  </a:lnTo>
                  <a:lnTo>
                    <a:pt x="252366" y="2562520"/>
                  </a:lnTo>
                  <a:lnTo>
                    <a:pt x="276864" y="2600713"/>
                  </a:lnTo>
                  <a:lnTo>
                    <a:pt x="302356" y="2638191"/>
                  </a:lnTo>
                  <a:lnTo>
                    <a:pt x="328824" y="2674935"/>
                  </a:lnTo>
                  <a:lnTo>
                    <a:pt x="356250" y="2710926"/>
                  </a:lnTo>
                  <a:lnTo>
                    <a:pt x="384614" y="2746146"/>
                  </a:lnTo>
                  <a:lnTo>
                    <a:pt x="413899" y="2780575"/>
                  </a:lnTo>
                  <a:lnTo>
                    <a:pt x="444085" y="2814197"/>
                  </a:lnTo>
                  <a:lnTo>
                    <a:pt x="475154" y="2846991"/>
                  </a:lnTo>
                  <a:lnTo>
                    <a:pt x="507087" y="2878939"/>
                  </a:lnTo>
                  <a:lnTo>
                    <a:pt x="539865" y="2910022"/>
                  </a:lnTo>
                  <a:lnTo>
                    <a:pt x="573471" y="2940223"/>
                  </a:lnTo>
                  <a:lnTo>
                    <a:pt x="607885" y="2969521"/>
                  </a:lnTo>
                  <a:lnTo>
                    <a:pt x="643088" y="2997899"/>
                  </a:lnTo>
                  <a:lnTo>
                    <a:pt x="679062" y="3025338"/>
                  </a:lnTo>
                  <a:lnTo>
                    <a:pt x="715789" y="3051819"/>
                  </a:lnTo>
                  <a:lnTo>
                    <a:pt x="753250" y="3077323"/>
                  </a:lnTo>
                  <a:lnTo>
                    <a:pt x="791425" y="3101833"/>
                  </a:lnTo>
                  <a:lnTo>
                    <a:pt x="830297" y="3125328"/>
                  </a:lnTo>
                  <a:lnTo>
                    <a:pt x="869847" y="3147792"/>
                  </a:lnTo>
                  <a:lnTo>
                    <a:pt x="910056" y="3169204"/>
                  </a:lnTo>
                  <a:lnTo>
                    <a:pt x="950906" y="3189546"/>
                  </a:lnTo>
                  <a:lnTo>
                    <a:pt x="992377" y="3208800"/>
                  </a:lnTo>
                  <a:lnTo>
                    <a:pt x="1034452" y="3226947"/>
                  </a:lnTo>
                  <a:lnTo>
                    <a:pt x="1077111" y="3243969"/>
                  </a:lnTo>
                  <a:lnTo>
                    <a:pt x="1120336" y="3259846"/>
                  </a:lnTo>
                  <a:lnTo>
                    <a:pt x="1164109" y="3274560"/>
                  </a:lnTo>
                  <a:lnTo>
                    <a:pt x="1208410" y="3288092"/>
                  </a:lnTo>
                  <a:lnTo>
                    <a:pt x="1253221" y="3300424"/>
                  </a:lnTo>
                  <a:lnTo>
                    <a:pt x="1298524" y="3311538"/>
                  </a:lnTo>
                  <a:lnTo>
                    <a:pt x="1344299" y="3321413"/>
                  </a:lnTo>
                  <a:lnTo>
                    <a:pt x="1390529" y="3330033"/>
                  </a:lnTo>
                  <a:lnTo>
                    <a:pt x="1437194" y="3337377"/>
                  </a:lnTo>
                  <a:lnTo>
                    <a:pt x="1484276" y="3343428"/>
                  </a:lnTo>
                  <a:lnTo>
                    <a:pt x="1531756" y="3348167"/>
                  </a:lnTo>
                  <a:lnTo>
                    <a:pt x="1579616" y="3351575"/>
                  </a:lnTo>
                  <a:lnTo>
                    <a:pt x="1627837" y="3353633"/>
                  </a:lnTo>
                  <a:lnTo>
                    <a:pt x="1676400" y="3354324"/>
                  </a:lnTo>
                  <a:lnTo>
                    <a:pt x="1724962" y="3353633"/>
                  </a:lnTo>
                  <a:lnTo>
                    <a:pt x="1773183" y="3351575"/>
                  </a:lnTo>
                  <a:lnTo>
                    <a:pt x="1821043" y="3348167"/>
                  </a:lnTo>
                  <a:lnTo>
                    <a:pt x="1868523" y="3343428"/>
                  </a:lnTo>
                  <a:lnTo>
                    <a:pt x="1915605" y="3337377"/>
                  </a:lnTo>
                  <a:lnTo>
                    <a:pt x="1962270" y="3330033"/>
                  </a:lnTo>
                  <a:lnTo>
                    <a:pt x="2008500" y="3321413"/>
                  </a:lnTo>
                  <a:lnTo>
                    <a:pt x="2054275" y="3311538"/>
                  </a:lnTo>
                  <a:lnTo>
                    <a:pt x="2099578" y="3300424"/>
                  </a:lnTo>
                  <a:lnTo>
                    <a:pt x="2144389" y="3288092"/>
                  </a:lnTo>
                  <a:lnTo>
                    <a:pt x="2188690" y="3274560"/>
                  </a:lnTo>
                  <a:lnTo>
                    <a:pt x="2232463" y="3259846"/>
                  </a:lnTo>
                  <a:lnTo>
                    <a:pt x="2275688" y="3243969"/>
                  </a:lnTo>
                  <a:lnTo>
                    <a:pt x="2318347" y="3226947"/>
                  </a:lnTo>
                  <a:lnTo>
                    <a:pt x="2360422" y="3208800"/>
                  </a:lnTo>
                  <a:lnTo>
                    <a:pt x="2401893" y="3189546"/>
                  </a:lnTo>
                  <a:lnTo>
                    <a:pt x="2442743" y="3169204"/>
                  </a:lnTo>
                  <a:lnTo>
                    <a:pt x="2482952" y="3147792"/>
                  </a:lnTo>
                  <a:lnTo>
                    <a:pt x="2522502" y="3125328"/>
                  </a:lnTo>
                  <a:lnTo>
                    <a:pt x="2561374" y="3101833"/>
                  </a:lnTo>
                  <a:lnTo>
                    <a:pt x="2599549" y="3077323"/>
                  </a:lnTo>
                  <a:lnTo>
                    <a:pt x="2637010" y="3051819"/>
                  </a:lnTo>
                  <a:lnTo>
                    <a:pt x="2673737" y="3025338"/>
                  </a:lnTo>
                  <a:lnTo>
                    <a:pt x="2709711" y="2997899"/>
                  </a:lnTo>
                  <a:lnTo>
                    <a:pt x="2744914" y="2969521"/>
                  </a:lnTo>
                  <a:lnTo>
                    <a:pt x="2779328" y="2940223"/>
                  </a:lnTo>
                  <a:lnTo>
                    <a:pt x="2812934" y="2910022"/>
                  </a:lnTo>
                  <a:lnTo>
                    <a:pt x="2845712" y="2878939"/>
                  </a:lnTo>
                  <a:lnTo>
                    <a:pt x="2877645" y="2846991"/>
                  </a:lnTo>
                  <a:lnTo>
                    <a:pt x="2908714" y="2814197"/>
                  </a:lnTo>
                  <a:lnTo>
                    <a:pt x="2938900" y="2780575"/>
                  </a:lnTo>
                  <a:lnTo>
                    <a:pt x="2968185" y="2746146"/>
                  </a:lnTo>
                  <a:lnTo>
                    <a:pt x="2996549" y="2710926"/>
                  </a:lnTo>
                  <a:lnTo>
                    <a:pt x="3023975" y="2674935"/>
                  </a:lnTo>
                  <a:lnTo>
                    <a:pt x="3050443" y="2638191"/>
                  </a:lnTo>
                  <a:lnTo>
                    <a:pt x="3075935" y="2600713"/>
                  </a:lnTo>
                  <a:lnTo>
                    <a:pt x="3100433" y="2562520"/>
                  </a:lnTo>
                  <a:lnTo>
                    <a:pt x="3123917" y="2523631"/>
                  </a:lnTo>
                  <a:lnTo>
                    <a:pt x="3146370" y="2484063"/>
                  </a:lnTo>
                  <a:lnTo>
                    <a:pt x="3167771" y="2443836"/>
                  </a:lnTo>
                  <a:lnTo>
                    <a:pt x="3188104" y="2402968"/>
                  </a:lnTo>
                  <a:lnTo>
                    <a:pt x="3207348" y="2361478"/>
                  </a:lnTo>
                  <a:lnTo>
                    <a:pt x="3225487" y="2319384"/>
                  </a:lnTo>
                  <a:lnTo>
                    <a:pt x="3242500" y="2276706"/>
                  </a:lnTo>
                  <a:lnTo>
                    <a:pt x="3258369" y="2233462"/>
                  </a:lnTo>
                  <a:lnTo>
                    <a:pt x="3273076" y="2189670"/>
                  </a:lnTo>
                  <a:lnTo>
                    <a:pt x="3286601" y="2145350"/>
                  </a:lnTo>
                  <a:lnTo>
                    <a:pt x="3298927" y="2100519"/>
                  </a:lnTo>
                  <a:lnTo>
                    <a:pt x="3310035" y="2055196"/>
                  </a:lnTo>
                  <a:lnTo>
                    <a:pt x="3319906" y="2009401"/>
                  </a:lnTo>
                  <a:lnTo>
                    <a:pt x="3328521" y="1963152"/>
                  </a:lnTo>
                  <a:lnTo>
                    <a:pt x="3335862" y="1916467"/>
                  </a:lnTo>
                  <a:lnTo>
                    <a:pt x="3341910" y="1869365"/>
                  </a:lnTo>
                  <a:lnTo>
                    <a:pt x="3346646" y="1821865"/>
                  </a:lnTo>
                  <a:lnTo>
                    <a:pt x="3350052" y="1773985"/>
                  </a:lnTo>
                  <a:lnTo>
                    <a:pt x="3352110" y="1725745"/>
                  </a:lnTo>
                  <a:lnTo>
                    <a:pt x="3352800" y="1677162"/>
                  </a:lnTo>
                  <a:lnTo>
                    <a:pt x="3352110" y="1628578"/>
                  </a:lnTo>
                  <a:lnTo>
                    <a:pt x="3350052" y="1580338"/>
                  </a:lnTo>
                  <a:lnTo>
                    <a:pt x="3346646" y="1532458"/>
                  </a:lnTo>
                  <a:lnTo>
                    <a:pt x="3341910" y="1484958"/>
                  </a:lnTo>
                  <a:lnTo>
                    <a:pt x="3335862" y="1437856"/>
                  </a:lnTo>
                  <a:lnTo>
                    <a:pt x="3328521" y="1391171"/>
                  </a:lnTo>
                  <a:lnTo>
                    <a:pt x="3319906" y="1344922"/>
                  </a:lnTo>
                  <a:lnTo>
                    <a:pt x="3310035" y="1299127"/>
                  </a:lnTo>
                  <a:lnTo>
                    <a:pt x="3298927" y="1253804"/>
                  </a:lnTo>
                  <a:lnTo>
                    <a:pt x="3286601" y="1208973"/>
                  </a:lnTo>
                  <a:lnTo>
                    <a:pt x="3273076" y="1164653"/>
                  </a:lnTo>
                  <a:lnTo>
                    <a:pt x="3258369" y="1120861"/>
                  </a:lnTo>
                  <a:lnTo>
                    <a:pt x="3242500" y="1077617"/>
                  </a:lnTo>
                  <a:lnTo>
                    <a:pt x="3225487" y="1034939"/>
                  </a:lnTo>
                  <a:lnTo>
                    <a:pt x="3207348" y="992845"/>
                  </a:lnTo>
                  <a:lnTo>
                    <a:pt x="3188104" y="951355"/>
                  </a:lnTo>
                  <a:lnTo>
                    <a:pt x="3167771" y="910487"/>
                  </a:lnTo>
                  <a:lnTo>
                    <a:pt x="3146370" y="870260"/>
                  </a:lnTo>
                  <a:lnTo>
                    <a:pt x="3123917" y="830692"/>
                  </a:lnTo>
                  <a:lnTo>
                    <a:pt x="3100433" y="791803"/>
                  </a:lnTo>
                  <a:lnTo>
                    <a:pt x="3075935" y="753610"/>
                  </a:lnTo>
                  <a:lnTo>
                    <a:pt x="3050443" y="716132"/>
                  </a:lnTo>
                  <a:lnTo>
                    <a:pt x="3023975" y="679388"/>
                  </a:lnTo>
                  <a:lnTo>
                    <a:pt x="2996549" y="643397"/>
                  </a:lnTo>
                  <a:lnTo>
                    <a:pt x="2968185" y="608177"/>
                  </a:lnTo>
                  <a:lnTo>
                    <a:pt x="2938900" y="573748"/>
                  </a:lnTo>
                  <a:lnTo>
                    <a:pt x="2908714" y="540126"/>
                  </a:lnTo>
                  <a:lnTo>
                    <a:pt x="2877645" y="507332"/>
                  </a:lnTo>
                  <a:lnTo>
                    <a:pt x="2845712" y="475384"/>
                  </a:lnTo>
                  <a:lnTo>
                    <a:pt x="2812934" y="444301"/>
                  </a:lnTo>
                  <a:lnTo>
                    <a:pt x="2779328" y="414100"/>
                  </a:lnTo>
                  <a:lnTo>
                    <a:pt x="2744914" y="384802"/>
                  </a:lnTo>
                  <a:lnTo>
                    <a:pt x="2709711" y="356424"/>
                  </a:lnTo>
                  <a:lnTo>
                    <a:pt x="2673737" y="328985"/>
                  </a:lnTo>
                  <a:lnTo>
                    <a:pt x="2637010" y="302504"/>
                  </a:lnTo>
                  <a:lnTo>
                    <a:pt x="2599549" y="277000"/>
                  </a:lnTo>
                  <a:lnTo>
                    <a:pt x="2561374" y="252490"/>
                  </a:lnTo>
                  <a:lnTo>
                    <a:pt x="2522502" y="228995"/>
                  </a:lnTo>
                  <a:lnTo>
                    <a:pt x="2482952" y="206531"/>
                  </a:lnTo>
                  <a:lnTo>
                    <a:pt x="2442743" y="185119"/>
                  </a:lnTo>
                  <a:lnTo>
                    <a:pt x="2401893" y="164777"/>
                  </a:lnTo>
                  <a:lnTo>
                    <a:pt x="2360422" y="145523"/>
                  </a:lnTo>
                  <a:lnTo>
                    <a:pt x="2318347" y="127376"/>
                  </a:lnTo>
                  <a:lnTo>
                    <a:pt x="2275688" y="110354"/>
                  </a:lnTo>
                  <a:lnTo>
                    <a:pt x="2232463" y="94477"/>
                  </a:lnTo>
                  <a:lnTo>
                    <a:pt x="2188690" y="79763"/>
                  </a:lnTo>
                  <a:lnTo>
                    <a:pt x="2144389" y="66231"/>
                  </a:lnTo>
                  <a:lnTo>
                    <a:pt x="2099578" y="53899"/>
                  </a:lnTo>
                  <a:lnTo>
                    <a:pt x="2054275" y="42785"/>
                  </a:lnTo>
                  <a:lnTo>
                    <a:pt x="2008500" y="32910"/>
                  </a:lnTo>
                  <a:lnTo>
                    <a:pt x="1962270" y="24290"/>
                  </a:lnTo>
                  <a:lnTo>
                    <a:pt x="1915605" y="16946"/>
                  </a:lnTo>
                  <a:lnTo>
                    <a:pt x="1868523" y="10895"/>
                  </a:lnTo>
                  <a:lnTo>
                    <a:pt x="1821043" y="6156"/>
                  </a:lnTo>
                  <a:lnTo>
                    <a:pt x="1773183" y="2748"/>
                  </a:lnTo>
                  <a:lnTo>
                    <a:pt x="1724962" y="690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8024" y="4255008"/>
              <a:ext cx="1906524" cy="190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7076" y="306451"/>
            <a:ext cx="31007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</a:rPr>
              <a:t>Location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8088" y="760476"/>
            <a:ext cx="42123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8091" y="1882292"/>
            <a:ext cx="12257405" cy="7969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Geolocation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attributes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help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determine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physical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position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endParaRPr sz="22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3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it’s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lost.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3886" y="6286271"/>
            <a:ext cx="23818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marR="5080" indent="-32512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Positioning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(GPS)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1252" y="6157366"/>
            <a:ext cx="24117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5925" marR="5080" indent="-403860">
              <a:lnSpc>
                <a:spcPct val="114100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Indoor</a:t>
            </a:r>
            <a:r>
              <a:rPr dirty="0" sz="22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Positioning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(IPS)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85032" y="3546347"/>
            <a:ext cx="8709660" cy="3035935"/>
            <a:chOff x="3685032" y="3546347"/>
            <a:chExt cx="8709660" cy="3035935"/>
          </a:xfrm>
        </p:grpSpPr>
        <p:sp>
          <p:nvSpPr>
            <p:cNvPr id="8" name="object 8"/>
            <p:cNvSpPr/>
            <p:nvPr/>
          </p:nvSpPr>
          <p:spPr>
            <a:xfrm>
              <a:off x="3685032" y="4152899"/>
              <a:ext cx="1838325" cy="1838325"/>
            </a:xfrm>
            <a:custGeom>
              <a:avLst/>
              <a:gdLst/>
              <a:ahLst/>
              <a:cxnLst/>
              <a:rect l="l" t="t" r="r" b="b"/>
              <a:pathLst>
                <a:path w="1838325" h="1838325">
                  <a:moveTo>
                    <a:pt x="918971" y="0"/>
                  </a:moveTo>
                  <a:lnTo>
                    <a:pt x="870170" y="1273"/>
                  </a:lnTo>
                  <a:lnTo>
                    <a:pt x="822031" y="5053"/>
                  </a:lnTo>
                  <a:lnTo>
                    <a:pt x="774619" y="11274"/>
                  </a:lnTo>
                  <a:lnTo>
                    <a:pt x="727996" y="19874"/>
                  </a:lnTo>
                  <a:lnTo>
                    <a:pt x="682228" y="30789"/>
                  </a:lnTo>
                  <a:lnTo>
                    <a:pt x="637376" y="43956"/>
                  </a:lnTo>
                  <a:lnTo>
                    <a:pt x="593505" y="59310"/>
                  </a:lnTo>
                  <a:lnTo>
                    <a:pt x="550679" y="76788"/>
                  </a:lnTo>
                  <a:lnTo>
                    <a:pt x="508960" y="96327"/>
                  </a:lnTo>
                  <a:lnTo>
                    <a:pt x="468412" y="117864"/>
                  </a:lnTo>
                  <a:lnTo>
                    <a:pt x="429099" y="141334"/>
                  </a:lnTo>
                  <a:lnTo>
                    <a:pt x="391085" y="166674"/>
                  </a:lnTo>
                  <a:lnTo>
                    <a:pt x="354432" y="193821"/>
                  </a:lnTo>
                  <a:lnTo>
                    <a:pt x="319205" y="222712"/>
                  </a:lnTo>
                  <a:lnTo>
                    <a:pt x="285467" y="253281"/>
                  </a:lnTo>
                  <a:lnTo>
                    <a:pt x="253281" y="285467"/>
                  </a:lnTo>
                  <a:lnTo>
                    <a:pt x="222712" y="319205"/>
                  </a:lnTo>
                  <a:lnTo>
                    <a:pt x="193821" y="354432"/>
                  </a:lnTo>
                  <a:lnTo>
                    <a:pt x="166674" y="391085"/>
                  </a:lnTo>
                  <a:lnTo>
                    <a:pt x="141334" y="429099"/>
                  </a:lnTo>
                  <a:lnTo>
                    <a:pt x="117864" y="468412"/>
                  </a:lnTo>
                  <a:lnTo>
                    <a:pt x="96327" y="508960"/>
                  </a:lnTo>
                  <a:lnTo>
                    <a:pt x="76788" y="550679"/>
                  </a:lnTo>
                  <a:lnTo>
                    <a:pt x="59310" y="593505"/>
                  </a:lnTo>
                  <a:lnTo>
                    <a:pt x="43956" y="637376"/>
                  </a:lnTo>
                  <a:lnTo>
                    <a:pt x="30789" y="682228"/>
                  </a:lnTo>
                  <a:lnTo>
                    <a:pt x="19874" y="727996"/>
                  </a:lnTo>
                  <a:lnTo>
                    <a:pt x="11274" y="774619"/>
                  </a:lnTo>
                  <a:lnTo>
                    <a:pt x="5053" y="822031"/>
                  </a:lnTo>
                  <a:lnTo>
                    <a:pt x="1273" y="870170"/>
                  </a:lnTo>
                  <a:lnTo>
                    <a:pt x="0" y="918972"/>
                  </a:lnTo>
                  <a:lnTo>
                    <a:pt x="1273" y="967773"/>
                  </a:lnTo>
                  <a:lnTo>
                    <a:pt x="5053" y="1015912"/>
                  </a:lnTo>
                  <a:lnTo>
                    <a:pt x="11274" y="1063324"/>
                  </a:lnTo>
                  <a:lnTo>
                    <a:pt x="19874" y="1109947"/>
                  </a:lnTo>
                  <a:lnTo>
                    <a:pt x="30789" y="1155715"/>
                  </a:lnTo>
                  <a:lnTo>
                    <a:pt x="43956" y="1200567"/>
                  </a:lnTo>
                  <a:lnTo>
                    <a:pt x="59310" y="1244438"/>
                  </a:lnTo>
                  <a:lnTo>
                    <a:pt x="76788" y="1287264"/>
                  </a:lnTo>
                  <a:lnTo>
                    <a:pt x="96327" y="1328983"/>
                  </a:lnTo>
                  <a:lnTo>
                    <a:pt x="117864" y="1369531"/>
                  </a:lnTo>
                  <a:lnTo>
                    <a:pt x="141334" y="1408844"/>
                  </a:lnTo>
                  <a:lnTo>
                    <a:pt x="166674" y="1446858"/>
                  </a:lnTo>
                  <a:lnTo>
                    <a:pt x="193821" y="1483511"/>
                  </a:lnTo>
                  <a:lnTo>
                    <a:pt x="222712" y="1518738"/>
                  </a:lnTo>
                  <a:lnTo>
                    <a:pt x="253281" y="1552476"/>
                  </a:lnTo>
                  <a:lnTo>
                    <a:pt x="285467" y="1584662"/>
                  </a:lnTo>
                  <a:lnTo>
                    <a:pt x="319205" y="1615231"/>
                  </a:lnTo>
                  <a:lnTo>
                    <a:pt x="354432" y="1644122"/>
                  </a:lnTo>
                  <a:lnTo>
                    <a:pt x="391085" y="1671269"/>
                  </a:lnTo>
                  <a:lnTo>
                    <a:pt x="429099" y="1696609"/>
                  </a:lnTo>
                  <a:lnTo>
                    <a:pt x="468412" y="1720079"/>
                  </a:lnTo>
                  <a:lnTo>
                    <a:pt x="508960" y="1741616"/>
                  </a:lnTo>
                  <a:lnTo>
                    <a:pt x="550679" y="1761155"/>
                  </a:lnTo>
                  <a:lnTo>
                    <a:pt x="593505" y="1778633"/>
                  </a:lnTo>
                  <a:lnTo>
                    <a:pt x="637376" y="1793987"/>
                  </a:lnTo>
                  <a:lnTo>
                    <a:pt x="682228" y="1807154"/>
                  </a:lnTo>
                  <a:lnTo>
                    <a:pt x="727996" y="1818069"/>
                  </a:lnTo>
                  <a:lnTo>
                    <a:pt x="774619" y="1826669"/>
                  </a:lnTo>
                  <a:lnTo>
                    <a:pt x="822031" y="1832890"/>
                  </a:lnTo>
                  <a:lnTo>
                    <a:pt x="870170" y="1836670"/>
                  </a:lnTo>
                  <a:lnTo>
                    <a:pt x="918971" y="1837944"/>
                  </a:lnTo>
                  <a:lnTo>
                    <a:pt x="967773" y="1836670"/>
                  </a:lnTo>
                  <a:lnTo>
                    <a:pt x="1015912" y="1832890"/>
                  </a:lnTo>
                  <a:lnTo>
                    <a:pt x="1063324" y="1826669"/>
                  </a:lnTo>
                  <a:lnTo>
                    <a:pt x="1109947" y="1818069"/>
                  </a:lnTo>
                  <a:lnTo>
                    <a:pt x="1155715" y="1807154"/>
                  </a:lnTo>
                  <a:lnTo>
                    <a:pt x="1200567" y="1793987"/>
                  </a:lnTo>
                  <a:lnTo>
                    <a:pt x="1244438" y="1778633"/>
                  </a:lnTo>
                  <a:lnTo>
                    <a:pt x="1287264" y="1761155"/>
                  </a:lnTo>
                  <a:lnTo>
                    <a:pt x="1328983" y="1741616"/>
                  </a:lnTo>
                  <a:lnTo>
                    <a:pt x="1369531" y="1720079"/>
                  </a:lnTo>
                  <a:lnTo>
                    <a:pt x="1408844" y="1696609"/>
                  </a:lnTo>
                  <a:lnTo>
                    <a:pt x="1446858" y="1671269"/>
                  </a:lnTo>
                  <a:lnTo>
                    <a:pt x="1483511" y="1644122"/>
                  </a:lnTo>
                  <a:lnTo>
                    <a:pt x="1518738" y="1615231"/>
                  </a:lnTo>
                  <a:lnTo>
                    <a:pt x="1552476" y="1584662"/>
                  </a:lnTo>
                  <a:lnTo>
                    <a:pt x="1584662" y="1552476"/>
                  </a:lnTo>
                  <a:lnTo>
                    <a:pt x="1615231" y="1518738"/>
                  </a:lnTo>
                  <a:lnTo>
                    <a:pt x="1644122" y="1483511"/>
                  </a:lnTo>
                  <a:lnTo>
                    <a:pt x="1671269" y="1446858"/>
                  </a:lnTo>
                  <a:lnTo>
                    <a:pt x="1696609" y="1408844"/>
                  </a:lnTo>
                  <a:lnTo>
                    <a:pt x="1720079" y="1369531"/>
                  </a:lnTo>
                  <a:lnTo>
                    <a:pt x="1741616" y="1328983"/>
                  </a:lnTo>
                  <a:lnTo>
                    <a:pt x="1761155" y="1287264"/>
                  </a:lnTo>
                  <a:lnTo>
                    <a:pt x="1778633" y="1244438"/>
                  </a:lnTo>
                  <a:lnTo>
                    <a:pt x="1793987" y="1200567"/>
                  </a:lnTo>
                  <a:lnTo>
                    <a:pt x="1807154" y="1155715"/>
                  </a:lnTo>
                  <a:lnTo>
                    <a:pt x="1818069" y="1109947"/>
                  </a:lnTo>
                  <a:lnTo>
                    <a:pt x="1826669" y="1063324"/>
                  </a:lnTo>
                  <a:lnTo>
                    <a:pt x="1832890" y="1015912"/>
                  </a:lnTo>
                  <a:lnTo>
                    <a:pt x="1836670" y="967773"/>
                  </a:lnTo>
                  <a:lnTo>
                    <a:pt x="1837943" y="918972"/>
                  </a:lnTo>
                  <a:lnTo>
                    <a:pt x="1836670" y="870170"/>
                  </a:lnTo>
                  <a:lnTo>
                    <a:pt x="1832890" y="822031"/>
                  </a:lnTo>
                  <a:lnTo>
                    <a:pt x="1826669" y="774619"/>
                  </a:lnTo>
                  <a:lnTo>
                    <a:pt x="1818069" y="727996"/>
                  </a:lnTo>
                  <a:lnTo>
                    <a:pt x="1807154" y="682228"/>
                  </a:lnTo>
                  <a:lnTo>
                    <a:pt x="1793987" y="637376"/>
                  </a:lnTo>
                  <a:lnTo>
                    <a:pt x="1778633" y="593505"/>
                  </a:lnTo>
                  <a:lnTo>
                    <a:pt x="1761155" y="550679"/>
                  </a:lnTo>
                  <a:lnTo>
                    <a:pt x="1741616" y="508960"/>
                  </a:lnTo>
                  <a:lnTo>
                    <a:pt x="1720079" y="468412"/>
                  </a:lnTo>
                  <a:lnTo>
                    <a:pt x="1696609" y="429099"/>
                  </a:lnTo>
                  <a:lnTo>
                    <a:pt x="1671269" y="391085"/>
                  </a:lnTo>
                  <a:lnTo>
                    <a:pt x="1644122" y="354432"/>
                  </a:lnTo>
                  <a:lnTo>
                    <a:pt x="1615231" y="319205"/>
                  </a:lnTo>
                  <a:lnTo>
                    <a:pt x="1584662" y="285467"/>
                  </a:lnTo>
                  <a:lnTo>
                    <a:pt x="1552476" y="253281"/>
                  </a:lnTo>
                  <a:lnTo>
                    <a:pt x="1518738" y="222712"/>
                  </a:lnTo>
                  <a:lnTo>
                    <a:pt x="1483511" y="193821"/>
                  </a:lnTo>
                  <a:lnTo>
                    <a:pt x="1446858" y="166674"/>
                  </a:lnTo>
                  <a:lnTo>
                    <a:pt x="1408844" y="141334"/>
                  </a:lnTo>
                  <a:lnTo>
                    <a:pt x="1369531" y="117864"/>
                  </a:lnTo>
                  <a:lnTo>
                    <a:pt x="1328983" y="96327"/>
                  </a:lnTo>
                  <a:lnTo>
                    <a:pt x="1287264" y="76788"/>
                  </a:lnTo>
                  <a:lnTo>
                    <a:pt x="1244438" y="59310"/>
                  </a:lnTo>
                  <a:lnTo>
                    <a:pt x="1200567" y="43956"/>
                  </a:lnTo>
                  <a:lnTo>
                    <a:pt x="1155715" y="30789"/>
                  </a:lnTo>
                  <a:lnTo>
                    <a:pt x="1109947" y="19874"/>
                  </a:lnTo>
                  <a:lnTo>
                    <a:pt x="1063324" y="11274"/>
                  </a:lnTo>
                  <a:lnTo>
                    <a:pt x="1015912" y="5053"/>
                  </a:lnTo>
                  <a:lnTo>
                    <a:pt x="967773" y="1273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2316" y="4483607"/>
              <a:ext cx="1175003" cy="11765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24244" y="3546347"/>
              <a:ext cx="3035935" cy="3035935"/>
            </a:xfrm>
            <a:custGeom>
              <a:avLst/>
              <a:gdLst/>
              <a:ahLst/>
              <a:cxnLst/>
              <a:rect l="l" t="t" r="r" b="b"/>
              <a:pathLst>
                <a:path w="3035934" h="3035934">
                  <a:moveTo>
                    <a:pt x="1517903" y="0"/>
                  </a:moveTo>
                  <a:lnTo>
                    <a:pt x="1469718" y="750"/>
                  </a:lnTo>
                  <a:lnTo>
                    <a:pt x="1421908" y="2986"/>
                  </a:lnTo>
                  <a:lnTo>
                    <a:pt x="1374494" y="6685"/>
                  </a:lnTo>
                  <a:lnTo>
                    <a:pt x="1327499" y="11826"/>
                  </a:lnTo>
                  <a:lnTo>
                    <a:pt x="1280945" y="18386"/>
                  </a:lnTo>
                  <a:lnTo>
                    <a:pt x="1234854" y="26342"/>
                  </a:lnTo>
                  <a:lnTo>
                    <a:pt x="1189249" y="35673"/>
                  </a:lnTo>
                  <a:lnTo>
                    <a:pt x="1144152" y="46357"/>
                  </a:lnTo>
                  <a:lnTo>
                    <a:pt x="1099585" y="58371"/>
                  </a:lnTo>
                  <a:lnTo>
                    <a:pt x="1055570" y="71692"/>
                  </a:lnTo>
                  <a:lnTo>
                    <a:pt x="1012130" y="86300"/>
                  </a:lnTo>
                  <a:lnTo>
                    <a:pt x="969286" y="102170"/>
                  </a:lnTo>
                  <a:lnTo>
                    <a:pt x="927062" y="119282"/>
                  </a:lnTo>
                  <a:lnTo>
                    <a:pt x="885478" y="137613"/>
                  </a:lnTo>
                  <a:lnTo>
                    <a:pt x="844558" y="157141"/>
                  </a:lnTo>
                  <a:lnTo>
                    <a:pt x="804324" y="177843"/>
                  </a:lnTo>
                  <a:lnTo>
                    <a:pt x="764797" y="199698"/>
                  </a:lnTo>
                  <a:lnTo>
                    <a:pt x="726001" y="222683"/>
                  </a:lnTo>
                  <a:lnTo>
                    <a:pt x="687957" y="246776"/>
                  </a:lnTo>
                  <a:lnTo>
                    <a:pt x="650687" y="271954"/>
                  </a:lnTo>
                  <a:lnTo>
                    <a:pt x="614214" y="298196"/>
                  </a:lnTo>
                  <a:lnTo>
                    <a:pt x="578560" y="325479"/>
                  </a:lnTo>
                  <a:lnTo>
                    <a:pt x="543748" y="353781"/>
                  </a:lnTo>
                  <a:lnTo>
                    <a:pt x="509798" y="383080"/>
                  </a:lnTo>
                  <a:lnTo>
                    <a:pt x="476735" y="413353"/>
                  </a:lnTo>
                  <a:lnTo>
                    <a:pt x="444579" y="444579"/>
                  </a:lnTo>
                  <a:lnTo>
                    <a:pt x="413353" y="476735"/>
                  </a:lnTo>
                  <a:lnTo>
                    <a:pt x="383080" y="509798"/>
                  </a:lnTo>
                  <a:lnTo>
                    <a:pt x="353781" y="543748"/>
                  </a:lnTo>
                  <a:lnTo>
                    <a:pt x="325479" y="578560"/>
                  </a:lnTo>
                  <a:lnTo>
                    <a:pt x="298196" y="614214"/>
                  </a:lnTo>
                  <a:lnTo>
                    <a:pt x="271954" y="650687"/>
                  </a:lnTo>
                  <a:lnTo>
                    <a:pt x="246776" y="687957"/>
                  </a:lnTo>
                  <a:lnTo>
                    <a:pt x="222683" y="726001"/>
                  </a:lnTo>
                  <a:lnTo>
                    <a:pt x="199698" y="764797"/>
                  </a:lnTo>
                  <a:lnTo>
                    <a:pt x="177843" y="804324"/>
                  </a:lnTo>
                  <a:lnTo>
                    <a:pt x="157141" y="844558"/>
                  </a:lnTo>
                  <a:lnTo>
                    <a:pt x="137613" y="885478"/>
                  </a:lnTo>
                  <a:lnTo>
                    <a:pt x="119282" y="927062"/>
                  </a:lnTo>
                  <a:lnTo>
                    <a:pt x="102170" y="969286"/>
                  </a:lnTo>
                  <a:lnTo>
                    <a:pt x="86300" y="1012130"/>
                  </a:lnTo>
                  <a:lnTo>
                    <a:pt x="71692" y="1055570"/>
                  </a:lnTo>
                  <a:lnTo>
                    <a:pt x="58371" y="1099585"/>
                  </a:lnTo>
                  <a:lnTo>
                    <a:pt x="46357" y="1144152"/>
                  </a:lnTo>
                  <a:lnTo>
                    <a:pt x="35673" y="1189249"/>
                  </a:lnTo>
                  <a:lnTo>
                    <a:pt x="26342" y="1234854"/>
                  </a:lnTo>
                  <a:lnTo>
                    <a:pt x="18386" y="1280945"/>
                  </a:lnTo>
                  <a:lnTo>
                    <a:pt x="11826" y="1327499"/>
                  </a:lnTo>
                  <a:lnTo>
                    <a:pt x="6685" y="1374494"/>
                  </a:lnTo>
                  <a:lnTo>
                    <a:pt x="2986" y="1421908"/>
                  </a:lnTo>
                  <a:lnTo>
                    <a:pt x="750" y="1469718"/>
                  </a:lnTo>
                  <a:lnTo>
                    <a:pt x="0" y="1517903"/>
                  </a:lnTo>
                  <a:lnTo>
                    <a:pt x="750" y="1566089"/>
                  </a:lnTo>
                  <a:lnTo>
                    <a:pt x="2986" y="1613899"/>
                  </a:lnTo>
                  <a:lnTo>
                    <a:pt x="6685" y="1661313"/>
                  </a:lnTo>
                  <a:lnTo>
                    <a:pt x="11826" y="1708308"/>
                  </a:lnTo>
                  <a:lnTo>
                    <a:pt x="18386" y="1754862"/>
                  </a:lnTo>
                  <a:lnTo>
                    <a:pt x="26342" y="1800953"/>
                  </a:lnTo>
                  <a:lnTo>
                    <a:pt x="35673" y="1846558"/>
                  </a:lnTo>
                  <a:lnTo>
                    <a:pt x="46357" y="1891655"/>
                  </a:lnTo>
                  <a:lnTo>
                    <a:pt x="58371" y="1936222"/>
                  </a:lnTo>
                  <a:lnTo>
                    <a:pt x="71692" y="1980237"/>
                  </a:lnTo>
                  <a:lnTo>
                    <a:pt x="86300" y="2023677"/>
                  </a:lnTo>
                  <a:lnTo>
                    <a:pt x="102170" y="2066521"/>
                  </a:lnTo>
                  <a:lnTo>
                    <a:pt x="119282" y="2108745"/>
                  </a:lnTo>
                  <a:lnTo>
                    <a:pt x="137613" y="2150329"/>
                  </a:lnTo>
                  <a:lnTo>
                    <a:pt x="157141" y="2191249"/>
                  </a:lnTo>
                  <a:lnTo>
                    <a:pt x="177843" y="2231483"/>
                  </a:lnTo>
                  <a:lnTo>
                    <a:pt x="199698" y="2271010"/>
                  </a:lnTo>
                  <a:lnTo>
                    <a:pt x="222683" y="2309806"/>
                  </a:lnTo>
                  <a:lnTo>
                    <a:pt x="246776" y="2347850"/>
                  </a:lnTo>
                  <a:lnTo>
                    <a:pt x="271954" y="2385120"/>
                  </a:lnTo>
                  <a:lnTo>
                    <a:pt x="298196" y="2421593"/>
                  </a:lnTo>
                  <a:lnTo>
                    <a:pt x="325479" y="2457247"/>
                  </a:lnTo>
                  <a:lnTo>
                    <a:pt x="353781" y="2492059"/>
                  </a:lnTo>
                  <a:lnTo>
                    <a:pt x="383080" y="2526009"/>
                  </a:lnTo>
                  <a:lnTo>
                    <a:pt x="413353" y="2559072"/>
                  </a:lnTo>
                  <a:lnTo>
                    <a:pt x="444579" y="2591228"/>
                  </a:lnTo>
                  <a:lnTo>
                    <a:pt x="476735" y="2622454"/>
                  </a:lnTo>
                  <a:lnTo>
                    <a:pt x="509798" y="2652727"/>
                  </a:lnTo>
                  <a:lnTo>
                    <a:pt x="543748" y="2682026"/>
                  </a:lnTo>
                  <a:lnTo>
                    <a:pt x="578560" y="2710328"/>
                  </a:lnTo>
                  <a:lnTo>
                    <a:pt x="614214" y="2737611"/>
                  </a:lnTo>
                  <a:lnTo>
                    <a:pt x="650687" y="2763853"/>
                  </a:lnTo>
                  <a:lnTo>
                    <a:pt x="687957" y="2789031"/>
                  </a:lnTo>
                  <a:lnTo>
                    <a:pt x="726001" y="2813124"/>
                  </a:lnTo>
                  <a:lnTo>
                    <a:pt x="764797" y="2836109"/>
                  </a:lnTo>
                  <a:lnTo>
                    <a:pt x="804324" y="2857964"/>
                  </a:lnTo>
                  <a:lnTo>
                    <a:pt x="844558" y="2878666"/>
                  </a:lnTo>
                  <a:lnTo>
                    <a:pt x="885478" y="2898194"/>
                  </a:lnTo>
                  <a:lnTo>
                    <a:pt x="927062" y="2916525"/>
                  </a:lnTo>
                  <a:lnTo>
                    <a:pt x="969286" y="2933637"/>
                  </a:lnTo>
                  <a:lnTo>
                    <a:pt x="1012130" y="2949507"/>
                  </a:lnTo>
                  <a:lnTo>
                    <a:pt x="1055570" y="2964115"/>
                  </a:lnTo>
                  <a:lnTo>
                    <a:pt x="1099585" y="2977436"/>
                  </a:lnTo>
                  <a:lnTo>
                    <a:pt x="1144152" y="2989450"/>
                  </a:lnTo>
                  <a:lnTo>
                    <a:pt x="1189249" y="3000134"/>
                  </a:lnTo>
                  <a:lnTo>
                    <a:pt x="1234854" y="3009465"/>
                  </a:lnTo>
                  <a:lnTo>
                    <a:pt x="1280945" y="3017421"/>
                  </a:lnTo>
                  <a:lnTo>
                    <a:pt x="1327499" y="3023981"/>
                  </a:lnTo>
                  <a:lnTo>
                    <a:pt x="1374494" y="3029122"/>
                  </a:lnTo>
                  <a:lnTo>
                    <a:pt x="1421908" y="3032821"/>
                  </a:lnTo>
                  <a:lnTo>
                    <a:pt x="1469718" y="3035057"/>
                  </a:lnTo>
                  <a:lnTo>
                    <a:pt x="1517903" y="3035808"/>
                  </a:lnTo>
                  <a:lnTo>
                    <a:pt x="1566089" y="3035057"/>
                  </a:lnTo>
                  <a:lnTo>
                    <a:pt x="1613899" y="3032821"/>
                  </a:lnTo>
                  <a:lnTo>
                    <a:pt x="1661313" y="3029122"/>
                  </a:lnTo>
                  <a:lnTo>
                    <a:pt x="1708308" y="3023981"/>
                  </a:lnTo>
                  <a:lnTo>
                    <a:pt x="1754862" y="3017421"/>
                  </a:lnTo>
                  <a:lnTo>
                    <a:pt x="1800953" y="3009465"/>
                  </a:lnTo>
                  <a:lnTo>
                    <a:pt x="1846558" y="3000134"/>
                  </a:lnTo>
                  <a:lnTo>
                    <a:pt x="1891655" y="2989450"/>
                  </a:lnTo>
                  <a:lnTo>
                    <a:pt x="1936222" y="2977436"/>
                  </a:lnTo>
                  <a:lnTo>
                    <a:pt x="1980237" y="2964115"/>
                  </a:lnTo>
                  <a:lnTo>
                    <a:pt x="2023677" y="2949507"/>
                  </a:lnTo>
                  <a:lnTo>
                    <a:pt x="2066521" y="2933637"/>
                  </a:lnTo>
                  <a:lnTo>
                    <a:pt x="2108745" y="2916525"/>
                  </a:lnTo>
                  <a:lnTo>
                    <a:pt x="2150329" y="2898194"/>
                  </a:lnTo>
                  <a:lnTo>
                    <a:pt x="2191249" y="2878666"/>
                  </a:lnTo>
                  <a:lnTo>
                    <a:pt x="2231483" y="2857964"/>
                  </a:lnTo>
                  <a:lnTo>
                    <a:pt x="2271010" y="2836109"/>
                  </a:lnTo>
                  <a:lnTo>
                    <a:pt x="2309806" y="2813124"/>
                  </a:lnTo>
                  <a:lnTo>
                    <a:pt x="2347850" y="2789031"/>
                  </a:lnTo>
                  <a:lnTo>
                    <a:pt x="2385120" y="2763853"/>
                  </a:lnTo>
                  <a:lnTo>
                    <a:pt x="2421593" y="2737611"/>
                  </a:lnTo>
                  <a:lnTo>
                    <a:pt x="2457247" y="2710328"/>
                  </a:lnTo>
                  <a:lnTo>
                    <a:pt x="2492059" y="2682026"/>
                  </a:lnTo>
                  <a:lnTo>
                    <a:pt x="2526009" y="2652727"/>
                  </a:lnTo>
                  <a:lnTo>
                    <a:pt x="2559072" y="2622454"/>
                  </a:lnTo>
                  <a:lnTo>
                    <a:pt x="2591228" y="2591228"/>
                  </a:lnTo>
                  <a:lnTo>
                    <a:pt x="2622454" y="2559072"/>
                  </a:lnTo>
                  <a:lnTo>
                    <a:pt x="2652727" y="2526009"/>
                  </a:lnTo>
                  <a:lnTo>
                    <a:pt x="2682026" y="2492059"/>
                  </a:lnTo>
                  <a:lnTo>
                    <a:pt x="2710328" y="2457247"/>
                  </a:lnTo>
                  <a:lnTo>
                    <a:pt x="2737611" y="2421593"/>
                  </a:lnTo>
                  <a:lnTo>
                    <a:pt x="2763853" y="2385120"/>
                  </a:lnTo>
                  <a:lnTo>
                    <a:pt x="2789031" y="2347850"/>
                  </a:lnTo>
                  <a:lnTo>
                    <a:pt x="2813124" y="2309806"/>
                  </a:lnTo>
                  <a:lnTo>
                    <a:pt x="2836109" y="2271010"/>
                  </a:lnTo>
                  <a:lnTo>
                    <a:pt x="2857964" y="2231483"/>
                  </a:lnTo>
                  <a:lnTo>
                    <a:pt x="2878666" y="2191249"/>
                  </a:lnTo>
                  <a:lnTo>
                    <a:pt x="2898194" y="2150329"/>
                  </a:lnTo>
                  <a:lnTo>
                    <a:pt x="2916525" y="2108745"/>
                  </a:lnTo>
                  <a:lnTo>
                    <a:pt x="2933637" y="2066521"/>
                  </a:lnTo>
                  <a:lnTo>
                    <a:pt x="2949507" y="2023677"/>
                  </a:lnTo>
                  <a:lnTo>
                    <a:pt x="2964115" y="1980237"/>
                  </a:lnTo>
                  <a:lnTo>
                    <a:pt x="2977436" y="1936222"/>
                  </a:lnTo>
                  <a:lnTo>
                    <a:pt x="2989450" y="1891655"/>
                  </a:lnTo>
                  <a:lnTo>
                    <a:pt x="3000134" y="1846558"/>
                  </a:lnTo>
                  <a:lnTo>
                    <a:pt x="3009465" y="1800953"/>
                  </a:lnTo>
                  <a:lnTo>
                    <a:pt x="3017421" y="1754862"/>
                  </a:lnTo>
                  <a:lnTo>
                    <a:pt x="3023981" y="1708308"/>
                  </a:lnTo>
                  <a:lnTo>
                    <a:pt x="3029122" y="1661313"/>
                  </a:lnTo>
                  <a:lnTo>
                    <a:pt x="3032821" y="1613899"/>
                  </a:lnTo>
                  <a:lnTo>
                    <a:pt x="3035057" y="1566089"/>
                  </a:lnTo>
                  <a:lnTo>
                    <a:pt x="3035807" y="1517903"/>
                  </a:lnTo>
                  <a:lnTo>
                    <a:pt x="3035057" y="1469718"/>
                  </a:lnTo>
                  <a:lnTo>
                    <a:pt x="3032821" y="1421908"/>
                  </a:lnTo>
                  <a:lnTo>
                    <a:pt x="3029122" y="1374494"/>
                  </a:lnTo>
                  <a:lnTo>
                    <a:pt x="3023981" y="1327499"/>
                  </a:lnTo>
                  <a:lnTo>
                    <a:pt x="3017421" y="1280945"/>
                  </a:lnTo>
                  <a:lnTo>
                    <a:pt x="3009465" y="1234854"/>
                  </a:lnTo>
                  <a:lnTo>
                    <a:pt x="3000134" y="1189249"/>
                  </a:lnTo>
                  <a:lnTo>
                    <a:pt x="2989450" y="1144152"/>
                  </a:lnTo>
                  <a:lnTo>
                    <a:pt x="2977436" y="1099585"/>
                  </a:lnTo>
                  <a:lnTo>
                    <a:pt x="2964115" y="1055570"/>
                  </a:lnTo>
                  <a:lnTo>
                    <a:pt x="2949507" y="1012130"/>
                  </a:lnTo>
                  <a:lnTo>
                    <a:pt x="2933637" y="969286"/>
                  </a:lnTo>
                  <a:lnTo>
                    <a:pt x="2916525" y="927062"/>
                  </a:lnTo>
                  <a:lnTo>
                    <a:pt x="2898194" y="885478"/>
                  </a:lnTo>
                  <a:lnTo>
                    <a:pt x="2878666" y="844558"/>
                  </a:lnTo>
                  <a:lnTo>
                    <a:pt x="2857964" y="804324"/>
                  </a:lnTo>
                  <a:lnTo>
                    <a:pt x="2836109" y="764797"/>
                  </a:lnTo>
                  <a:lnTo>
                    <a:pt x="2813124" y="726001"/>
                  </a:lnTo>
                  <a:lnTo>
                    <a:pt x="2789031" y="687957"/>
                  </a:lnTo>
                  <a:lnTo>
                    <a:pt x="2763853" y="650687"/>
                  </a:lnTo>
                  <a:lnTo>
                    <a:pt x="2737611" y="614214"/>
                  </a:lnTo>
                  <a:lnTo>
                    <a:pt x="2710328" y="578560"/>
                  </a:lnTo>
                  <a:lnTo>
                    <a:pt x="2682026" y="543748"/>
                  </a:lnTo>
                  <a:lnTo>
                    <a:pt x="2652727" y="509798"/>
                  </a:lnTo>
                  <a:lnTo>
                    <a:pt x="2622454" y="476735"/>
                  </a:lnTo>
                  <a:lnTo>
                    <a:pt x="2591228" y="444579"/>
                  </a:lnTo>
                  <a:lnTo>
                    <a:pt x="2559072" y="413353"/>
                  </a:lnTo>
                  <a:lnTo>
                    <a:pt x="2526009" y="383080"/>
                  </a:lnTo>
                  <a:lnTo>
                    <a:pt x="2492059" y="353781"/>
                  </a:lnTo>
                  <a:lnTo>
                    <a:pt x="2457247" y="325479"/>
                  </a:lnTo>
                  <a:lnTo>
                    <a:pt x="2421593" y="298196"/>
                  </a:lnTo>
                  <a:lnTo>
                    <a:pt x="2385120" y="271954"/>
                  </a:lnTo>
                  <a:lnTo>
                    <a:pt x="2347850" y="246776"/>
                  </a:lnTo>
                  <a:lnTo>
                    <a:pt x="2309806" y="222683"/>
                  </a:lnTo>
                  <a:lnTo>
                    <a:pt x="2271010" y="199698"/>
                  </a:lnTo>
                  <a:lnTo>
                    <a:pt x="2231483" y="177843"/>
                  </a:lnTo>
                  <a:lnTo>
                    <a:pt x="2191249" y="157141"/>
                  </a:lnTo>
                  <a:lnTo>
                    <a:pt x="2150329" y="137613"/>
                  </a:lnTo>
                  <a:lnTo>
                    <a:pt x="2108745" y="119282"/>
                  </a:lnTo>
                  <a:lnTo>
                    <a:pt x="2066521" y="102170"/>
                  </a:lnTo>
                  <a:lnTo>
                    <a:pt x="2023677" y="86300"/>
                  </a:lnTo>
                  <a:lnTo>
                    <a:pt x="1980237" y="71692"/>
                  </a:lnTo>
                  <a:lnTo>
                    <a:pt x="1936222" y="58371"/>
                  </a:lnTo>
                  <a:lnTo>
                    <a:pt x="1891655" y="46357"/>
                  </a:lnTo>
                  <a:lnTo>
                    <a:pt x="1846558" y="35673"/>
                  </a:lnTo>
                  <a:lnTo>
                    <a:pt x="1800953" y="26342"/>
                  </a:lnTo>
                  <a:lnTo>
                    <a:pt x="1754862" y="18386"/>
                  </a:lnTo>
                  <a:lnTo>
                    <a:pt x="1708308" y="11826"/>
                  </a:lnTo>
                  <a:lnTo>
                    <a:pt x="1661313" y="6685"/>
                  </a:lnTo>
                  <a:lnTo>
                    <a:pt x="1613899" y="2986"/>
                  </a:lnTo>
                  <a:lnTo>
                    <a:pt x="1566089" y="750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58272" y="4145279"/>
              <a:ext cx="1836420" cy="1836420"/>
            </a:xfrm>
            <a:custGeom>
              <a:avLst/>
              <a:gdLst/>
              <a:ahLst/>
              <a:cxnLst/>
              <a:rect l="l" t="t" r="r" b="b"/>
              <a:pathLst>
                <a:path w="1836420" h="1836420">
                  <a:moveTo>
                    <a:pt x="918209" y="0"/>
                  </a:moveTo>
                  <a:lnTo>
                    <a:pt x="869445" y="1272"/>
                  </a:lnTo>
                  <a:lnTo>
                    <a:pt x="821342" y="5048"/>
                  </a:lnTo>
                  <a:lnTo>
                    <a:pt x="773967" y="11264"/>
                  </a:lnTo>
                  <a:lnTo>
                    <a:pt x="727381" y="19856"/>
                  </a:lnTo>
                  <a:lnTo>
                    <a:pt x="681648" y="30761"/>
                  </a:lnTo>
                  <a:lnTo>
                    <a:pt x="636833" y="43915"/>
                  </a:lnTo>
                  <a:lnTo>
                    <a:pt x="592997" y="59256"/>
                  </a:lnTo>
                  <a:lnTo>
                    <a:pt x="550205" y="76719"/>
                  </a:lnTo>
                  <a:lnTo>
                    <a:pt x="508520" y="96240"/>
                  </a:lnTo>
                  <a:lnTo>
                    <a:pt x="468006" y="117758"/>
                  </a:lnTo>
                  <a:lnTo>
                    <a:pt x="428726" y="141207"/>
                  </a:lnTo>
                  <a:lnTo>
                    <a:pt x="390743" y="166525"/>
                  </a:lnTo>
                  <a:lnTo>
                    <a:pt x="354121" y="193648"/>
                  </a:lnTo>
                  <a:lnTo>
                    <a:pt x="318924" y="222513"/>
                  </a:lnTo>
                  <a:lnTo>
                    <a:pt x="285215" y="253057"/>
                  </a:lnTo>
                  <a:lnTo>
                    <a:pt x="253057" y="285215"/>
                  </a:lnTo>
                  <a:lnTo>
                    <a:pt x="222513" y="318924"/>
                  </a:lnTo>
                  <a:lnTo>
                    <a:pt x="193648" y="354121"/>
                  </a:lnTo>
                  <a:lnTo>
                    <a:pt x="166525" y="390743"/>
                  </a:lnTo>
                  <a:lnTo>
                    <a:pt x="141207" y="428726"/>
                  </a:lnTo>
                  <a:lnTo>
                    <a:pt x="117758" y="468006"/>
                  </a:lnTo>
                  <a:lnTo>
                    <a:pt x="96240" y="508520"/>
                  </a:lnTo>
                  <a:lnTo>
                    <a:pt x="76719" y="550205"/>
                  </a:lnTo>
                  <a:lnTo>
                    <a:pt x="59256" y="592997"/>
                  </a:lnTo>
                  <a:lnTo>
                    <a:pt x="43915" y="636833"/>
                  </a:lnTo>
                  <a:lnTo>
                    <a:pt x="30761" y="681648"/>
                  </a:lnTo>
                  <a:lnTo>
                    <a:pt x="19856" y="727381"/>
                  </a:lnTo>
                  <a:lnTo>
                    <a:pt x="11264" y="773967"/>
                  </a:lnTo>
                  <a:lnTo>
                    <a:pt x="5048" y="821342"/>
                  </a:lnTo>
                  <a:lnTo>
                    <a:pt x="1272" y="869445"/>
                  </a:lnTo>
                  <a:lnTo>
                    <a:pt x="0" y="918210"/>
                  </a:lnTo>
                  <a:lnTo>
                    <a:pt x="1272" y="966974"/>
                  </a:lnTo>
                  <a:lnTo>
                    <a:pt x="5048" y="1015077"/>
                  </a:lnTo>
                  <a:lnTo>
                    <a:pt x="11264" y="1062452"/>
                  </a:lnTo>
                  <a:lnTo>
                    <a:pt x="19856" y="1109038"/>
                  </a:lnTo>
                  <a:lnTo>
                    <a:pt x="30761" y="1154771"/>
                  </a:lnTo>
                  <a:lnTo>
                    <a:pt x="43915" y="1199586"/>
                  </a:lnTo>
                  <a:lnTo>
                    <a:pt x="59256" y="1243422"/>
                  </a:lnTo>
                  <a:lnTo>
                    <a:pt x="76719" y="1286214"/>
                  </a:lnTo>
                  <a:lnTo>
                    <a:pt x="96240" y="1327899"/>
                  </a:lnTo>
                  <a:lnTo>
                    <a:pt x="117758" y="1368413"/>
                  </a:lnTo>
                  <a:lnTo>
                    <a:pt x="141207" y="1407693"/>
                  </a:lnTo>
                  <a:lnTo>
                    <a:pt x="166525" y="1445676"/>
                  </a:lnTo>
                  <a:lnTo>
                    <a:pt x="193648" y="1482298"/>
                  </a:lnTo>
                  <a:lnTo>
                    <a:pt x="222513" y="1517495"/>
                  </a:lnTo>
                  <a:lnTo>
                    <a:pt x="253057" y="1551204"/>
                  </a:lnTo>
                  <a:lnTo>
                    <a:pt x="285215" y="1583362"/>
                  </a:lnTo>
                  <a:lnTo>
                    <a:pt x="318924" y="1613906"/>
                  </a:lnTo>
                  <a:lnTo>
                    <a:pt x="354121" y="1642771"/>
                  </a:lnTo>
                  <a:lnTo>
                    <a:pt x="390743" y="1669894"/>
                  </a:lnTo>
                  <a:lnTo>
                    <a:pt x="428726" y="1695212"/>
                  </a:lnTo>
                  <a:lnTo>
                    <a:pt x="468006" y="1718661"/>
                  </a:lnTo>
                  <a:lnTo>
                    <a:pt x="508520" y="1740179"/>
                  </a:lnTo>
                  <a:lnTo>
                    <a:pt x="550205" y="1759700"/>
                  </a:lnTo>
                  <a:lnTo>
                    <a:pt x="592997" y="1777163"/>
                  </a:lnTo>
                  <a:lnTo>
                    <a:pt x="636833" y="1792504"/>
                  </a:lnTo>
                  <a:lnTo>
                    <a:pt x="681648" y="1805658"/>
                  </a:lnTo>
                  <a:lnTo>
                    <a:pt x="727381" y="1816563"/>
                  </a:lnTo>
                  <a:lnTo>
                    <a:pt x="773967" y="1825155"/>
                  </a:lnTo>
                  <a:lnTo>
                    <a:pt x="821342" y="1831371"/>
                  </a:lnTo>
                  <a:lnTo>
                    <a:pt x="869445" y="1835147"/>
                  </a:lnTo>
                  <a:lnTo>
                    <a:pt x="918209" y="1836420"/>
                  </a:lnTo>
                  <a:lnTo>
                    <a:pt x="966974" y="1835147"/>
                  </a:lnTo>
                  <a:lnTo>
                    <a:pt x="1015077" y="1831371"/>
                  </a:lnTo>
                  <a:lnTo>
                    <a:pt x="1062452" y="1825155"/>
                  </a:lnTo>
                  <a:lnTo>
                    <a:pt x="1109038" y="1816563"/>
                  </a:lnTo>
                  <a:lnTo>
                    <a:pt x="1154771" y="1805658"/>
                  </a:lnTo>
                  <a:lnTo>
                    <a:pt x="1199586" y="1792504"/>
                  </a:lnTo>
                  <a:lnTo>
                    <a:pt x="1243422" y="1777163"/>
                  </a:lnTo>
                  <a:lnTo>
                    <a:pt x="1286214" y="1759700"/>
                  </a:lnTo>
                  <a:lnTo>
                    <a:pt x="1327899" y="1740179"/>
                  </a:lnTo>
                  <a:lnTo>
                    <a:pt x="1368413" y="1718661"/>
                  </a:lnTo>
                  <a:lnTo>
                    <a:pt x="1407693" y="1695212"/>
                  </a:lnTo>
                  <a:lnTo>
                    <a:pt x="1445676" y="1669894"/>
                  </a:lnTo>
                  <a:lnTo>
                    <a:pt x="1482298" y="1642771"/>
                  </a:lnTo>
                  <a:lnTo>
                    <a:pt x="1517495" y="1613906"/>
                  </a:lnTo>
                  <a:lnTo>
                    <a:pt x="1551204" y="1583362"/>
                  </a:lnTo>
                  <a:lnTo>
                    <a:pt x="1583362" y="1551204"/>
                  </a:lnTo>
                  <a:lnTo>
                    <a:pt x="1613906" y="1517495"/>
                  </a:lnTo>
                  <a:lnTo>
                    <a:pt x="1642771" y="1482298"/>
                  </a:lnTo>
                  <a:lnTo>
                    <a:pt x="1669894" y="1445676"/>
                  </a:lnTo>
                  <a:lnTo>
                    <a:pt x="1695212" y="1407693"/>
                  </a:lnTo>
                  <a:lnTo>
                    <a:pt x="1718661" y="1368413"/>
                  </a:lnTo>
                  <a:lnTo>
                    <a:pt x="1740179" y="1327899"/>
                  </a:lnTo>
                  <a:lnTo>
                    <a:pt x="1759700" y="1286214"/>
                  </a:lnTo>
                  <a:lnTo>
                    <a:pt x="1777163" y="1243422"/>
                  </a:lnTo>
                  <a:lnTo>
                    <a:pt x="1792504" y="1199586"/>
                  </a:lnTo>
                  <a:lnTo>
                    <a:pt x="1805658" y="1154771"/>
                  </a:lnTo>
                  <a:lnTo>
                    <a:pt x="1816563" y="1109038"/>
                  </a:lnTo>
                  <a:lnTo>
                    <a:pt x="1825155" y="1062452"/>
                  </a:lnTo>
                  <a:lnTo>
                    <a:pt x="1831371" y="1015077"/>
                  </a:lnTo>
                  <a:lnTo>
                    <a:pt x="1835147" y="966974"/>
                  </a:lnTo>
                  <a:lnTo>
                    <a:pt x="1836420" y="918210"/>
                  </a:lnTo>
                  <a:lnTo>
                    <a:pt x="1835147" y="869445"/>
                  </a:lnTo>
                  <a:lnTo>
                    <a:pt x="1831371" y="821342"/>
                  </a:lnTo>
                  <a:lnTo>
                    <a:pt x="1825155" y="773967"/>
                  </a:lnTo>
                  <a:lnTo>
                    <a:pt x="1816563" y="727381"/>
                  </a:lnTo>
                  <a:lnTo>
                    <a:pt x="1805658" y="681648"/>
                  </a:lnTo>
                  <a:lnTo>
                    <a:pt x="1792504" y="636833"/>
                  </a:lnTo>
                  <a:lnTo>
                    <a:pt x="1777163" y="592997"/>
                  </a:lnTo>
                  <a:lnTo>
                    <a:pt x="1759700" y="550205"/>
                  </a:lnTo>
                  <a:lnTo>
                    <a:pt x="1740179" y="508520"/>
                  </a:lnTo>
                  <a:lnTo>
                    <a:pt x="1718661" y="468006"/>
                  </a:lnTo>
                  <a:lnTo>
                    <a:pt x="1695212" y="428726"/>
                  </a:lnTo>
                  <a:lnTo>
                    <a:pt x="1669894" y="390743"/>
                  </a:lnTo>
                  <a:lnTo>
                    <a:pt x="1642771" y="354121"/>
                  </a:lnTo>
                  <a:lnTo>
                    <a:pt x="1613906" y="318924"/>
                  </a:lnTo>
                  <a:lnTo>
                    <a:pt x="1583362" y="285215"/>
                  </a:lnTo>
                  <a:lnTo>
                    <a:pt x="1551204" y="253057"/>
                  </a:lnTo>
                  <a:lnTo>
                    <a:pt x="1517495" y="222513"/>
                  </a:lnTo>
                  <a:lnTo>
                    <a:pt x="1482298" y="193648"/>
                  </a:lnTo>
                  <a:lnTo>
                    <a:pt x="1445676" y="166525"/>
                  </a:lnTo>
                  <a:lnTo>
                    <a:pt x="1407693" y="141207"/>
                  </a:lnTo>
                  <a:lnTo>
                    <a:pt x="1368413" y="117758"/>
                  </a:lnTo>
                  <a:lnTo>
                    <a:pt x="1327899" y="96240"/>
                  </a:lnTo>
                  <a:lnTo>
                    <a:pt x="1286214" y="76719"/>
                  </a:lnTo>
                  <a:lnTo>
                    <a:pt x="1243422" y="59256"/>
                  </a:lnTo>
                  <a:lnTo>
                    <a:pt x="1199586" y="43915"/>
                  </a:lnTo>
                  <a:lnTo>
                    <a:pt x="1154771" y="30761"/>
                  </a:lnTo>
                  <a:lnTo>
                    <a:pt x="1109038" y="19856"/>
                  </a:lnTo>
                  <a:lnTo>
                    <a:pt x="1062452" y="11264"/>
                  </a:lnTo>
                  <a:lnTo>
                    <a:pt x="1015077" y="5048"/>
                  </a:lnTo>
                  <a:lnTo>
                    <a:pt x="966974" y="1272"/>
                  </a:lnTo>
                  <a:lnTo>
                    <a:pt x="91820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748" y="4524755"/>
              <a:ext cx="1077468" cy="107746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115302" y="4048404"/>
            <a:ext cx="1854835" cy="195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Location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1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make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location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systems: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22976" y="5064252"/>
            <a:ext cx="5034915" cy="7620"/>
          </a:xfrm>
          <a:custGeom>
            <a:avLst/>
            <a:gdLst/>
            <a:ahLst/>
            <a:cxnLst/>
            <a:rect l="l" t="t" r="r" b="b"/>
            <a:pathLst>
              <a:path w="5034915" h="7620">
                <a:moveTo>
                  <a:pt x="1001141" y="0"/>
                </a:moveTo>
                <a:lnTo>
                  <a:pt x="0" y="7493"/>
                </a:lnTo>
              </a:path>
              <a:path w="5034915" h="7620">
                <a:moveTo>
                  <a:pt x="5034533" y="0"/>
                </a:moveTo>
                <a:lnTo>
                  <a:pt x="4037076" y="635"/>
                </a:lnTo>
              </a:path>
            </a:pathLst>
          </a:custGeom>
          <a:ln w="9525">
            <a:solidFill>
              <a:srgbClr val="5496D2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8350" y="306451"/>
            <a:ext cx="20173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</a:rPr>
              <a:t>Geofencing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5626" y="1882292"/>
            <a:ext cx="1206436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02329" marR="5080" indent="-3389629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Geofencing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applies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location-based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policies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automatically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disable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on-board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camera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video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25">
                <a:solidFill>
                  <a:srgbClr val="3E3E3E"/>
                </a:solidFill>
                <a:latin typeface="Tahoma"/>
                <a:cs typeface="Tahoma"/>
              </a:rPr>
              <a:t>MDM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80">
                <a:solidFill>
                  <a:srgbClr val="3E3E3E"/>
                </a:solidFill>
                <a:latin typeface="Tahoma"/>
                <a:cs typeface="Tahoma"/>
              </a:rPr>
              <a:t>EMM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controls.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760476"/>
            <a:ext cx="2878835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3120" y="3485388"/>
            <a:ext cx="8441436" cy="36591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901951" y="4232147"/>
            <a:ext cx="3756660" cy="1839595"/>
          </a:xfrm>
          <a:custGeom>
            <a:avLst/>
            <a:gdLst/>
            <a:ahLst/>
            <a:cxnLst/>
            <a:rect l="l" t="t" r="r" b="b"/>
            <a:pathLst>
              <a:path w="3756660" h="1839595">
                <a:moveTo>
                  <a:pt x="2836926" y="0"/>
                </a:moveTo>
                <a:lnTo>
                  <a:pt x="0" y="0"/>
                </a:lnTo>
                <a:lnTo>
                  <a:pt x="0" y="1839468"/>
                </a:lnTo>
                <a:lnTo>
                  <a:pt x="2836926" y="1839468"/>
                </a:lnTo>
                <a:lnTo>
                  <a:pt x="3756660" y="919734"/>
                </a:lnTo>
                <a:lnTo>
                  <a:pt x="283692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83485" y="4584852"/>
            <a:ext cx="3130550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Find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ahoma"/>
                <a:cs typeface="Tahoma"/>
              </a:rPr>
              <a:t>My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locate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smartphone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7992" y="306451"/>
            <a:ext cx="21577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GPS</a:t>
            </a:r>
            <a:r>
              <a:rPr dirty="0" spc="-18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Tagging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7688" y="760476"/>
            <a:ext cx="2988563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648450" y="3989070"/>
            <a:ext cx="7706995" cy="1329055"/>
          </a:xfrm>
          <a:custGeom>
            <a:avLst/>
            <a:gdLst/>
            <a:ahLst/>
            <a:cxnLst/>
            <a:rect l="l" t="t" r="r" b="b"/>
            <a:pathLst>
              <a:path w="7706994" h="1329054">
                <a:moveTo>
                  <a:pt x="0" y="221487"/>
                </a:moveTo>
                <a:lnTo>
                  <a:pt x="4500" y="176857"/>
                </a:lnTo>
                <a:lnTo>
                  <a:pt x="17408" y="135284"/>
                </a:lnTo>
                <a:lnTo>
                  <a:pt x="37832" y="97662"/>
                </a:lnTo>
                <a:lnTo>
                  <a:pt x="64881" y="64881"/>
                </a:lnTo>
                <a:lnTo>
                  <a:pt x="97662" y="37832"/>
                </a:lnTo>
                <a:lnTo>
                  <a:pt x="135284" y="17408"/>
                </a:lnTo>
                <a:lnTo>
                  <a:pt x="176857" y="4500"/>
                </a:lnTo>
                <a:lnTo>
                  <a:pt x="221488" y="0"/>
                </a:lnTo>
                <a:lnTo>
                  <a:pt x="7485380" y="0"/>
                </a:lnTo>
                <a:lnTo>
                  <a:pt x="7530010" y="4500"/>
                </a:lnTo>
                <a:lnTo>
                  <a:pt x="7571583" y="17408"/>
                </a:lnTo>
                <a:lnTo>
                  <a:pt x="7609205" y="37832"/>
                </a:lnTo>
                <a:lnTo>
                  <a:pt x="7641986" y="64881"/>
                </a:lnTo>
                <a:lnTo>
                  <a:pt x="7669035" y="97662"/>
                </a:lnTo>
                <a:lnTo>
                  <a:pt x="7689459" y="135284"/>
                </a:lnTo>
                <a:lnTo>
                  <a:pt x="7702367" y="176857"/>
                </a:lnTo>
                <a:lnTo>
                  <a:pt x="7706867" y="221487"/>
                </a:lnTo>
                <a:lnTo>
                  <a:pt x="7706867" y="1107439"/>
                </a:lnTo>
                <a:lnTo>
                  <a:pt x="7702367" y="1152070"/>
                </a:lnTo>
                <a:lnTo>
                  <a:pt x="7689459" y="1193643"/>
                </a:lnTo>
                <a:lnTo>
                  <a:pt x="7669035" y="1231265"/>
                </a:lnTo>
                <a:lnTo>
                  <a:pt x="7641986" y="1264046"/>
                </a:lnTo>
                <a:lnTo>
                  <a:pt x="7609205" y="1291095"/>
                </a:lnTo>
                <a:lnTo>
                  <a:pt x="7571583" y="1311519"/>
                </a:lnTo>
                <a:lnTo>
                  <a:pt x="7530010" y="1324427"/>
                </a:lnTo>
                <a:lnTo>
                  <a:pt x="7485380" y="1328927"/>
                </a:lnTo>
                <a:lnTo>
                  <a:pt x="221488" y="1328927"/>
                </a:lnTo>
                <a:lnTo>
                  <a:pt x="176857" y="1324427"/>
                </a:lnTo>
                <a:lnTo>
                  <a:pt x="135284" y="1311519"/>
                </a:lnTo>
                <a:lnTo>
                  <a:pt x="97662" y="1291095"/>
                </a:lnTo>
                <a:lnTo>
                  <a:pt x="64881" y="1264046"/>
                </a:lnTo>
                <a:lnTo>
                  <a:pt x="37832" y="1231265"/>
                </a:lnTo>
                <a:lnTo>
                  <a:pt x="17408" y="1193643"/>
                </a:lnTo>
                <a:lnTo>
                  <a:pt x="4500" y="1152070"/>
                </a:lnTo>
                <a:lnTo>
                  <a:pt x="0" y="1107439"/>
                </a:lnTo>
                <a:lnTo>
                  <a:pt x="0" y="221487"/>
                </a:lnTo>
                <a:close/>
              </a:path>
            </a:pathLst>
          </a:custGeom>
          <a:ln w="28575">
            <a:solidFill>
              <a:srgbClr val="0ECF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68414" y="4219195"/>
            <a:ext cx="7312659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GPS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tagging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highly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sensitive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personal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therefore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risk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personal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information.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48450" y="5703570"/>
            <a:ext cx="7706995" cy="1329055"/>
          </a:xfrm>
          <a:custGeom>
            <a:avLst/>
            <a:gdLst/>
            <a:ahLst/>
            <a:cxnLst/>
            <a:rect l="l" t="t" r="r" b="b"/>
            <a:pathLst>
              <a:path w="7706994" h="1329054">
                <a:moveTo>
                  <a:pt x="0" y="221487"/>
                </a:moveTo>
                <a:lnTo>
                  <a:pt x="4500" y="176857"/>
                </a:lnTo>
                <a:lnTo>
                  <a:pt x="17408" y="135284"/>
                </a:lnTo>
                <a:lnTo>
                  <a:pt x="37832" y="97662"/>
                </a:lnTo>
                <a:lnTo>
                  <a:pt x="64881" y="64881"/>
                </a:lnTo>
                <a:lnTo>
                  <a:pt x="97662" y="37832"/>
                </a:lnTo>
                <a:lnTo>
                  <a:pt x="135284" y="17408"/>
                </a:lnTo>
                <a:lnTo>
                  <a:pt x="176857" y="4500"/>
                </a:lnTo>
                <a:lnTo>
                  <a:pt x="221488" y="0"/>
                </a:lnTo>
                <a:lnTo>
                  <a:pt x="7485380" y="0"/>
                </a:lnTo>
                <a:lnTo>
                  <a:pt x="7530010" y="4500"/>
                </a:lnTo>
                <a:lnTo>
                  <a:pt x="7571583" y="17408"/>
                </a:lnTo>
                <a:lnTo>
                  <a:pt x="7609205" y="37832"/>
                </a:lnTo>
                <a:lnTo>
                  <a:pt x="7641986" y="64881"/>
                </a:lnTo>
                <a:lnTo>
                  <a:pt x="7669035" y="97662"/>
                </a:lnTo>
                <a:lnTo>
                  <a:pt x="7689459" y="135284"/>
                </a:lnTo>
                <a:lnTo>
                  <a:pt x="7702367" y="176857"/>
                </a:lnTo>
                <a:lnTo>
                  <a:pt x="7706867" y="221487"/>
                </a:lnTo>
                <a:lnTo>
                  <a:pt x="7706867" y="1107439"/>
                </a:lnTo>
                <a:lnTo>
                  <a:pt x="7702367" y="1152070"/>
                </a:lnTo>
                <a:lnTo>
                  <a:pt x="7689459" y="1193643"/>
                </a:lnTo>
                <a:lnTo>
                  <a:pt x="7669035" y="1231265"/>
                </a:lnTo>
                <a:lnTo>
                  <a:pt x="7641986" y="1264046"/>
                </a:lnTo>
                <a:lnTo>
                  <a:pt x="7609205" y="1291095"/>
                </a:lnTo>
                <a:lnTo>
                  <a:pt x="7571583" y="1311519"/>
                </a:lnTo>
                <a:lnTo>
                  <a:pt x="7530010" y="1324427"/>
                </a:lnTo>
                <a:lnTo>
                  <a:pt x="7485380" y="1328927"/>
                </a:lnTo>
                <a:lnTo>
                  <a:pt x="221488" y="1328927"/>
                </a:lnTo>
                <a:lnTo>
                  <a:pt x="176857" y="1324427"/>
                </a:lnTo>
                <a:lnTo>
                  <a:pt x="135284" y="1311519"/>
                </a:lnTo>
                <a:lnTo>
                  <a:pt x="97662" y="1291095"/>
                </a:lnTo>
                <a:lnTo>
                  <a:pt x="64881" y="1264046"/>
                </a:lnTo>
                <a:lnTo>
                  <a:pt x="37832" y="1231265"/>
                </a:lnTo>
                <a:lnTo>
                  <a:pt x="17408" y="1193643"/>
                </a:lnTo>
                <a:lnTo>
                  <a:pt x="4500" y="1152070"/>
                </a:lnTo>
                <a:lnTo>
                  <a:pt x="0" y="1107439"/>
                </a:lnTo>
                <a:lnTo>
                  <a:pt x="0" y="221487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84238" y="5932534"/>
            <a:ext cx="7030084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  <a:tabLst>
                <a:tab pos="3905885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GPS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tagging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tracking	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movements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person</a:t>
            </a:r>
            <a:endParaRPr sz="2200">
              <a:latin typeface="Tahoma"/>
              <a:cs typeface="Tahoma"/>
            </a:endParaRPr>
          </a:p>
          <a:p>
            <a:pPr algn="ctr" marL="3810">
              <a:lnSpc>
                <a:spcPct val="100000"/>
              </a:lnSpc>
              <a:spcBef>
                <a:spcPts val="375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assist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social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engineering.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6022" y="1933193"/>
            <a:ext cx="128079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GPS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tagging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including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geographical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identification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metadata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device.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1888" y="3849623"/>
            <a:ext cx="3813048" cy="3813048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7559" y="306451"/>
            <a:ext cx="44989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Application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6252" y="1933193"/>
            <a:ext cx="106800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20">
                <a:solidFill>
                  <a:srgbClr val="3E3E3E"/>
                </a:solidFill>
                <a:latin typeface="Tahoma"/>
                <a:cs typeface="Tahoma"/>
              </a:rPr>
              <a:t>MDM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85">
                <a:solidFill>
                  <a:srgbClr val="3E3E3E"/>
                </a:solidFill>
                <a:latin typeface="Tahoma"/>
                <a:cs typeface="Tahoma"/>
              </a:rPr>
              <a:t>EMM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policies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better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device.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432" y="760476"/>
            <a:ext cx="633526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88464" y="3017520"/>
            <a:ext cx="3641090" cy="4617720"/>
          </a:xfrm>
          <a:custGeom>
            <a:avLst/>
            <a:gdLst/>
            <a:ahLst/>
            <a:cxnLst/>
            <a:rect l="l" t="t" r="r" b="b"/>
            <a:pathLst>
              <a:path w="3641090" h="4617720">
                <a:moveTo>
                  <a:pt x="3325241" y="0"/>
                </a:moveTo>
                <a:lnTo>
                  <a:pt x="315594" y="0"/>
                </a:lnTo>
                <a:lnTo>
                  <a:pt x="268970" y="3423"/>
                </a:lnTo>
                <a:lnTo>
                  <a:pt x="224466" y="13366"/>
                </a:lnTo>
                <a:lnTo>
                  <a:pt x="182571" y="29341"/>
                </a:lnTo>
                <a:lnTo>
                  <a:pt x="143774" y="50858"/>
                </a:lnTo>
                <a:lnTo>
                  <a:pt x="108563" y="77428"/>
                </a:lnTo>
                <a:lnTo>
                  <a:pt x="77428" y="108563"/>
                </a:lnTo>
                <a:lnTo>
                  <a:pt x="50858" y="143774"/>
                </a:lnTo>
                <a:lnTo>
                  <a:pt x="29341" y="182571"/>
                </a:lnTo>
                <a:lnTo>
                  <a:pt x="13366" y="224466"/>
                </a:lnTo>
                <a:lnTo>
                  <a:pt x="3423" y="268970"/>
                </a:lnTo>
                <a:lnTo>
                  <a:pt x="0" y="315594"/>
                </a:lnTo>
                <a:lnTo>
                  <a:pt x="0" y="4302125"/>
                </a:lnTo>
                <a:lnTo>
                  <a:pt x="3423" y="4348749"/>
                </a:lnTo>
                <a:lnTo>
                  <a:pt x="13366" y="4393253"/>
                </a:lnTo>
                <a:lnTo>
                  <a:pt x="29341" y="4435148"/>
                </a:lnTo>
                <a:lnTo>
                  <a:pt x="50858" y="4473945"/>
                </a:lnTo>
                <a:lnTo>
                  <a:pt x="77428" y="4509156"/>
                </a:lnTo>
                <a:lnTo>
                  <a:pt x="108563" y="4540291"/>
                </a:lnTo>
                <a:lnTo>
                  <a:pt x="143774" y="4566861"/>
                </a:lnTo>
                <a:lnTo>
                  <a:pt x="182571" y="4588378"/>
                </a:lnTo>
                <a:lnTo>
                  <a:pt x="224466" y="4604353"/>
                </a:lnTo>
                <a:lnTo>
                  <a:pt x="268970" y="4614296"/>
                </a:lnTo>
                <a:lnTo>
                  <a:pt x="315594" y="4617720"/>
                </a:lnTo>
                <a:lnTo>
                  <a:pt x="3325241" y="4617720"/>
                </a:lnTo>
                <a:lnTo>
                  <a:pt x="3371865" y="4614296"/>
                </a:lnTo>
                <a:lnTo>
                  <a:pt x="3416369" y="4604353"/>
                </a:lnTo>
                <a:lnTo>
                  <a:pt x="3458264" y="4588378"/>
                </a:lnTo>
                <a:lnTo>
                  <a:pt x="3497061" y="4566861"/>
                </a:lnTo>
                <a:lnTo>
                  <a:pt x="3532272" y="4540291"/>
                </a:lnTo>
                <a:lnTo>
                  <a:pt x="3563407" y="4509156"/>
                </a:lnTo>
                <a:lnTo>
                  <a:pt x="3589977" y="4473945"/>
                </a:lnTo>
                <a:lnTo>
                  <a:pt x="3611494" y="4435148"/>
                </a:lnTo>
                <a:lnTo>
                  <a:pt x="3627469" y="4393253"/>
                </a:lnTo>
                <a:lnTo>
                  <a:pt x="3637412" y="4348749"/>
                </a:lnTo>
                <a:lnTo>
                  <a:pt x="3640836" y="4302125"/>
                </a:lnTo>
                <a:lnTo>
                  <a:pt x="3640836" y="315594"/>
                </a:lnTo>
                <a:lnTo>
                  <a:pt x="3637412" y="268970"/>
                </a:lnTo>
                <a:lnTo>
                  <a:pt x="3627469" y="224466"/>
                </a:lnTo>
                <a:lnTo>
                  <a:pt x="3611494" y="182571"/>
                </a:lnTo>
                <a:lnTo>
                  <a:pt x="3589977" y="143774"/>
                </a:lnTo>
                <a:lnTo>
                  <a:pt x="3563407" y="108563"/>
                </a:lnTo>
                <a:lnTo>
                  <a:pt x="3532272" y="77428"/>
                </a:lnTo>
                <a:lnTo>
                  <a:pt x="3497061" y="50858"/>
                </a:lnTo>
                <a:lnTo>
                  <a:pt x="3458264" y="29341"/>
                </a:lnTo>
                <a:lnTo>
                  <a:pt x="3416369" y="13366"/>
                </a:lnTo>
                <a:lnTo>
                  <a:pt x="3371865" y="3423"/>
                </a:lnTo>
                <a:lnTo>
                  <a:pt x="332524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20492" y="3936644"/>
            <a:ext cx="3175000" cy="2701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200" spc="105">
                <a:solidFill>
                  <a:srgbClr val="404040"/>
                </a:solidFill>
                <a:latin typeface="Tahoma"/>
                <a:cs typeface="Tahoma"/>
              </a:rPr>
              <a:t>Android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allows </a:t>
            </a:r>
            <a:r>
              <a:rPr dirty="0" sz="2200" spc="55">
                <a:solidFill>
                  <a:srgbClr val="404040"/>
                </a:solidFill>
                <a:latin typeface="Tahoma"/>
                <a:cs typeface="Tahoma"/>
              </a:rPr>
              <a:t>third- </a:t>
            </a:r>
            <a:r>
              <a:rPr dirty="0" sz="2200" spc="6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party </a:t>
            </a:r>
            <a:r>
              <a:rPr dirty="0" sz="2200" spc="105">
                <a:solidFill>
                  <a:srgbClr val="404040"/>
                </a:solidFill>
                <a:latin typeface="Tahoma"/>
                <a:cs typeface="Tahoma"/>
              </a:rPr>
              <a:t>app </a:t>
            </a: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stores </a:t>
            </a:r>
            <a:r>
              <a:rPr dirty="0" sz="2200" spc="80">
                <a:solidFill>
                  <a:srgbClr val="404040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ahoma"/>
                <a:cs typeface="Tahoma"/>
              </a:rPr>
              <a:t>install </a:t>
            </a:r>
            <a:r>
              <a:rPr dirty="0" sz="2200" spc="85">
                <a:solidFill>
                  <a:srgbClr val="404040"/>
                </a:solidFill>
                <a:latin typeface="Tahoma"/>
                <a:cs typeface="Tahoma"/>
              </a:rPr>
              <a:t>untrusted </a:t>
            </a:r>
            <a:r>
              <a:rPr dirty="0" sz="2200" spc="9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application</a:t>
            </a:r>
            <a:r>
              <a:rPr dirty="0" sz="22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dirty="0" sz="2200" spc="-13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2200" spc="-14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ahoma"/>
                <a:cs typeface="Tahoma"/>
              </a:rPr>
              <a:t>device </a:t>
            </a:r>
            <a:r>
              <a:rPr dirty="0" sz="2200" spc="-67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04040"/>
                </a:solidFill>
                <a:latin typeface="Tahoma"/>
                <a:cs typeface="Tahoma"/>
              </a:rPr>
              <a:t>with </a:t>
            </a:r>
            <a:r>
              <a:rPr dirty="0" sz="2200" spc="70">
                <a:solidFill>
                  <a:srgbClr val="404040"/>
                </a:solidFill>
                <a:latin typeface="Tahoma"/>
                <a:cs typeface="Tahoma"/>
              </a:rPr>
              <a:t>the </a:t>
            </a:r>
            <a:r>
              <a:rPr dirty="0" sz="2200" spc="50">
                <a:solidFill>
                  <a:srgbClr val="404040"/>
                </a:solidFill>
                <a:latin typeface="Tahoma"/>
                <a:cs typeface="Tahoma"/>
              </a:rPr>
              <a:t>user’s </a:t>
            </a: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consent </a:t>
            </a:r>
            <a:r>
              <a:rPr dirty="0" sz="2200" spc="8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ahoma"/>
                <a:cs typeface="Tahoma"/>
              </a:rPr>
              <a:t>which </a:t>
            </a:r>
            <a:r>
              <a:rPr dirty="0" sz="2200" spc="55">
                <a:solidFill>
                  <a:srgbClr val="404040"/>
                </a:solidFill>
                <a:latin typeface="Tahoma"/>
                <a:cs typeface="Tahoma"/>
              </a:rPr>
              <a:t>is </a:t>
            </a:r>
            <a:r>
              <a:rPr dirty="0" sz="2200" spc="100">
                <a:solidFill>
                  <a:srgbClr val="404040"/>
                </a:solidFill>
                <a:latin typeface="Tahoma"/>
                <a:cs typeface="Tahoma"/>
              </a:rPr>
              <a:t>known </a:t>
            </a:r>
            <a:r>
              <a:rPr dirty="0" sz="2200" spc="60">
                <a:solidFill>
                  <a:srgbClr val="404040"/>
                </a:solidFill>
                <a:latin typeface="Tahoma"/>
                <a:cs typeface="Tahoma"/>
              </a:rPr>
              <a:t>as </a:t>
            </a:r>
            <a:r>
              <a:rPr dirty="0" sz="2200" spc="6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ahoma"/>
                <a:cs typeface="Tahoma"/>
              </a:rPr>
              <a:t>sideloading.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11467" y="3017520"/>
            <a:ext cx="7644765" cy="4617720"/>
            <a:chOff x="6411467" y="3017520"/>
            <a:chExt cx="7644765" cy="46177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1467" y="3017520"/>
              <a:ext cx="7644384" cy="4617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783311" y="3073908"/>
              <a:ext cx="996950" cy="230504"/>
            </a:xfrm>
            <a:custGeom>
              <a:avLst/>
              <a:gdLst/>
              <a:ahLst/>
              <a:cxnLst/>
              <a:rect l="l" t="t" r="r" b="b"/>
              <a:pathLst>
                <a:path w="996950" h="230504">
                  <a:moveTo>
                    <a:pt x="996696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996696" y="230124"/>
                  </a:lnTo>
                  <a:lnTo>
                    <a:pt x="996696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4740" y="306451"/>
            <a:ext cx="3905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Content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9926" y="1882292"/>
            <a:ext cx="1183005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72560" marR="5080" indent="-3960495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B4043"/>
                </a:solidFill>
                <a:latin typeface="Tahoma"/>
                <a:cs typeface="Tahoma"/>
              </a:rPr>
              <a:t>Devices</a:t>
            </a:r>
            <a:r>
              <a:rPr dirty="0" sz="2200" spc="-9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B4043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B4043"/>
                </a:solidFill>
                <a:latin typeface="Tahoma"/>
                <a:cs typeface="Tahoma"/>
              </a:rPr>
              <a:t>usually</a:t>
            </a:r>
            <a:r>
              <a:rPr dirty="0" sz="2200" spc="-6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B4043"/>
                </a:solidFill>
                <a:latin typeface="Tahoma"/>
                <a:cs typeface="Tahoma"/>
              </a:rPr>
              <a:t>privately</a:t>
            </a:r>
            <a:r>
              <a:rPr dirty="0" sz="2200" spc="-8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B4043"/>
                </a:solidFill>
                <a:latin typeface="Tahoma"/>
                <a:cs typeface="Tahoma"/>
              </a:rPr>
              <a:t>owned</a:t>
            </a:r>
            <a:r>
              <a:rPr dirty="0" sz="2200" spc="-8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B4043"/>
                </a:solidFill>
                <a:latin typeface="Tahoma"/>
                <a:cs typeface="Tahoma"/>
              </a:rPr>
              <a:t>for</a:t>
            </a:r>
            <a:r>
              <a:rPr dirty="0" sz="2200" spc="-114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B4043"/>
                </a:solidFill>
                <a:latin typeface="Tahoma"/>
                <a:cs typeface="Tahoma"/>
              </a:rPr>
              <a:t>corporate</a:t>
            </a:r>
            <a:r>
              <a:rPr dirty="0" sz="2200" spc="-10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B4043"/>
                </a:solidFill>
                <a:latin typeface="Tahoma"/>
                <a:cs typeface="Tahoma"/>
              </a:rPr>
              <a:t>use.</a:t>
            </a:r>
            <a:r>
              <a:rPr dirty="0" sz="2200" spc="-9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B4043"/>
                </a:solidFill>
                <a:latin typeface="Tahoma"/>
                <a:cs typeface="Tahoma"/>
              </a:rPr>
              <a:t>Use</a:t>
            </a:r>
            <a:r>
              <a:rPr dirty="0" sz="2200" spc="-9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B4043"/>
                </a:solidFill>
                <a:latin typeface="Tahoma"/>
                <a:cs typeface="Tahoma"/>
              </a:rPr>
              <a:t>for</a:t>
            </a:r>
            <a:r>
              <a:rPr dirty="0" sz="2200" spc="-10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B4043"/>
                </a:solidFill>
                <a:latin typeface="Tahoma"/>
                <a:cs typeface="Tahoma"/>
              </a:rPr>
              <a:t>any</a:t>
            </a:r>
            <a:r>
              <a:rPr dirty="0" sz="2200" spc="-10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B4043"/>
                </a:solidFill>
                <a:latin typeface="Tahoma"/>
                <a:cs typeface="Tahoma"/>
              </a:rPr>
              <a:t>other</a:t>
            </a:r>
            <a:r>
              <a:rPr dirty="0" sz="2200" spc="-11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B4043"/>
                </a:solidFill>
                <a:latin typeface="Tahoma"/>
                <a:cs typeface="Tahoma"/>
              </a:rPr>
              <a:t>tasks</a:t>
            </a:r>
            <a:r>
              <a:rPr dirty="0" sz="2200" spc="-10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B4043"/>
                </a:solidFill>
                <a:latin typeface="Tahoma"/>
                <a:cs typeface="Tahoma"/>
              </a:rPr>
              <a:t>creates</a:t>
            </a:r>
            <a:r>
              <a:rPr dirty="0" sz="2200" spc="-9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B4043"/>
                </a:solidFill>
                <a:latin typeface="Tahoma"/>
                <a:cs typeface="Tahoma"/>
              </a:rPr>
              <a:t>data </a:t>
            </a:r>
            <a:r>
              <a:rPr dirty="0" sz="2200" spc="-67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B4043"/>
                </a:solidFill>
                <a:latin typeface="Tahoma"/>
                <a:cs typeface="Tahoma"/>
              </a:rPr>
              <a:t>ownership</a:t>
            </a:r>
            <a:r>
              <a:rPr dirty="0" sz="2200" spc="-9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B4043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B4043"/>
                </a:solidFill>
                <a:latin typeface="Tahoma"/>
                <a:cs typeface="Tahoma"/>
              </a:rPr>
              <a:t>privacy</a:t>
            </a:r>
            <a:r>
              <a:rPr dirty="0" sz="2200" spc="-9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B4043"/>
                </a:solidFill>
                <a:latin typeface="Tahoma"/>
                <a:cs typeface="Tahoma"/>
              </a:rPr>
              <a:t>issues.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3332" y="731519"/>
            <a:ext cx="55077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124200" y="3322320"/>
            <a:ext cx="10854055" cy="1263650"/>
          </a:xfrm>
          <a:custGeom>
            <a:avLst/>
            <a:gdLst/>
            <a:ahLst/>
            <a:cxnLst/>
            <a:rect l="l" t="t" r="r" b="b"/>
            <a:pathLst>
              <a:path w="10854055" h="1263650">
                <a:moveTo>
                  <a:pt x="10643362" y="0"/>
                </a:moveTo>
                <a:lnTo>
                  <a:pt x="210565" y="0"/>
                </a:lnTo>
                <a:lnTo>
                  <a:pt x="162272" y="5559"/>
                </a:lnTo>
                <a:lnTo>
                  <a:pt x="117947" y="21395"/>
                </a:lnTo>
                <a:lnTo>
                  <a:pt x="78851" y="46246"/>
                </a:lnTo>
                <a:lnTo>
                  <a:pt x="46246" y="78851"/>
                </a:lnTo>
                <a:lnTo>
                  <a:pt x="21395" y="117947"/>
                </a:lnTo>
                <a:lnTo>
                  <a:pt x="5559" y="162272"/>
                </a:lnTo>
                <a:lnTo>
                  <a:pt x="0" y="210565"/>
                </a:lnTo>
                <a:lnTo>
                  <a:pt x="0" y="1052829"/>
                </a:lnTo>
                <a:lnTo>
                  <a:pt x="5559" y="1101123"/>
                </a:lnTo>
                <a:lnTo>
                  <a:pt x="21395" y="1145448"/>
                </a:lnTo>
                <a:lnTo>
                  <a:pt x="46246" y="1184544"/>
                </a:lnTo>
                <a:lnTo>
                  <a:pt x="78851" y="1217149"/>
                </a:lnTo>
                <a:lnTo>
                  <a:pt x="117947" y="1242000"/>
                </a:lnTo>
                <a:lnTo>
                  <a:pt x="162272" y="1257836"/>
                </a:lnTo>
                <a:lnTo>
                  <a:pt x="210565" y="1263395"/>
                </a:lnTo>
                <a:lnTo>
                  <a:pt x="10643362" y="1263395"/>
                </a:lnTo>
                <a:lnTo>
                  <a:pt x="10691655" y="1257836"/>
                </a:lnTo>
                <a:lnTo>
                  <a:pt x="10735980" y="1242000"/>
                </a:lnTo>
                <a:lnTo>
                  <a:pt x="10775076" y="1217149"/>
                </a:lnTo>
                <a:lnTo>
                  <a:pt x="10807681" y="1184544"/>
                </a:lnTo>
                <a:lnTo>
                  <a:pt x="10832532" y="1145448"/>
                </a:lnTo>
                <a:lnTo>
                  <a:pt x="10848368" y="1101123"/>
                </a:lnTo>
                <a:lnTo>
                  <a:pt x="10853928" y="1052829"/>
                </a:lnTo>
                <a:lnTo>
                  <a:pt x="10853928" y="210565"/>
                </a:lnTo>
                <a:lnTo>
                  <a:pt x="10848368" y="162272"/>
                </a:lnTo>
                <a:lnTo>
                  <a:pt x="10832532" y="117947"/>
                </a:lnTo>
                <a:lnTo>
                  <a:pt x="10807681" y="78851"/>
                </a:lnTo>
                <a:lnTo>
                  <a:pt x="10775076" y="46246"/>
                </a:lnTo>
                <a:lnTo>
                  <a:pt x="10735980" y="21395"/>
                </a:lnTo>
                <a:lnTo>
                  <a:pt x="10691655" y="5559"/>
                </a:lnTo>
                <a:lnTo>
                  <a:pt x="1064336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23079" y="3519957"/>
            <a:ext cx="898017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Containerization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corporate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workspace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segmented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algn="ctr" marL="2540">
              <a:lnSpc>
                <a:spcPct val="100000"/>
              </a:lnSpc>
              <a:spcBef>
                <a:spcPts val="37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employee’s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apps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56204" y="5056632"/>
            <a:ext cx="10822305" cy="1270000"/>
          </a:xfrm>
          <a:custGeom>
            <a:avLst/>
            <a:gdLst/>
            <a:ahLst/>
            <a:cxnLst/>
            <a:rect l="l" t="t" r="r" b="b"/>
            <a:pathLst>
              <a:path w="10822305" h="1270000">
                <a:moveTo>
                  <a:pt x="10610342" y="0"/>
                </a:moveTo>
                <a:lnTo>
                  <a:pt x="211581" y="0"/>
                </a:lnTo>
                <a:lnTo>
                  <a:pt x="163072" y="5588"/>
                </a:lnTo>
                <a:lnTo>
                  <a:pt x="118539" y="21507"/>
                </a:lnTo>
                <a:lnTo>
                  <a:pt x="79253" y="46486"/>
                </a:lnTo>
                <a:lnTo>
                  <a:pt x="46486" y="79253"/>
                </a:lnTo>
                <a:lnTo>
                  <a:pt x="21507" y="118539"/>
                </a:lnTo>
                <a:lnTo>
                  <a:pt x="5588" y="163072"/>
                </a:lnTo>
                <a:lnTo>
                  <a:pt x="0" y="211581"/>
                </a:lnTo>
                <a:lnTo>
                  <a:pt x="0" y="1057909"/>
                </a:lnTo>
                <a:lnTo>
                  <a:pt x="5588" y="1106419"/>
                </a:lnTo>
                <a:lnTo>
                  <a:pt x="21507" y="1150952"/>
                </a:lnTo>
                <a:lnTo>
                  <a:pt x="46486" y="1190238"/>
                </a:lnTo>
                <a:lnTo>
                  <a:pt x="79253" y="1223005"/>
                </a:lnTo>
                <a:lnTo>
                  <a:pt x="118539" y="1247984"/>
                </a:lnTo>
                <a:lnTo>
                  <a:pt x="163072" y="1263903"/>
                </a:lnTo>
                <a:lnTo>
                  <a:pt x="211581" y="1269491"/>
                </a:lnTo>
                <a:lnTo>
                  <a:pt x="10610342" y="1269491"/>
                </a:lnTo>
                <a:lnTo>
                  <a:pt x="10658851" y="1263903"/>
                </a:lnTo>
                <a:lnTo>
                  <a:pt x="10703384" y="1247984"/>
                </a:lnTo>
                <a:lnTo>
                  <a:pt x="10742670" y="1223005"/>
                </a:lnTo>
                <a:lnTo>
                  <a:pt x="10775437" y="1190238"/>
                </a:lnTo>
                <a:lnTo>
                  <a:pt x="10800416" y="1150952"/>
                </a:lnTo>
                <a:lnTo>
                  <a:pt x="10816335" y="1106419"/>
                </a:lnTo>
                <a:lnTo>
                  <a:pt x="10821924" y="1057909"/>
                </a:lnTo>
                <a:lnTo>
                  <a:pt x="10821924" y="211581"/>
                </a:lnTo>
                <a:lnTo>
                  <a:pt x="10816335" y="163072"/>
                </a:lnTo>
                <a:lnTo>
                  <a:pt x="10800416" y="118539"/>
                </a:lnTo>
                <a:lnTo>
                  <a:pt x="10775437" y="79253"/>
                </a:lnTo>
                <a:lnTo>
                  <a:pt x="10742670" y="46486"/>
                </a:lnTo>
                <a:lnTo>
                  <a:pt x="10703384" y="21507"/>
                </a:lnTo>
                <a:lnTo>
                  <a:pt x="10658851" y="5588"/>
                </a:lnTo>
                <a:lnTo>
                  <a:pt x="1061034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88078" y="5495925"/>
            <a:ext cx="92830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Container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enforces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segmentation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separation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072" y="3607308"/>
            <a:ext cx="899160" cy="9006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072" y="5274564"/>
            <a:ext cx="899160" cy="90068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124200" y="6745223"/>
            <a:ext cx="10822305" cy="1270000"/>
          </a:xfrm>
          <a:custGeom>
            <a:avLst/>
            <a:gdLst/>
            <a:ahLst/>
            <a:cxnLst/>
            <a:rect l="l" t="t" r="r" b="b"/>
            <a:pathLst>
              <a:path w="10822305" h="1270000">
                <a:moveTo>
                  <a:pt x="10610342" y="0"/>
                </a:moveTo>
                <a:lnTo>
                  <a:pt x="211582" y="0"/>
                </a:lnTo>
                <a:lnTo>
                  <a:pt x="163072" y="5588"/>
                </a:lnTo>
                <a:lnTo>
                  <a:pt x="118539" y="21507"/>
                </a:lnTo>
                <a:lnTo>
                  <a:pt x="79253" y="46486"/>
                </a:lnTo>
                <a:lnTo>
                  <a:pt x="46486" y="79253"/>
                </a:lnTo>
                <a:lnTo>
                  <a:pt x="21507" y="118539"/>
                </a:lnTo>
                <a:lnTo>
                  <a:pt x="5588" y="163072"/>
                </a:lnTo>
                <a:lnTo>
                  <a:pt x="0" y="211581"/>
                </a:lnTo>
                <a:lnTo>
                  <a:pt x="0" y="1057910"/>
                </a:lnTo>
                <a:lnTo>
                  <a:pt x="5588" y="1106423"/>
                </a:lnTo>
                <a:lnTo>
                  <a:pt x="21507" y="1150958"/>
                </a:lnTo>
                <a:lnTo>
                  <a:pt x="46486" y="1190243"/>
                </a:lnTo>
                <a:lnTo>
                  <a:pt x="79253" y="1223009"/>
                </a:lnTo>
                <a:lnTo>
                  <a:pt x="118539" y="1247986"/>
                </a:lnTo>
                <a:lnTo>
                  <a:pt x="163072" y="1263903"/>
                </a:lnTo>
                <a:lnTo>
                  <a:pt x="211582" y="1269492"/>
                </a:lnTo>
                <a:lnTo>
                  <a:pt x="10610342" y="1269492"/>
                </a:lnTo>
                <a:lnTo>
                  <a:pt x="10658851" y="1263903"/>
                </a:lnTo>
                <a:lnTo>
                  <a:pt x="10703384" y="1247986"/>
                </a:lnTo>
                <a:lnTo>
                  <a:pt x="10742670" y="1223009"/>
                </a:lnTo>
                <a:lnTo>
                  <a:pt x="10775437" y="1190243"/>
                </a:lnTo>
                <a:lnTo>
                  <a:pt x="10800416" y="1150958"/>
                </a:lnTo>
                <a:lnTo>
                  <a:pt x="10816335" y="1106423"/>
                </a:lnTo>
                <a:lnTo>
                  <a:pt x="10821923" y="1057910"/>
                </a:lnTo>
                <a:lnTo>
                  <a:pt x="10821923" y="211581"/>
                </a:lnTo>
                <a:lnTo>
                  <a:pt x="10816335" y="163072"/>
                </a:lnTo>
                <a:lnTo>
                  <a:pt x="10800416" y="118539"/>
                </a:lnTo>
                <a:lnTo>
                  <a:pt x="10775437" y="79253"/>
                </a:lnTo>
                <a:lnTo>
                  <a:pt x="10742670" y="46486"/>
                </a:lnTo>
                <a:lnTo>
                  <a:pt x="10703384" y="21507"/>
                </a:lnTo>
                <a:lnTo>
                  <a:pt x="10658851" y="5588"/>
                </a:lnTo>
                <a:lnTo>
                  <a:pt x="1061034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93058" y="7185152"/>
            <a:ext cx="98094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Containerization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enforcing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content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DLP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policies.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8067" y="6963156"/>
            <a:ext cx="899159" cy="900684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8520" y="306451"/>
            <a:ext cx="4377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</a:rPr>
              <a:t>Rooting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50">
                <a:solidFill>
                  <a:srgbClr val="3E3E3E"/>
                </a:solidFill>
              </a:rPr>
              <a:t>Jailbreaking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2352" y="731519"/>
            <a:ext cx="612038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14144" y="3246120"/>
            <a:ext cx="2837815" cy="1031875"/>
          </a:xfrm>
          <a:custGeom>
            <a:avLst/>
            <a:gdLst/>
            <a:ahLst/>
            <a:cxnLst/>
            <a:rect l="l" t="t" r="r" b="b"/>
            <a:pathLst>
              <a:path w="2837815" h="1031875">
                <a:moveTo>
                  <a:pt x="2665730" y="0"/>
                </a:moveTo>
                <a:lnTo>
                  <a:pt x="171957" y="0"/>
                </a:lnTo>
                <a:lnTo>
                  <a:pt x="126235" y="6140"/>
                </a:lnTo>
                <a:lnTo>
                  <a:pt x="85155" y="23471"/>
                </a:lnTo>
                <a:lnTo>
                  <a:pt x="50355" y="50355"/>
                </a:lnTo>
                <a:lnTo>
                  <a:pt x="23471" y="85155"/>
                </a:lnTo>
                <a:lnTo>
                  <a:pt x="6140" y="126235"/>
                </a:lnTo>
                <a:lnTo>
                  <a:pt x="0" y="171957"/>
                </a:lnTo>
                <a:lnTo>
                  <a:pt x="0" y="1031747"/>
                </a:lnTo>
                <a:lnTo>
                  <a:pt x="2837688" y="1031747"/>
                </a:lnTo>
                <a:lnTo>
                  <a:pt x="2837688" y="171957"/>
                </a:lnTo>
                <a:lnTo>
                  <a:pt x="2831547" y="126235"/>
                </a:lnTo>
                <a:lnTo>
                  <a:pt x="2814216" y="85155"/>
                </a:lnTo>
                <a:lnTo>
                  <a:pt x="2787332" y="50355"/>
                </a:lnTo>
                <a:lnTo>
                  <a:pt x="2752532" y="23471"/>
                </a:lnTo>
                <a:lnTo>
                  <a:pt x="2711452" y="6140"/>
                </a:lnTo>
                <a:lnTo>
                  <a:pt x="266573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16479" y="3431540"/>
            <a:ext cx="1028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Ro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ting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93189" y="3978021"/>
            <a:ext cx="4219575" cy="3233420"/>
            <a:chOff x="1893189" y="3978021"/>
            <a:chExt cx="4219575" cy="3233420"/>
          </a:xfrm>
        </p:grpSpPr>
        <p:sp>
          <p:nvSpPr>
            <p:cNvPr id="7" name="object 7"/>
            <p:cNvSpPr/>
            <p:nvPr/>
          </p:nvSpPr>
          <p:spPr>
            <a:xfrm>
              <a:off x="1902714" y="3987546"/>
              <a:ext cx="4200525" cy="3214370"/>
            </a:xfrm>
            <a:custGeom>
              <a:avLst/>
              <a:gdLst/>
              <a:ahLst/>
              <a:cxnLst/>
              <a:rect l="l" t="t" r="r" b="b"/>
              <a:pathLst>
                <a:path w="4200525" h="3214370">
                  <a:moveTo>
                    <a:pt x="3936111" y="0"/>
                  </a:moveTo>
                  <a:lnTo>
                    <a:pt x="264033" y="0"/>
                  </a:lnTo>
                  <a:lnTo>
                    <a:pt x="216579" y="4254"/>
                  </a:lnTo>
                  <a:lnTo>
                    <a:pt x="171913" y="16521"/>
                  </a:lnTo>
                  <a:lnTo>
                    <a:pt x="130781" y="36053"/>
                  </a:lnTo>
                  <a:lnTo>
                    <a:pt x="93930" y="62105"/>
                  </a:lnTo>
                  <a:lnTo>
                    <a:pt x="62105" y="93930"/>
                  </a:lnTo>
                  <a:lnTo>
                    <a:pt x="36053" y="130781"/>
                  </a:lnTo>
                  <a:lnTo>
                    <a:pt x="16521" y="171913"/>
                  </a:lnTo>
                  <a:lnTo>
                    <a:pt x="4254" y="216579"/>
                  </a:lnTo>
                  <a:lnTo>
                    <a:pt x="0" y="264032"/>
                  </a:lnTo>
                  <a:lnTo>
                    <a:pt x="0" y="2950083"/>
                  </a:lnTo>
                  <a:lnTo>
                    <a:pt x="4254" y="2997536"/>
                  </a:lnTo>
                  <a:lnTo>
                    <a:pt x="16521" y="3042202"/>
                  </a:lnTo>
                  <a:lnTo>
                    <a:pt x="36053" y="3083334"/>
                  </a:lnTo>
                  <a:lnTo>
                    <a:pt x="62105" y="3120185"/>
                  </a:lnTo>
                  <a:lnTo>
                    <a:pt x="93930" y="3152010"/>
                  </a:lnTo>
                  <a:lnTo>
                    <a:pt x="130781" y="3178062"/>
                  </a:lnTo>
                  <a:lnTo>
                    <a:pt x="171913" y="3197594"/>
                  </a:lnTo>
                  <a:lnTo>
                    <a:pt x="216579" y="3209861"/>
                  </a:lnTo>
                  <a:lnTo>
                    <a:pt x="264033" y="3214116"/>
                  </a:lnTo>
                  <a:lnTo>
                    <a:pt x="3936111" y="3214116"/>
                  </a:lnTo>
                  <a:lnTo>
                    <a:pt x="3983564" y="3209861"/>
                  </a:lnTo>
                  <a:lnTo>
                    <a:pt x="4028230" y="3197594"/>
                  </a:lnTo>
                  <a:lnTo>
                    <a:pt x="4069362" y="3178062"/>
                  </a:lnTo>
                  <a:lnTo>
                    <a:pt x="4106213" y="3152010"/>
                  </a:lnTo>
                  <a:lnTo>
                    <a:pt x="4138038" y="3120185"/>
                  </a:lnTo>
                  <a:lnTo>
                    <a:pt x="4164090" y="3083334"/>
                  </a:lnTo>
                  <a:lnTo>
                    <a:pt x="4183622" y="3042202"/>
                  </a:lnTo>
                  <a:lnTo>
                    <a:pt x="4195889" y="2997536"/>
                  </a:lnTo>
                  <a:lnTo>
                    <a:pt x="4200144" y="2950083"/>
                  </a:lnTo>
                  <a:lnTo>
                    <a:pt x="4200144" y="264032"/>
                  </a:lnTo>
                  <a:lnTo>
                    <a:pt x="4195889" y="216579"/>
                  </a:lnTo>
                  <a:lnTo>
                    <a:pt x="4183622" y="171913"/>
                  </a:lnTo>
                  <a:lnTo>
                    <a:pt x="4164090" y="130781"/>
                  </a:lnTo>
                  <a:lnTo>
                    <a:pt x="4138038" y="93930"/>
                  </a:lnTo>
                  <a:lnTo>
                    <a:pt x="4106213" y="62105"/>
                  </a:lnTo>
                  <a:lnTo>
                    <a:pt x="4069362" y="36053"/>
                  </a:lnTo>
                  <a:lnTo>
                    <a:pt x="4028230" y="16521"/>
                  </a:lnTo>
                  <a:lnTo>
                    <a:pt x="3983564" y="4254"/>
                  </a:lnTo>
                  <a:lnTo>
                    <a:pt x="3936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02714" y="3987546"/>
              <a:ext cx="4200525" cy="3214370"/>
            </a:xfrm>
            <a:custGeom>
              <a:avLst/>
              <a:gdLst/>
              <a:ahLst/>
              <a:cxnLst/>
              <a:rect l="l" t="t" r="r" b="b"/>
              <a:pathLst>
                <a:path w="4200525" h="3214370">
                  <a:moveTo>
                    <a:pt x="0" y="264032"/>
                  </a:moveTo>
                  <a:lnTo>
                    <a:pt x="4254" y="216579"/>
                  </a:lnTo>
                  <a:lnTo>
                    <a:pt x="16521" y="171913"/>
                  </a:lnTo>
                  <a:lnTo>
                    <a:pt x="36053" y="130781"/>
                  </a:lnTo>
                  <a:lnTo>
                    <a:pt x="62105" y="93930"/>
                  </a:lnTo>
                  <a:lnTo>
                    <a:pt x="93930" y="62105"/>
                  </a:lnTo>
                  <a:lnTo>
                    <a:pt x="130781" y="36053"/>
                  </a:lnTo>
                  <a:lnTo>
                    <a:pt x="171913" y="16521"/>
                  </a:lnTo>
                  <a:lnTo>
                    <a:pt x="216579" y="4254"/>
                  </a:lnTo>
                  <a:lnTo>
                    <a:pt x="264033" y="0"/>
                  </a:lnTo>
                  <a:lnTo>
                    <a:pt x="3936111" y="0"/>
                  </a:lnTo>
                  <a:lnTo>
                    <a:pt x="3983564" y="4254"/>
                  </a:lnTo>
                  <a:lnTo>
                    <a:pt x="4028230" y="16521"/>
                  </a:lnTo>
                  <a:lnTo>
                    <a:pt x="4069362" y="36053"/>
                  </a:lnTo>
                  <a:lnTo>
                    <a:pt x="4106213" y="62105"/>
                  </a:lnTo>
                  <a:lnTo>
                    <a:pt x="4138038" y="93930"/>
                  </a:lnTo>
                  <a:lnTo>
                    <a:pt x="4164090" y="130781"/>
                  </a:lnTo>
                  <a:lnTo>
                    <a:pt x="4183622" y="171913"/>
                  </a:lnTo>
                  <a:lnTo>
                    <a:pt x="4195889" y="216579"/>
                  </a:lnTo>
                  <a:lnTo>
                    <a:pt x="4200144" y="264032"/>
                  </a:lnTo>
                  <a:lnTo>
                    <a:pt x="4200144" y="2950083"/>
                  </a:lnTo>
                  <a:lnTo>
                    <a:pt x="4195889" y="2997536"/>
                  </a:lnTo>
                  <a:lnTo>
                    <a:pt x="4183622" y="3042202"/>
                  </a:lnTo>
                  <a:lnTo>
                    <a:pt x="4164090" y="3083334"/>
                  </a:lnTo>
                  <a:lnTo>
                    <a:pt x="4138038" y="3120185"/>
                  </a:lnTo>
                  <a:lnTo>
                    <a:pt x="4106213" y="3152010"/>
                  </a:lnTo>
                  <a:lnTo>
                    <a:pt x="4069362" y="3178062"/>
                  </a:lnTo>
                  <a:lnTo>
                    <a:pt x="4028230" y="3197594"/>
                  </a:lnTo>
                  <a:lnTo>
                    <a:pt x="3983564" y="3209861"/>
                  </a:lnTo>
                  <a:lnTo>
                    <a:pt x="3936111" y="3214116"/>
                  </a:lnTo>
                  <a:lnTo>
                    <a:pt x="264033" y="3214116"/>
                  </a:lnTo>
                  <a:lnTo>
                    <a:pt x="216579" y="3209861"/>
                  </a:lnTo>
                  <a:lnTo>
                    <a:pt x="171913" y="3197594"/>
                  </a:lnTo>
                  <a:lnTo>
                    <a:pt x="130781" y="3178062"/>
                  </a:lnTo>
                  <a:lnTo>
                    <a:pt x="93930" y="3152010"/>
                  </a:lnTo>
                  <a:lnTo>
                    <a:pt x="62105" y="3120185"/>
                  </a:lnTo>
                  <a:lnTo>
                    <a:pt x="36053" y="3083334"/>
                  </a:lnTo>
                  <a:lnTo>
                    <a:pt x="16521" y="3042202"/>
                  </a:lnTo>
                  <a:lnTo>
                    <a:pt x="4254" y="2997536"/>
                  </a:lnTo>
                  <a:lnTo>
                    <a:pt x="0" y="2950083"/>
                  </a:lnTo>
                  <a:lnTo>
                    <a:pt x="0" y="26403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250694" y="4665624"/>
            <a:ext cx="3489325" cy="1534160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Usually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done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endParaRPr sz="2200">
              <a:latin typeface="Tahoma"/>
              <a:cs typeface="Tahoma"/>
            </a:endParaRPr>
          </a:p>
          <a:p>
            <a:pPr marL="355600" marR="229870" indent="-342900">
              <a:lnSpc>
                <a:spcPct val="15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custom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firmware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Tahoma"/>
                <a:cs typeface="Tahoma"/>
              </a:rPr>
              <a:t>ROM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5116" y="3272028"/>
            <a:ext cx="2848610" cy="1005840"/>
          </a:xfrm>
          <a:custGeom>
            <a:avLst/>
            <a:gdLst/>
            <a:ahLst/>
            <a:cxnLst/>
            <a:rect l="l" t="t" r="r" b="b"/>
            <a:pathLst>
              <a:path w="2848609" h="1005839">
                <a:moveTo>
                  <a:pt x="2680716" y="0"/>
                </a:moveTo>
                <a:lnTo>
                  <a:pt x="167639" y="0"/>
                </a:lnTo>
                <a:lnTo>
                  <a:pt x="123075" y="5988"/>
                </a:lnTo>
                <a:lnTo>
                  <a:pt x="83029" y="22888"/>
                </a:lnTo>
                <a:lnTo>
                  <a:pt x="49101" y="49101"/>
                </a:lnTo>
                <a:lnTo>
                  <a:pt x="22888" y="83029"/>
                </a:lnTo>
                <a:lnTo>
                  <a:pt x="5988" y="123075"/>
                </a:lnTo>
                <a:lnTo>
                  <a:pt x="0" y="167639"/>
                </a:lnTo>
                <a:lnTo>
                  <a:pt x="0" y="1005839"/>
                </a:lnTo>
                <a:lnTo>
                  <a:pt x="2848355" y="1005839"/>
                </a:lnTo>
                <a:lnTo>
                  <a:pt x="2848355" y="167639"/>
                </a:lnTo>
                <a:lnTo>
                  <a:pt x="2842367" y="123075"/>
                </a:lnTo>
                <a:lnTo>
                  <a:pt x="2825467" y="83029"/>
                </a:lnTo>
                <a:lnTo>
                  <a:pt x="2799254" y="49101"/>
                </a:lnTo>
                <a:lnTo>
                  <a:pt x="2765326" y="22888"/>
                </a:lnTo>
                <a:lnTo>
                  <a:pt x="2725280" y="5988"/>
                </a:lnTo>
                <a:lnTo>
                  <a:pt x="268071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461750" y="3456813"/>
            <a:ext cx="22872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Carrier</a:t>
            </a:r>
            <a:r>
              <a:rPr dirty="0" sz="22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Unlocking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75872" y="3978021"/>
            <a:ext cx="3934460" cy="3196590"/>
            <a:chOff x="11175872" y="3978021"/>
            <a:chExt cx="3934460" cy="3196590"/>
          </a:xfrm>
        </p:grpSpPr>
        <p:sp>
          <p:nvSpPr>
            <p:cNvPr id="13" name="object 13"/>
            <p:cNvSpPr/>
            <p:nvPr/>
          </p:nvSpPr>
          <p:spPr>
            <a:xfrm>
              <a:off x="11185397" y="3987546"/>
              <a:ext cx="3915410" cy="3177540"/>
            </a:xfrm>
            <a:custGeom>
              <a:avLst/>
              <a:gdLst/>
              <a:ahLst/>
              <a:cxnLst/>
              <a:rect l="l" t="t" r="r" b="b"/>
              <a:pathLst>
                <a:path w="3915409" h="3177540">
                  <a:moveTo>
                    <a:pt x="3654044" y="0"/>
                  </a:moveTo>
                  <a:lnTo>
                    <a:pt x="261111" y="0"/>
                  </a:lnTo>
                  <a:lnTo>
                    <a:pt x="214159" y="4204"/>
                  </a:lnTo>
                  <a:lnTo>
                    <a:pt x="169975" y="16328"/>
                  </a:lnTo>
                  <a:lnTo>
                    <a:pt x="129295" y="35635"/>
                  </a:lnTo>
                  <a:lnTo>
                    <a:pt x="92854" y="61389"/>
                  </a:lnTo>
                  <a:lnTo>
                    <a:pt x="61389" y="92854"/>
                  </a:lnTo>
                  <a:lnTo>
                    <a:pt x="35635" y="129295"/>
                  </a:lnTo>
                  <a:lnTo>
                    <a:pt x="16328" y="169975"/>
                  </a:lnTo>
                  <a:lnTo>
                    <a:pt x="4204" y="214159"/>
                  </a:lnTo>
                  <a:lnTo>
                    <a:pt x="0" y="261112"/>
                  </a:lnTo>
                  <a:lnTo>
                    <a:pt x="0" y="2916428"/>
                  </a:lnTo>
                  <a:lnTo>
                    <a:pt x="4204" y="2963380"/>
                  </a:lnTo>
                  <a:lnTo>
                    <a:pt x="16328" y="3007564"/>
                  </a:lnTo>
                  <a:lnTo>
                    <a:pt x="35635" y="3048244"/>
                  </a:lnTo>
                  <a:lnTo>
                    <a:pt x="61389" y="3084685"/>
                  </a:lnTo>
                  <a:lnTo>
                    <a:pt x="92854" y="3116150"/>
                  </a:lnTo>
                  <a:lnTo>
                    <a:pt x="129295" y="3141904"/>
                  </a:lnTo>
                  <a:lnTo>
                    <a:pt x="169975" y="3161211"/>
                  </a:lnTo>
                  <a:lnTo>
                    <a:pt x="214159" y="3173335"/>
                  </a:lnTo>
                  <a:lnTo>
                    <a:pt x="261111" y="3177540"/>
                  </a:lnTo>
                  <a:lnTo>
                    <a:pt x="3654044" y="3177540"/>
                  </a:lnTo>
                  <a:lnTo>
                    <a:pt x="3700996" y="3173335"/>
                  </a:lnTo>
                  <a:lnTo>
                    <a:pt x="3745180" y="3161211"/>
                  </a:lnTo>
                  <a:lnTo>
                    <a:pt x="3785860" y="3141904"/>
                  </a:lnTo>
                  <a:lnTo>
                    <a:pt x="3822301" y="3116150"/>
                  </a:lnTo>
                  <a:lnTo>
                    <a:pt x="3853766" y="3084685"/>
                  </a:lnTo>
                  <a:lnTo>
                    <a:pt x="3879520" y="3048244"/>
                  </a:lnTo>
                  <a:lnTo>
                    <a:pt x="3898827" y="3007564"/>
                  </a:lnTo>
                  <a:lnTo>
                    <a:pt x="3910951" y="2963380"/>
                  </a:lnTo>
                  <a:lnTo>
                    <a:pt x="3915155" y="2916428"/>
                  </a:lnTo>
                  <a:lnTo>
                    <a:pt x="3915155" y="261112"/>
                  </a:lnTo>
                  <a:lnTo>
                    <a:pt x="3910951" y="214159"/>
                  </a:lnTo>
                  <a:lnTo>
                    <a:pt x="3898827" y="169975"/>
                  </a:lnTo>
                  <a:lnTo>
                    <a:pt x="3879520" y="129295"/>
                  </a:lnTo>
                  <a:lnTo>
                    <a:pt x="3853766" y="92854"/>
                  </a:lnTo>
                  <a:lnTo>
                    <a:pt x="3822301" y="61389"/>
                  </a:lnTo>
                  <a:lnTo>
                    <a:pt x="3785860" y="35635"/>
                  </a:lnTo>
                  <a:lnTo>
                    <a:pt x="3745180" y="16328"/>
                  </a:lnTo>
                  <a:lnTo>
                    <a:pt x="3700996" y="4204"/>
                  </a:lnTo>
                  <a:lnTo>
                    <a:pt x="3654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85397" y="3987546"/>
              <a:ext cx="3915410" cy="3177540"/>
            </a:xfrm>
            <a:custGeom>
              <a:avLst/>
              <a:gdLst/>
              <a:ahLst/>
              <a:cxnLst/>
              <a:rect l="l" t="t" r="r" b="b"/>
              <a:pathLst>
                <a:path w="3915409" h="3177540">
                  <a:moveTo>
                    <a:pt x="0" y="261112"/>
                  </a:moveTo>
                  <a:lnTo>
                    <a:pt x="4204" y="214159"/>
                  </a:lnTo>
                  <a:lnTo>
                    <a:pt x="16328" y="169975"/>
                  </a:lnTo>
                  <a:lnTo>
                    <a:pt x="35635" y="129295"/>
                  </a:lnTo>
                  <a:lnTo>
                    <a:pt x="61389" y="92854"/>
                  </a:lnTo>
                  <a:lnTo>
                    <a:pt x="92854" y="61389"/>
                  </a:lnTo>
                  <a:lnTo>
                    <a:pt x="129295" y="35635"/>
                  </a:lnTo>
                  <a:lnTo>
                    <a:pt x="169975" y="16328"/>
                  </a:lnTo>
                  <a:lnTo>
                    <a:pt x="214159" y="4204"/>
                  </a:lnTo>
                  <a:lnTo>
                    <a:pt x="261111" y="0"/>
                  </a:lnTo>
                  <a:lnTo>
                    <a:pt x="3654044" y="0"/>
                  </a:lnTo>
                  <a:lnTo>
                    <a:pt x="3700996" y="4204"/>
                  </a:lnTo>
                  <a:lnTo>
                    <a:pt x="3745180" y="16328"/>
                  </a:lnTo>
                  <a:lnTo>
                    <a:pt x="3785860" y="35635"/>
                  </a:lnTo>
                  <a:lnTo>
                    <a:pt x="3822301" y="61389"/>
                  </a:lnTo>
                  <a:lnTo>
                    <a:pt x="3853766" y="92854"/>
                  </a:lnTo>
                  <a:lnTo>
                    <a:pt x="3879520" y="129295"/>
                  </a:lnTo>
                  <a:lnTo>
                    <a:pt x="3898827" y="169975"/>
                  </a:lnTo>
                  <a:lnTo>
                    <a:pt x="3910951" y="214159"/>
                  </a:lnTo>
                  <a:lnTo>
                    <a:pt x="3915155" y="261112"/>
                  </a:lnTo>
                  <a:lnTo>
                    <a:pt x="3915155" y="2916428"/>
                  </a:lnTo>
                  <a:lnTo>
                    <a:pt x="3910951" y="2963380"/>
                  </a:lnTo>
                  <a:lnTo>
                    <a:pt x="3898827" y="3007564"/>
                  </a:lnTo>
                  <a:lnTo>
                    <a:pt x="3879520" y="3048244"/>
                  </a:lnTo>
                  <a:lnTo>
                    <a:pt x="3853766" y="3084685"/>
                  </a:lnTo>
                  <a:lnTo>
                    <a:pt x="3822301" y="3116150"/>
                  </a:lnTo>
                  <a:lnTo>
                    <a:pt x="3785860" y="3141904"/>
                  </a:lnTo>
                  <a:lnTo>
                    <a:pt x="3745180" y="3161211"/>
                  </a:lnTo>
                  <a:lnTo>
                    <a:pt x="3700996" y="3173335"/>
                  </a:lnTo>
                  <a:lnTo>
                    <a:pt x="3654044" y="3177540"/>
                  </a:lnTo>
                  <a:lnTo>
                    <a:pt x="261111" y="3177540"/>
                  </a:lnTo>
                  <a:lnTo>
                    <a:pt x="214159" y="3173335"/>
                  </a:lnTo>
                  <a:lnTo>
                    <a:pt x="169975" y="3161211"/>
                  </a:lnTo>
                  <a:lnTo>
                    <a:pt x="129295" y="3141904"/>
                  </a:lnTo>
                  <a:lnTo>
                    <a:pt x="92854" y="3116150"/>
                  </a:lnTo>
                  <a:lnTo>
                    <a:pt x="61389" y="3084685"/>
                  </a:lnTo>
                  <a:lnTo>
                    <a:pt x="35635" y="3048244"/>
                  </a:lnTo>
                  <a:lnTo>
                    <a:pt x="16328" y="3007564"/>
                  </a:lnTo>
                  <a:lnTo>
                    <a:pt x="4204" y="2963380"/>
                  </a:lnTo>
                  <a:lnTo>
                    <a:pt x="0" y="2916428"/>
                  </a:lnTo>
                  <a:lnTo>
                    <a:pt x="0" y="26111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643106" y="4496841"/>
            <a:ext cx="3095625" cy="20377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3815" indent="-34290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Usually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done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both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iOS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Unlocks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carrier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8904" y="1756298"/>
            <a:ext cx="1091438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Rooting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jailbreaking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involves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subverting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measures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device.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poses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risk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agent.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2343" y="3272028"/>
            <a:ext cx="2837815" cy="1071880"/>
          </a:xfrm>
          <a:custGeom>
            <a:avLst/>
            <a:gdLst/>
            <a:ahLst/>
            <a:cxnLst/>
            <a:rect l="l" t="t" r="r" b="b"/>
            <a:pathLst>
              <a:path w="2837815" h="1071879">
                <a:moveTo>
                  <a:pt x="2659126" y="0"/>
                </a:moveTo>
                <a:lnTo>
                  <a:pt x="178561" y="0"/>
                </a:lnTo>
                <a:lnTo>
                  <a:pt x="131071" y="6374"/>
                </a:lnTo>
                <a:lnTo>
                  <a:pt x="88410" y="24365"/>
                </a:lnTo>
                <a:lnTo>
                  <a:pt x="52276" y="52276"/>
                </a:lnTo>
                <a:lnTo>
                  <a:pt x="24365" y="88410"/>
                </a:lnTo>
                <a:lnTo>
                  <a:pt x="6374" y="131071"/>
                </a:lnTo>
                <a:lnTo>
                  <a:pt x="0" y="178562"/>
                </a:lnTo>
                <a:lnTo>
                  <a:pt x="0" y="1071372"/>
                </a:lnTo>
                <a:lnTo>
                  <a:pt x="2837687" y="1071372"/>
                </a:lnTo>
                <a:lnTo>
                  <a:pt x="2837687" y="178562"/>
                </a:lnTo>
                <a:lnTo>
                  <a:pt x="2831305" y="131071"/>
                </a:lnTo>
                <a:lnTo>
                  <a:pt x="2813294" y="88410"/>
                </a:lnTo>
                <a:lnTo>
                  <a:pt x="2785364" y="52276"/>
                </a:lnTo>
                <a:lnTo>
                  <a:pt x="2749220" y="24365"/>
                </a:lnTo>
                <a:lnTo>
                  <a:pt x="2706572" y="6374"/>
                </a:lnTo>
                <a:lnTo>
                  <a:pt x="265912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222997" y="3435172"/>
            <a:ext cx="15328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Tahoma"/>
                <a:cs typeface="Tahoma"/>
              </a:rPr>
              <a:t>Jailbreaking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53581" y="3978021"/>
            <a:ext cx="4182745" cy="3233420"/>
            <a:chOff x="6553581" y="3978021"/>
            <a:chExt cx="4182745" cy="3233420"/>
          </a:xfrm>
        </p:grpSpPr>
        <p:sp>
          <p:nvSpPr>
            <p:cNvPr id="20" name="object 20"/>
            <p:cNvSpPr/>
            <p:nvPr/>
          </p:nvSpPr>
          <p:spPr>
            <a:xfrm>
              <a:off x="6563106" y="3987546"/>
              <a:ext cx="4163695" cy="3214370"/>
            </a:xfrm>
            <a:custGeom>
              <a:avLst/>
              <a:gdLst/>
              <a:ahLst/>
              <a:cxnLst/>
              <a:rect l="l" t="t" r="r" b="b"/>
              <a:pathLst>
                <a:path w="4163695" h="3214370">
                  <a:moveTo>
                    <a:pt x="3899535" y="0"/>
                  </a:moveTo>
                  <a:lnTo>
                    <a:pt x="264033" y="0"/>
                  </a:lnTo>
                  <a:lnTo>
                    <a:pt x="216579" y="4254"/>
                  </a:lnTo>
                  <a:lnTo>
                    <a:pt x="171913" y="16521"/>
                  </a:lnTo>
                  <a:lnTo>
                    <a:pt x="130781" y="36053"/>
                  </a:lnTo>
                  <a:lnTo>
                    <a:pt x="93930" y="62105"/>
                  </a:lnTo>
                  <a:lnTo>
                    <a:pt x="62105" y="93930"/>
                  </a:lnTo>
                  <a:lnTo>
                    <a:pt x="36053" y="130781"/>
                  </a:lnTo>
                  <a:lnTo>
                    <a:pt x="16521" y="171913"/>
                  </a:lnTo>
                  <a:lnTo>
                    <a:pt x="4254" y="216579"/>
                  </a:lnTo>
                  <a:lnTo>
                    <a:pt x="0" y="264032"/>
                  </a:lnTo>
                  <a:lnTo>
                    <a:pt x="0" y="2950083"/>
                  </a:lnTo>
                  <a:lnTo>
                    <a:pt x="4254" y="2997536"/>
                  </a:lnTo>
                  <a:lnTo>
                    <a:pt x="16521" y="3042202"/>
                  </a:lnTo>
                  <a:lnTo>
                    <a:pt x="36053" y="3083334"/>
                  </a:lnTo>
                  <a:lnTo>
                    <a:pt x="62105" y="3120185"/>
                  </a:lnTo>
                  <a:lnTo>
                    <a:pt x="93930" y="3152010"/>
                  </a:lnTo>
                  <a:lnTo>
                    <a:pt x="130781" y="3178062"/>
                  </a:lnTo>
                  <a:lnTo>
                    <a:pt x="171913" y="3197594"/>
                  </a:lnTo>
                  <a:lnTo>
                    <a:pt x="216579" y="3209861"/>
                  </a:lnTo>
                  <a:lnTo>
                    <a:pt x="264033" y="3214116"/>
                  </a:lnTo>
                  <a:lnTo>
                    <a:pt x="3899535" y="3214116"/>
                  </a:lnTo>
                  <a:lnTo>
                    <a:pt x="3946988" y="3209861"/>
                  </a:lnTo>
                  <a:lnTo>
                    <a:pt x="3991654" y="3197594"/>
                  </a:lnTo>
                  <a:lnTo>
                    <a:pt x="4032786" y="3178062"/>
                  </a:lnTo>
                  <a:lnTo>
                    <a:pt x="4069637" y="3152010"/>
                  </a:lnTo>
                  <a:lnTo>
                    <a:pt x="4101462" y="3120185"/>
                  </a:lnTo>
                  <a:lnTo>
                    <a:pt x="4127514" y="3083334"/>
                  </a:lnTo>
                  <a:lnTo>
                    <a:pt x="4147046" y="3042202"/>
                  </a:lnTo>
                  <a:lnTo>
                    <a:pt x="4159313" y="2997536"/>
                  </a:lnTo>
                  <a:lnTo>
                    <a:pt x="4163568" y="2950083"/>
                  </a:lnTo>
                  <a:lnTo>
                    <a:pt x="4163568" y="264032"/>
                  </a:lnTo>
                  <a:lnTo>
                    <a:pt x="4159313" y="216579"/>
                  </a:lnTo>
                  <a:lnTo>
                    <a:pt x="4147046" y="171913"/>
                  </a:lnTo>
                  <a:lnTo>
                    <a:pt x="4127514" y="130781"/>
                  </a:lnTo>
                  <a:lnTo>
                    <a:pt x="4101462" y="93930"/>
                  </a:lnTo>
                  <a:lnTo>
                    <a:pt x="4069637" y="62105"/>
                  </a:lnTo>
                  <a:lnTo>
                    <a:pt x="4032786" y="36053"/>
                  </a:lnTo>
                  <a:lnTo>
                    <a:pt x="3991654" y="16521"/>
                  </a:lnTo>
                  <a:lnTo>
                    <a:pt x="3946988" y="4254"/>
                  </a:lnTo>
                  <a:lnTo>
                    <a:pt x="38995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563106" y="3987546"/>
              <a:ext cx="4163695" cy="3214370"/>
            </a:xfrm>
            <a:custGeom>
              <a:avLst/>
              <a:gdLst/>
              <a:ahLst/>
              <a:cxnLst/>
              <a:rect l="l" t="t" r="r" b="b"/>
              <a:pathLst>
                <a:path w="4163695" h="3214370">
                  <a:moveTo>
                    <a:pt x="0" y="264032"/>
                  </a:moveTo>
                  <a:lnTo>
                    <a:pt x="4254" y="216579"/>
                  </a:lnTo>
                  <a:lnTo>
                    <a:pt x="16521" y="171913"/>
                  </a:lnTo>
                  <a:lnTo>
                    <a:pt x="36053" y="130781"/>
                  </a:lnTo>
                  <a:lnTo>
                    <a:pt x="62105" y="93930"/>
                  </a:lnTo>
                  <a:lnTo>
                    <a:pt x="93930" y="62105"/>
                  </a:lnTo>
                  <a:lnTo>
                    <a:pt x="130781" y="36053"/>
                  </a:lnTo>
                  <a:lnTo>
                    <a:pt x="171913" y="16521"/>
                  </a:lnTo>
                  <a:lnTo>
                    <a:pt x="216579" y="4254"/>
                  </a:lnTo>
                  <a:lnTo>
                    <a:pt x="264033" y="0"/>
                  </a:lnTo>
                  <a:lnTo>
                    <a:pt x="3899535" y="0"/>
                  </a:lnTo>
                  <a:lnTo>
                    <a:pt x="3946988" y="4254"/>
                  </a:lnTo>
                  <a:lnTo>
                    <a:pt x="3991654" y="16521"/>
                  </a:lnTo>
                  <a:lnTo>
                    <a:pt x="4032786" y="36053"/>
                  </a:lnTo>
                  <a:lnTo>
                    <a:pt x="4069637" y="62105"/>
                  </a:lnTo>
                  <a:lnTo>
                    <a:pt x="4101462" y="93930"/>
                  </a:lnTo>
                  <a:lnTo>
                    <a:pt x="4127514" y="130781"/>
                  </a:lnTo>
                  <a:lnTo>
                    <a:pt x="4147046" y="171913"/>
                  </a:lnTo>
                  <a:lnTo>
                    <a:pt x="4159313" y="216579"/>
                  </a:lnTo>
                  <a:lnTo>
                    <a:pt x="4163568" y="264032"/>
                  </a:lnTo>
                  <a:lnTo>
                    <a:pt x="4163568" y="2950083"/>
                  </a:lnTo>
                  <a:lnTo>
                    <a:pt x="4159313" y="2997536"/>
                  </a:lnTo>
                  <a:lnTo>
                    <a:pt x="4147046" y="3042202"/>
                  </a:lnTo>
                  <a:lnTo>
                    <a:pt x="4127514" y="3083334"/>
                  </a:lnTo>
                  <a:lnTo>
                    <a:pt x="4101462" y="3120185"/>
                  </a:lnTo>
                  <a:lnTo>
                    <a:pt x="4069637" y="3152010"/>
                  </a:lnTo>
                  <a:lnTo>
                    <a:pt x="4032786" y="3178062"/>
                  </a:lnTo>
                  <a:lnTo>
                    <a:pt x="3991654" y="3197594"/>
                  </a:lnTo>
                  <a:lnTo>
                    <a:pt x="3946988" y="3209861"/>
                  </a:lnTo>
                  <a:lnTo>
                    <a:pt x="3899535" y="3214116"/>
                  </a:lnTo>
                  <a:lnTo>
                    <a:pt x="264033" y="3214116"/>
                  </a:lnTo>
                  <a:lnTo>
                    <a:pt x="216579" y="3209861"/>
                  </a:lnTo>
                  <a:lnTo>
                    <a:pt x="171913" y="3197594"/>
                  </a:lnTo>
                  <a:lnTo>
                    <a:pt x="130781" y="3178062"/>
                  </a:lnTo>
                  <a:lnTo>
                    <a:pt x="93930" y="3152010"/>
                  </a:lnTo>
                  <a:lnTo>
                    <a:pt x="62105" y="3120185"/>
                  </a:lnTo>
                  <a:lnTo>
                    <a:pt x="36053" y="3083334"/>
                  </a:lnTo>
                  <a:lnTo>
                    <a:pt x="16521" y="3042202"/>
                  </a:lnTo>
                  <a:lnTo>
                    <a:pt x="4254" y="2997536"/>
                  </a:lnTo>
                  <a:lnTo>
                    <a:pt x="0" y="2950083"/>
                  </a:lnTo>
                  <a:lnTo>
                    <a:pt x="0" y="264032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937375" y="4242968"/>
            <a:ext cx="3458210" cy="2540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Usually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done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iOS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accomplished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restarting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 with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Patched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kernel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tethered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jailbreak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7936" y="4258436"/>
            <a:ext cx="81172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/>
              <a:t>Implement</a:t>
            </a:r>
            <a:r>
              <a:rPr dirty="0" spc="-114"/>
              <a:t> </a:t>
            </a:r>
            <a:r>
              <a:rPr dirty="0" spc="75"/>
              <a:t>Secure</a:t>
            </a:r>
            <a:r>
              <a:rPr dirty="0" spc="-130"/>
              <a:t> </a:t>
            </a:r>
            <a:r>
              <a:rPr dirty="0" spc="150"/>
              <a:t>Mobile</a:t>
            </a:r>
            <a:r>
              <a:rPr dirty="0" spc="-100"/>
              <a:t> </a:t>
            </a:r>
            <a:r>
              <a:rPr dirty="0" spc="75"/>
              <a:t>Device</a:t>
            </a:r>
            <a:r>
              <a:rPr dirty="0" spc="-130"/>
              <a:t> </a:t>
            </a:r>
            <a:r>
              <a:rPr dirty="0" spc="105"/>
              <a:t>Connections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5524" y="3090164"/>
            <a:ext cx="3947160" cy="4551680"/>
            <a:chOff x="1525524" y="3090164"/>
            <a:chExt cx="3947160" cy="4551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5524" y="3442716"/>
              <a:ext cx="3834384" cy="38343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84830" y="3090164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7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4" y="88519"/>
                  </a:lnTo>
                  <a:lnTo>
                    <a:pt x="295656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4" y="154686"/>
                  </a:lnTo>
                  <a:lnTo>
                    <a:pt x="723137" y="184276"/>
                  </a:lnTo>
                  <a:lnTo>
                    <a:pt x="824865" y="218694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1" y="459866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6"/>
                  </a:lnTo>
                  <a:lnTo>
                    <a:pt x="1692909" y="803528"/>
                  </a:lnTo>
                  <a:lnTo>
                    <a:pt x="1761617" y="882903"/>
                  </a:lnTo>
                  <a:lnTo>
                    <a:pt x="1826641" y="965708"/>
                  </a:lnTo>
                  <a:lnTo>
                    <a:pt x="1887728" y="1051560"/>
                  </a:lnTo>
                  <a:lnTo>
                    <a:pt x="1944750" y="1140460"/>
                  </a:lnTo>
                  <a:lnTo>
                    <a:pt x="1997456" y="1232153"/>
                  </a:lnTo>
                  <a:lnTo>
                    <a:pt x="2045716" y="1326641"/>
                  </a:lnTo>
                  <a:lnTo>
                    <a:pt x="2089531" y="1423670"/>
                  </a:lnTo>
                  <a:lnTo>
                    <a:pt x="2128773" y="1523111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9"/>
                  </a:lnTo>
                  <a:lnTo>
                    <a:pt x="2236343" y="1942591"/>
                  </a:lnTo>
                  <a:lnTo>
                    <a:pt x="2250312" y="2052320"/>
                  </a:lnTo>
                  <a:lnTo>
                    <a:pt x="2258695" y="2163445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2" y="2499995"/>
                  </a:lnTo>
                  <a:lnTo>
                    <a:pt x="2236343" y="2609469"/>
                  </a:lnTo>
                  <a:lnTo>
                    <a:pt x="2217039" y="2717291"/>
                  </a:lnTo>
                  <a:lnTo>
                    <a:pt x="2192655" y="2823210"/>
                  </a:lnTo>
                  <a:lnTo>
                    <a:pt x="2163191" y="2926969"/>
                  </a:lnTo>
                  <a:lnTo>
                    <a:pt x="2128773" y="3028696"/>
                  </a:lnTo>
                  <a:lnTo>
                    <a:pt x="2089531" y="3128010"/>
                  </a:lnTo>
                  <a:lnTo>
                    <a:pt x="2045716" y="3225038"/>
                  </a:lnTo>
                  <a:lnTo>
                    <a:pt x="1997456" y="3319399"/>
                  </a:lnTo>
                  <a:lnTo>
                    <a:pt x="1944878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7" y="3668395"/>
                  </a:lnTo>
                  <a:lnTo>
                    <a:pt x="1693291" y="3747770"/>
                  </a:lnTo>
                  <a:lnTo>
                    <a:pt x="1620773" y="3823843"/>
                  </a:lnTo>
                  <a:lnTo>
                    <a:pt x="1544828" y="3896360"/>
                  </a:lnTo>
                  <a:lnTo>
                    <a:pt x="1465453" y="3965321"/>
                  </a:lnTo>
                  <a:lnTo>
                    <a:pt x="1382775" y="4030218"/>
                  </a:lnTo>
                  <a:lnTo>
                    <a:pt x="1297050" y="4091304"/>
                  </a:lnTo>
                  <a:lnTo>
                    <a:pt x="1208278" y="4148201"/>
                  </a:lnTo>
                  <a:lnTo>
                    <a:pt x="1116710" y="4201033"/>
                  </a:lnTo>
                  <a:lnTo>
                    <a:pt x="1022349" y="4249420"/>
                  </a:lnTo>
                  <a:lnTo>
                    <a:pt x="925448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1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8" y="4491609"/>
                  </a:lnTo>
                  <a:lnTo>
                    <a:pt x="300990" y="4482846"/>
                  </a:lnTo>
                  <a:lnTo>
                    <a:pt x="411987" y="4468622"/>
                  </a:lnTo>
                  <a:lnTo>
                    <a:pt x="521081" y="4448937"/>
                  </a:lnTo>
                  <a:lnTo>
                    <a:pt x="628395" y="4424172"/>
                  </a:lnTo>
                  <a:lnTo>
                    <a:pt x="733552" y="4394073"/>
                  </a:lnTo>
                  <a:lnTo>
                    <a:pt x="836548" y="4359148"/>
                  </a:lnTo>
                  <a:lnTo>
                    <a:pt x="937132" y="4319270"/>
                  </a:lnTo>
                  <a:lnTo>
                    <a:pt x="1035304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0" y="4114546"/>
                  </a:lnTo>
                  <a:lnTo>
                    <a:pt x="1400429" y="4052697"/>
                  </a:lnTo>
                  <a:lnTo>
                    <a:pt x="1484121" y="3986784"/>
                  </a:lnTo>
                  <a:lnTo>
                    <a:pt x="1564512" y="3917061"/>
                  </a:lnTo>
                  <a:lnTo>
                    <a:pt x="1641474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60"/>
                  </a:lnTo>
                  <a:lnTo>
                    <a:pt x="1969643" y="3425317"/>
                  </a:lnTo>
                  <a:lnTo>
                    <a:pt x="2022856" y="3332353"/>
                  </a:lnTo>
                  <a:lnTo>
                    <a:pt x="2071750" y="3236849"/>
                  </a:lnTo>
                  <a:lnTo>
                    <a:pt x="2116200" y="3138551"/>
                  </a:lnTo>
                  <a:lnTo>
                    <a:pt x="2155824" y="3037840"/>
                  </a:lnTo>
                  <a:lnTo>
                    <a:pt x="2190622" y="2934843"/>
                  </a:lnTo>
                  <a:lnTo>
                    <a:pt x="2220468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70" y="2389505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6" y="1720977"/>
                  </a:lnTo>
                  <a:lnTo>
                    <a:pt x="2190369" y="1615694"/>
                  </a:lnTo>
                  <a:lnTo>
                    <a:pt x="2155444" y="1512570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0" y="1217930"/>
                  </a:lnTo>
                  <a:lnTo>
                    <a:pt x="1968754" y="1125093"/>
                  </a:lnTo>
                  <a:lnTo>
                    <a:pt x="1911095" y="1035050"/>
                  </a:lnTo>
                  <a:lnTo>
                    <a:pt x="1849120" y="948055"/>
                  </a:lnTo>
                  <a:lnTo>
                    <a:pt x="1783207" y="864235"/>
                  </a:lnTo>
                  <a:lnTo>
                    <a:pt x="1713483" y="783844"/>
                  </a:lnTo>
                  <a:lnTo>
                    <a:pt x="1640078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0" y="497713"/>
                  </a:lnTo>
                  <a:lnTo>
                    <a:pt x="1311656" y="435863"/>
                  </a:lnTo>
                  <a:lnTo>
                    <a:pt x="1221612" y="378206"/>
                  </a:lnTo>
                  <a:lnTo>
                    <a:pt x="1128648" y="324738"/>
                  </a:lnTo>
                  <a:lnTo>
                    <a:pt x="1033018" y="275716"/>
                  </a:lnTo>
                  <a:lnTo>
                    <a:pt x="934719" y="231394"/>
                  </a:lnTo>
                  <a:lnTo>
                    <a:pt x="833882" y="191515"/>
                  </a:lnTo>
                  <a:lnTo>
                    <a:pt x="730884" y="156845"/>
                  </a:lnTo>
                  <a:lnTo>
                    <a:pt x="625474" y="126873"/>
                  </a:lnTo>
                  <a:lnTo>
                    <a:pt x="518159" y="102108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85081" y="328955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85081" y="328955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5081" y="6994398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085081" y="6994398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94909" y="4373118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94909" y="4373118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78145" y="58925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78145" y="58925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83328" y="306451"/>
            <a:ext cx="6686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Cellular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GPS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8747" y="760476"/>
            <a:ext cx="8999220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721353" y="1771268"/>
            <a:ext cx="976122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few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establish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communication.</a:t>
            </a:r>
            <a:endParaRPr sz="2200">
              <a:latin typeface="Tahoma"/>
              <a:cs typeface="Tahoma"/>
            </a:endParaRPr>
          </a:p>
          <a:p>
            <a:pPr algn="ctr" marL="2540">
              <a:lnSpc>
                <a:spcPct val="100000"/>
              </a:lnSpc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methods: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1978" y="3291967"/>
            <a:ext cx="94151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Disable</a:t>
            </a:r>
            <a:r>
              <a:rPr dirty="0" sz="2200" spc="-8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cellular</a:t>
            </a:r>
            <a:r>
              <a:rPr dirty="0" sz="2200" spc="-6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data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if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ahoma"/>
                <a:cs typeface="Tahoma"/>
              </a:rPr>
              <a:t>unmonitored</a:t>
            </a:r>
            <a:r>
              <a:rPr dirty="0" sz="2200" spc="-7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unfiltered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connection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detected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8240" y="4463923"/>
            <a:ext cx="5552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44484E"/>
                </a:solidFill>
                <a:latin typeface="Tahoma"/>
                <a:cs typeface="Tahoma"/>
              </a:rPr>
              <a:t>Help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preventing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use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data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exfiltration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11978" y="5968746"/>
            <a:ext cx="8061325" cy="1512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38835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Attack</a:t>
            </a:r>
            <a:r>
              <a:rPr dirty="0" sz="22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cellular</a:t>
            </a:r>
            <a:r>
              <a:rPr dirty="0" sz="2200" spc="-6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connections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in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case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exploit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detected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Provide</a:t>
            </a:r>
            <a:r>
              <a:rPr dirty="0" sz="22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Global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Positioning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ahoma"/>
                <a:cs typeface="Tahoma"/>
              </a:rPr>
              <a:t>System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Tahoma"/>
                <a:cs typeface="Tahoma"/>
              </a:rPr>
              <a:t>(GPS)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3328" y="306451"/>
            <a:ext cx="6686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Cellular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GPS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8747" y="760476"/>
            <a:ext cx="899922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98102" y="2645219"/>
            <a:ext cx="11200765" cy="5156835"/>
            <a:chOff x="2598102" y="2645219"/>
            <a:chExt cx="11200765" cy="51568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7563" y="2654808"/>
              <a:ext cx="11181588" cy="51374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02864" y="2649982"/>
              <a:ext cx="11191240" cy="5147310"/>
            </a:xfrm>
            <a:custGeom>
              <a:avLst/>
              <a:gdLst/>
              <a:ahLst/>
              <a:cxnLst/>
              <a:rect l="l" t="t" r="r" b="b"/>
              <a:pathLst>
                <a:path w="11191240" h="5147309">
                  <a:moveTo>
                    <a:pt x="0" y="5146929"/>
                  </a:moveTo>
                  <a:lnTo>
                    <a:pt x="11191113" y="5146929"/>
                  </a:lnTo>
                  <a:lnTo>
                    <a:pt x="11191113" y="0"/>
                  </a:lnTo>
                  <a:lnTo>
                    <a:pt x="0" y="0"/>
                  </a:lnTo>
                  <a:lnTo>
                    <a:pt x="0" y="5146929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418457" y="1933193"/>
            <a:ext cx="74174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Locking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down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connectivity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Intune.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8455" y="306451"/>
            <a:ext cx="38779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MAC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Flooding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2273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77692" y="1930145"/>
            <a:ext cx="104990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directed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hosts,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flooding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switch.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22935" y="3325941"/>
            <a:ext cx="1800860" cy="4565015"/>
            <a:chOff x="5022935" y="3325941"/>
            <a:chExt cx="1800860" cy="4565015"/>
          </a:xfrm>
        </p:grpSpPr>
        <p:sp>
          <p:nvSpPr>
            <p:cNvPr id="6" name="object 6"/>
            <p:cNvSpPr/>
            <p:nvPr/>
          </p:nvSpPr>
          <p:spPr>
            <a:xfrm>
              <a:off x="5022935" y="3325941"/>
              <a:ext cx="1800860" cy="4565015"/>
            </a:xfrm>
            <a:custGeom>
              <a:avLst/>
              <a:gdLst/>
              <a:ahLst/>
              <a:cxnLst/>
              <a:rect l="l" t="t" r="r" b="b"/>
              <a:pathLst>
                <a:path w="1800859" h="4565015">
                  <a:moveTo>
                    <a:pt x="143678" y="4454967"/>
                  </a:moveTo>
                  <a:lnTo>
                    <a:pt x="49952" y="4541835"/>
                  </a:lnTo>
                  <a:lnTo>
                    <a:pt x="175682" y="4564733"/>
                  </a:lnTo>
                  <a:lnTo>
                    <a:pt x="166562" y="4533453"/>
                  </a:lnTo>
                  <a:lnTo>
                    <a:pt x="147107" y="4533453"/>
                  </a:lnTo>
                  <a:lnTo>
                    <a:pt x="135804" y="4497004"/>
                  </a:lnTo>
                  <a:lnTo>
                    <a:pt x="154267" y="4491283"/>
                  </a:lnTo>
                  <a:lnTo>
                    <a:pt x="143678" y="4454967"/>
                  </a:lnTo>
                  <a:close/>
                </a:path>
                <a:path w="1800859" h="4565015">
                  <a:moveTo>
                    <a:pt x="154267" y="4491283"/>
                  </a:moveTo>
                  <a:lnTo>
                    <a:pt x="135804" y="4497004"/>
                  </a:lnTo>
                  <a:lnTo>
                    <a:pt x="147107" y="4533453"/>
                  </a:lnTo>
                  <a:lnTo>
                    <a:pt x="164949" y="4527921"/>
                  </a:lnTo>
                  <a:lnTo>
                    <a:pt x="154267" y="4491283"/>
                  </a:lnTo>
                  <a:close/>
                </a:path>
                <a:path w="1800859" h="4565015">
                  <a:moveTo>
                    <a:pt x="164949" y="4527921"/>
                  </a:moveTo>
                  <a:lnTo>
                    <a:pt x="147107" y="4533453"/>
                  </a:lnTo>
                  <a:lnTo>
                    <a:pt x="166562" y="4533453"/>
                  </a:lnTo>
                  <a:lnTo>
                    <a:pt x="164949" y="4527921"/>
                  </a:lnTo>
                  <a:close/>
                </a:path>
                <a:path w="1800859" h="4565015">
                  <a:moveTo>
                    <a:pt x="305029" y="4479097"/>
                  </a:moveTo>
                  <a:lnTo>
                    <a:pt x="193589" y="4479097"/>
                  </a:lnTo>
                  <a:lnTo>
                    <a:pt x="192827" y="4479351"/>
                  </a:lnTo>
                  <a:lnTo>
                    <a:pt x="154267" y="4491283"/>
                  </a:lnTo>
                  <a:lnTo>
                    <a:pt x="164949" y="4527921"/>
                  </a:lnTo>
                  <a:lnTo>
                    <a:pt x="205273" y="4515419"/>
                  </a:lnTo>
                  <a:lnTo>
                    <a:pt x="278806" y="4489384"/>
                  </a:lnTo>
                  <a:lnTo>
                    <a:pt x="305029" y="4479097"/>
                  </a:lnTo>
                  <a:close/>
                </a:path>
                <a:path w="1800859" h="4565015">
                  <a:moveTo>
                    <a:pt x="193241" y="4479205"/>
                  </a:moveTo>
                  <a:lnTo>
                    <a:pt x="192770" y="4479351"/>
                  </a:lnTo>
                  <a:lnTo>
                    <a:pt x="193241" y="4479205"/>
                  </a:lnTo>
                  <a:close/>
                </a:path>
                <a:path w="1800859" h="4565015">
                  <a:moveTo>
                    <a:pt x="432401" y="4425630"/>
                  </a:moveTo>
                  <a:lnTo>
                    <a:pt x="337099" y="4425630"/>
                  </a:lnTo>
                  <a:lnTo>
                    <a:pt x="265217" y="4453824"/>
                  </a:lnTo>
                  <a:lnTo>
                    <a:pt x="193241" y="4479205"/>
                  </a:lnTo>
                  <a:lnTo>
                    <a:pt x="193589" y="4479097"/>
                  </a:lnTo>
                  <a:lnTo>
                    <a:pt x="305029" y="4479097"/>
                  </a:lnTo>
                  <a:lnTo>
                    <a:pt x="351323" y="4460936"/>
                  </a:lnTo>
                  <a:lnTo>
                    <a:pt x="422443" y="4430329"/>
                  </a:lnTo>
                  <a:lnTo>
                    <a:pt x="432401" y="4425630"/>
                  </a:lnTo>
                  <a:close/>
                </a:path>
                <a:path w="1800859" h="4565015">
                  <a:moveTo>
                    <a:pt x="265852" y="4453570"/>
                  </a:moveTo>
                  <a:lnTo>
                    <a:pt x="265133" y="4453824"/>
                  </a:lnTo>
                  <a:lnTo>
                    <a:pt x="265852" y="4453570"/>
                  </a:lnTo>
                  <a:close/>
                </a:path>
                <a:path w="1800859" h="4565015">
                  <a:moveTo>
                    <a:pt x="496147" y="4395404"/>
                  </a:moveTo>
                  <a:lnTo>
                    <a:pt x="407076" y="4395404"/>
                  </a:lnTo>
                  <a:lnTo>
                    <a:pt x="336464" y="4425757"/>
                  </a:lnTo>
                  <a:lnTo>
                    <a:pt x="337099" y="4425630"/>
                  </a:lnTo>
                  <a:lnTo>
                    <a:pt x="432401" y="4425630"/>
                  </a:lnTo>
                  <a:lnTo>
                    <a:pt x="492420" y="4397309"/>
                  </a:lnTo>
                  <a:lnTo>
                    <a:pt x="496147" y="4395404"/>
                  </a:lnTo>
                  <a:close/>
                </a:path>
                <a:path w="1800859" h="4565015">
                  <a:moveTo>
                    <a:pt x="559509" y="4363019"/>
                  </a:moveTo>
                  <a:lnTo>
                    <a:pt x="475910" y="4363019"/>
                  </a:lnTo>
                  <a:lnTo>
                    <a:pt x="475402" y="4363273"/>
                  </a:lnTo>
                  <a:lnTo>
                    <a:pt x="406441" y="4395658"/>
                  </a:lnTo>
                  <a:lnTo>
                    <a:pt x="407076" y="4395404"/>
                  </a:lnTo>
                  <a:lnTo>
                    <a:pt x="496147" y="4395404"/>
                  </a:lnTo>
                  <a:lnTo>
                    <a:pt x="559509" y="4363019"/>
                  </a:lnTo>
                  <a:close/>
                </a:path>
                <a:path w="1800859" h="4565015">
                  <a:moveTo>
                    <a:pt x="475764" y="4363088"/>
                  </a:moveTo>
                  <a:lnTo>
                    <a:pt x="475370" y="4363273"/>
                  </a:lnTo>
                  <a:lnTo>
                    <a:pt x="475764" y="4363088"/>
                  </a:lnTo>
                  <a:close/>
                </a:path>
                <a:path w="1800859" h="4565015">
                  <a:moveTo>
                    <a:pt x="621785" y="4328475"/>
                  </a:moveTo>
                  <a:lnTo>
                    <a:pt x="543347" y="4328475"/>
                  </a:lnTo>
                  <a:lnTo>
                    <a:pt x="475764" y="4363088"/>
                  </a:lnTo>
                  <a:lnTo>
                    <a:pt x="475910" y="4363019"/>
                  </a:lnTo>
                  <a:lnTo>
                    <a:pt x="559509" y="4363019"/>
                  </a:lnTo>
                  <a:lnTo>
                    <a:pt x="561000" y="4362257"/>
                  </a:lnTo>
                  <a:lnTo>
                    <a:pt x="621785" y="4328475"/>
                  </a:lnTo>
                  <a:close/>
                </a:path>
                <a:path w="1800859" h="4565015">
                  <a:moveTo>
                    <a:pt x="683678" y="4291772"/>
                  </a:moveTo>
                  <a:lnTo>
                    <a:pt x="609514" y="4291772"/>
                  </a:lnTo>
                  <a:lnTo>
                    <a:pt x="542839" y="4328729"/>
                  </a:lnTo>
                  <a:lnTo>
                    <a:pt x="543347" y="4328475"/>
                  </a:lnTo>
                  <a:lnTo>
                    <a:pt x="621785" y="4328475"/>
                  </a:lnTo>
                  <a:lnTo>
                    <a:pt x="628183" y="4324919"/>
                  </a:lnTo>
                  <a:lnTo>
                    <a:pt x="683678" y="4291772"/>
                  </a:lnTo>
                  <a:close/>
                </a:path>
                <a:path w="1800859" h="4565015">
                  <a:moveTo>
                    <a:pt x="674284" y="4253037"/>
                  </a:moveTo>
                  <a:lnTo>
                    <a:pt x="609006" y="4292026"/>
                  </a:lnTo>
                  <a:lnTo>
                    <a:pt x="609514" y="4291772"/>
                  </a:lnTo>
                  <a:lnTo>
                    <a:pt x="683678" y="4291772"/>
                  </a:lnTo>
                  <a:lnTo>
                    <a:pt x="694096" y="4285549"/>
                  </a:lnTo>
                  <a:lnTo>
                    <a:pt x="744067" y="4253418"/>
                  </a:lnTo>
                  <a:lnTo>
                    <a:pt x="673776" y="4253418"/>
                  </a:lnTo>
                  <a:lnTo>
                    <a:pt x="674284" y="4253037"/>
                  </a:lnTo>
                  <a:close/>
                </a:path>
                <a:path w="1800859" h="4565015">
                  <a:moveTo>
                    <a:pt x="921433" y="4124767"/>
                  </a:moveTo>
                  <a:lnTo>
                    <a:pt x="859958" y="4124767"/>
                  </a:lnTo>
                  <a:lnTo>
                    <a:pt x="799125" y="4169852"/>
                  </a:lnTo>
                  <a:lnTo>
                    <a:pt x="737149" y="4212651"/>
                  </a:lnTo>
                  <a:lnTo>
                    <a:pt x="673776" y="4253418"/>
                  </a:lnTo>
                  <a:lnTo>
                    <a:pt x="744067" y="4253418"/>
                  </a:lnTo>
                  <a:lnTo>
                    <a:pt x="758485" y="4244147"/>
                  </a:lnTo>
                  <a:lnTo>
                    <a:pt x="821604" y="4200713"/>
                  </a:lnTo>
                  <a:lnTo>
                    <a:pt x="882945" y="4155247"/>
                  </a:lnTo>
                  <a:lnTo>
                    <a:pt x="921433" y="4124767"/>
                  </a:lnTo>
                  <a:close/>
                </a:path>
                <a:path w="1800859" h="4565015">
                  <a:moveTo>
                    <a:pt x="737657" y="4212270"/>
                  </a:moveTo>
                  <a:lnTo>
                    <a:pt x="737066" y="4212651"/>
                  </a:lnTo>
                  <a:lnTo>
                    <a:pt x="737657" y="4212270"/>
                  </a:lnTo>
                  <a:close/>
                </a:path>
                <a:path w="1800859" h="4565015">
                  <a:moveTo>
                    <a:pt x="799633" y="4169471"/>
                  </a:moveTo>
                  <a:lnTo>
                    <a:pt x="799082" y="4169852"/>
                  </a:lnTo>
                  <a:lnTo>
                    <a:pt x="799633" y="4169471"/>
                  </a:lnTo>
                  <a:close/>
                </a:path>
                <a:path w="1800859" h="4565015">
                  <a:moveTo>
                    <a:pt x="977842" y="4078158"/>
                  </a:moveTo>
                  <a:lnTo>
                    <a:pt x="918886" y="4078158"/>
                  </a:lnTo>
                  <a:lnTo>
                    <a:pt x="859541" y="4125076"/>
                  </a:lnTo>
                  <a:lnTo>
                    <a:pt x="859958" y="4124767"/>
                  </a:lnTo>
                  <a:lnTo>
                    <a:pt x="921433" y="4124767"/>
                  </a:lnTo>
                  <a:lnTo>
                    <a:pt x="942762" y="4107876"/>
                  </a:lnTo>
                  <a:lnTo>
                    <a:pt x="977842" y="4078158"/>
                  </a:lnTo>
                  <a:close/>
                </a:path>
                <a:path w="1800859" h="4565015">
                  <a:moveTo>
                    <a:pt x="1031662" y="3979352"/>
                  </a:moveTo>
                  <a:lnTo>
                    <a:pt x="975655" y="4030025"/>
                  </a:lnTo>
                  <a:lnTo>
                    <a:pt x="918378" y="4078539"/>
                  </a:lnTo>
                  <a:lnTo>
                    <a:pt x="918886" y="4078158"/>
                  </a:lnTo>
                  <a:lnTo>
                    <a:pt x="977842" y="4078158"/>
                  </a:lnTo>
                  <a:lnTo>
                    <a:pt x="1000928" y="4058600"/>
                  </a:lnTo>
                  <a:lnTo>
                    <a:pt x="1057443" y="4007419"/>
                  </a:lnTo>
                  <a:lnTo>
                    <a:pt x="1086062" y="3979860"/>
                  </a:lnTo>
                  <a:lnTo>
                    <a:pt x="1031281" y="3979860"/>
                  </a:lnTo>
                  <a:lnTo>
                    <a:pt x="1031662" y="3979352"/>
                  </a:lnTo>
                  <a:close/>
                </a:path>
                <a:path w="1800859" h="4565015">
                  <a:moveTo>
                    <a:pt x="976036" y="4029644"/>
                  </a:moveTo>
                  <a:lnTo>
                    <a:pt x="975587" y="4030025"/>
                  </a:lnTo>
                  <a:lnTo>
                    <a:pt x="976036" y="4029644"/>
                  </a:lnTo>
                  <a:close/>
                </a:path>
                <a:path w="1800859" h="4565015">
                  <a:moveTo>
                    <a:pt x="1138727" y="3927409"/>
                  </a:moveTo>
                  <a:lnTo>
                    <a:pt x="1085637" y="3927409"/>
                  </a:lnTo>
                  <a:lnTo>
                    <a:pt x="1031281" y="3979860"/>
                  </a:lnTo>
                  <a:lnTo>
                    <a:pt x="1086062" y="3979860"/>
                  </a:lnTo>
                  <a:lnTo>
                    <a:pt x="1112307" y="3954587"/>
                  </a:lnTo>
                  <a:lnTo>
                    <a:pt x="1138727" y="3927409"/>
                  </a:lnTo>
                  <a:close/>
                </a:path>
                <a:path w="1800859" h="4565015">
                  <a:moveTo>
                    <a:pt x="1238330" y="3818189"/>
                  </a:moveTo>
                  <a:lnTo>
                    <a:pt x="1188380" y="3818189"/>
                  </a:lnTo>
                  <a:lnTo>
                    <a:pt x="1137453" y="3874069"/>
                  </a:lnTo>
                  <a:lnTo>
                    <a:pt x="1085457" y="3927583"/>
                  </a:lnTo>
                  <a:lnTo>
                    <a:pt x="1085637" y="3927409"/>
                  </a:lnTo>
                  <a:lnTo>
                    <a:pt x="1138727" y="3927409"/>
                  </a:lnTo>
                  <a:lnTo>
                    <a:pt x="1165393" y="3899977"/>
                  </a:lnTo>
                  <a:lnTo>
                    <a:pt x="1216701" y="3843589"/>
                  </a:lnTo>
                  <a:lnTo>
                    <a:pt x="1238330" y="3818189"/>
                  </a:lnTo>
                  <a:close/>
                </a:path>
                <a:path w="1800859" h="4565015">
                  <a:moveTo>
                    <a:pt x="1137834" y="3873561"/>
                  </a:moveTo>
                  <a:lnTo>
                    <a:pt x="1137342" y="3874069"/>
                  </a:lnTo>
                  <a:lnTo>
                    <a:pt x="1137834" y="3873561"/>
                  </a:lnTo>
                  <a:close/>
                </a:path>
                <a:path w="1800859" h="4565015">
                  <a:moveTo>
                    <a:pt x="1331414" y="3702238"/>
                  </a:moveTo>
                  <a:lnTo>
                    <a:pt x="1283757" y="3702238"/>
                  </a:lnTo>
                  <a:lnTo>
                    <a:pt x="1283376" y="3702746"/>
                  </a:lnTo>
                  <a:lnTo>
                    <a:pt x="1236640" y="3761420"/>
                  </a:lnTo>
                  <a:lnTo>
                    <a:pt x="1187872" y="3818570"/>
                  </a:lnTo>
                  <a:lnTo>
                    <a:pt x="1188380" y="3818189"/>
                  </a:lnTo>
                  <a:lnTo>
                    <a:pt x="1238330" y="3818189"/>
                  </a:lnTo>
                  <a:lnTo>
                    <a:pt x="1266231" y="3785423"/>
                  </a:lnTo>
                  <a:lnTo>
                    <a:pt x="1313856" y="3725860"/>
                  </a:lnTo>
                  <a:lnTo>
                    <a:pt x="1331414" y="3702238"/>
                  </a:lnTo>
                  <a:close/>
                </a:path>
                <a:path w="1800859" h="4565015">
                  <a:moveTo>
                    <a:pt x="1237021" y="3760912"/>
                  </a:moveTo>
                  <a:lnTo>
                    <a:pt x="1236588" y="3761420"/>
                  </a:lnTo>
                  <a:lnTo>
                    <a:pt x="1237021" y="3760912"/>
                  </a:lnTo>
                  <a:close/>
                </a:path>
                <a:path w="1800859" h="4565015">
                  <a:moveTo>
                    <a:pt x="1283731" y="3702270"/>
                  </a:moveTo>
                  <a:lnTo>
                    <a:pt x="1283353" y="3702746"/>
                  </a:lnTo>
                  <a:lnTo>
                    <a:pt x="1283731" y="3702270"/>
                  </a:lnTo>
                  <a:close/>
                </a:path>
                <a:path w="1800859" h="4565015">
                  <a:moveTo>
                    <a:pt x="1375103" y="3642040"/>
                  </a:moveTo>
                  <a:lnTo>
                    <a:pt x="1328715" y="3642040"/>
                  </a:lnTo>
                  <a:lnTo>
                    <a:pt x="1283731" y="3702270"/>
                  </a:lnTo>
                  <a:lnTo>
                    <a:pt x="1331414" y="3702238"/>
                  </a:lnTo>
                  <a:lnTo>
                    <a:pt x="1359449" y="3664519"/>
                  </a:lnTo>
                  <a:lnTo>
                    <a:pt x="1375103" y="3642040"/>
                  </a:lnTo>
                  <a:close/>
                </a:path>
                <a:path w="1800859" h="4565015">
                  <a:moveTo>
                    <a:pt x="1417132" y="3580191"/>
                  </a:moveTo>
                  <a:lnTo>
                    <a:pt x="1371641" y="3580191"/>
                  </a:lnTo>
                  <a:lnTo>
                    <a:pt x="1328334" y="3642548"/>
                  </a:lnTo>
                  <a:lnTo>
                    <a:pt x="1328715" y="3642040"/>
                  </a:lnTo>
                  <a:lnTo>
                    <a:pt x="1375103" y="3642040"/>
                  </a:lnTo>
                  <a:lnTo>
                    <a:pt x="1403137" y="3601781"/>
                  </a:lnTo>
                  <a:lnTo>
                    <a:pt x="1417132" y="3580191"/>
                  </a:lnTo>
                  <a:close/>
                </a:path>
                <a:path w="1800859" h="4565015">
                  <a:moveTo>
                    <a:pt x="1457093" y="3517072"/>
                  </a:moveTo>
                  <a:lnTo>
                    <a:pt x="1412662" y="3517072"/>
                  </a:lnTo>
                  <a:lnTo>
                    <a:pt x="1371260" y="3580699"/>
                  </a:lnTo>
                  <a:lnTo>
                    <a:pt x="1371641" y="3580191"/>
                  </a:lnTo>
                  <a:lnTo>
                    <a:pt x="1417132" y="3580191"/>
                  </a:lnTo>
                  <a:lnTo>
                    <a:pt x="1444793" y="3537519"/>
                  </a:lnTo>
                  <a:lnTo>
                    <a:pt x="1457093" y="3517072"/>
                  </a:lnTo>
                  <a:close/>
                </a:path>
                <a:path w="1800859" h="4565015">
                  <a:moveTo>
                    <a:pt x="1565324" y="3319079"/>
                  </a:moveTo>
                  <a:lnTo>
                    <a:pt x="1523152" y="3319079"/>
                  </a:lnTo>
                  <a:lnTo>
                    <a:pt x="1488227" y="3386897"/>
                  </a:lnTo>
                  <a:lnTo>
                    <a:pt x="1451270" y="3452937"/>
                  </a:lnTo>
                  <a:lnTo>
                    <a:pt x="1412281" y="3517580"/>
                  </a:lnTo>
                  <a:lnTo>
                    <a:pt x="1412662" y="3517072"/>
                  </a:lnTo>
                  <a:lnTo>
                    <a:pt x="1457093" y="3517072"/>
                  </a:lnTo>
                  <a:lnTo>
                    <a:pt x="1484290" y="3471860"/>
                  </a:lnTo>
                  <a:lnTo>
                    <a:pt x="1521882" y="3404677"/>
                  </a:lnTo>
                  <a:lnTo>
                    <a:pt x="1557188" y="3336224"/>
                  </a:lnTo>
                  <a:lnTo>
                    <a:pt x="1565324" y="3319079"/>
                  </a:lnTo>
                  <a:close/>
                </a:path>
                <a:path w="1800859" h="4565015">
                  <a:moveTo>
                    <a:pt x="1451524" y="3452429"/>
                  </a:moveTo>
                  <a:lnTo>
                    <a:pt x="1451218" y="3452937"/>
                  </a:lnTo>
                  <a:lnTo>
                    <a:pt x="1451524" y="3452429"/>
                  </a:lnTo>
                  <a:close/>
                </a:path>
                <a:path w="1800859" h="4565015">
                  <a:moveTo>
                    <a:pt x="1488481" y="3386389"/>
                  </a:moveTo>
                  <a:lnTo>
                    <a:pt x="1488197" y="3386897"/>
                  </a:lnTo>
                  <a:lnTo>
                    <a:pt x="1488481" y="3386389"/>
                  </a:lnTo>
                  <a:close/>
                </a:path>
                <a:path w="1800859" h="4565015">
                  <a:moveTo>
                    <a:pt x="1597279" y="3250372"/>
                  </a:moveTo>
                  <a:lnTo>
                    <a:pt x="1555791" y="3250372"/>
                  </a:lnTo>
                  <a:lnTo>
                    <a:pt x="1522989" y="3319396"/>
                  </a:lnTo>
                  <a:lnTo>
                    <a:pt x="1523152" y="3319079"/>
                  </a:lnTo>
                  <a:lnTo>
                    <a:pt x="1565324" y="3319079"/>
                  </a:lnTo>
                  <a:lnTo>
                    <a:pt x="1590335" y="3266374"/>
                  </a:lnTo>
                  <a:lnTo>
                    <a:pt x="1597279" y="3250372"/>
                  </a:lnTo>
                  <a:close/>
                </a:path>
                <a:path w="1800859" h="4565015">
                  <a:moveTo>
                    <a:pt x="1627072" y="3180395"/>
                  </a:moveTo>
                  <a:lnTo>
                    <a:pt x="1586144" y="3180395"/>
                  </a:lnTo>
                  <a:lnTo>
                    <a:pt x="1585890" y="3181030"/>
                  </a:lnTo>
                  <a:lnTo>
                    <a:pt x="1555537" y="3250880"/>
                  </a:lnTo>
                  <a:lnTo>
                    <a:pt x="1555791" y="3250372"/>
                  </a:lnTo>
                  <a:lnTo>
                    <a:pt x="1597279" y="3250372"/>
                  </a:lnTo>
                  <a:lnTo>
                    <a:pt x="1621196" y="3195254"/>
                  </a:lnTo>
                  <a:lnTo>
                    <a:pt x="1627072" y="3180395"/>
                  </a:lnTo>
                  <a:close/>
                </a:path>
                <a:path w="1800859" h="4565015">
                  <a:moveTo>
                    <a:pt x="1586118" y="3180455"/>
                  </a:moveTo>
                  <a:lnTo>
                    <a:pt x="1585868" y="3181030"/>
                  </a:lnTo>
                  <a:lnTo>
                    <a:pt x="1586118" y="3180455"/>
                  </a:lnTo>
                  <a:close/>
                </a:path>
                <a:path w="1800859" h="4565015">
                  <a:moveTo>
                    <a:pt x="1654707" y="3109275"/>
                  </a:moveTo>
                  <a:lnTo>
                    <a:pt x="1614338" y="3109275"/>
                  </a:lnTo>
                  <a:lnTo>
                    <a:pt x="1586118" y="3180455"/>
                  </a:lnTo>
                  <a:lnTo>
                    <a:pt x="1627072" y="3180395"/>
                  </a:lnTo>
                  <a:lnTo>
                    <a:pt x="1649771" y="3122991"/>
                  </a:lnTo>
                  <a:lnTo>
                    <a:pt x="1654707" y="3109275"/>
                  </a:lnTo>
                  <a:close/>
                </a:path>
                <a:path w="1800859" h="4565015">
                  <a:moveTo>
                    <a:pt x="1738428" y="2831653"/>
                  </a:moveTo>
                  <a:lnTo>
                    <a:pt x="1699301" y="2831653"/>
                  </a:lnTo>
                  <a:lnTo>
                    <a:pt x="1684696" y="2889692"/>
                  </a:lnTo>
                  <a:lnTo>
                    <a:pt x="1663487" y="2964241"/>
                  </a:lnTo>
                  <a:lnTo>
                    <a:pt x="1639992" y="3037647"/>
                  </a:lnTo>
                  <a:lnTo>
                    <a:pt x="1614084" y="3109910"/>
                  </a:lnTo>
                  <a:lnTo>
                    <a:pt x="1614338" y="3109275"/>
                  </a:lnTo>
                  <a:lnTo>
                    <a:pt x="1654707" y="3109275"/>
                  </a:lnTo>
                  <a:lnTo>
                    <a:pt x="1676187" y="3049585"/>
                  </a:lnTo>
                  <a:lnTo>
                    <a:pt x="1700063" y="2974909"/>
                  </a:lnTo>
                  <a:lnTo>
                    <a:pt x="1721526" y="2899344"/>
                  </a:lnTo>
                  <a:lnTo>
                    <a:pt x="1736385" y="2840797"/>
                  </a:lnTo>
                  <a:lnTo>
                    <a:pt x="1738428" y="2831653"/>
                  </a:lnTo>
                  <a:close/>
                </a:path>
                <a:path w="1800859" h="4565015">
                  <a:moveTo>
                    <a:pt x="1640119" y="3037012"/>
                  </a:moveTo>
                  <a:lnTo>
                    <a:pt x="1639892" y="3037647"/>
                  </a:lnTo>
                  <a:lnTo>
                    <a:pt x="1640119" y="3037012"/>
                  </a:lnTo>
                  <a:close/>
                </a:path>
                <a:path w="1800859" h="4565015">
                  <a:moveTo>
                    <a:pt x="1663614" y="2963606"/>
                  </a:moveTo>
                  <a:lnTo>
                    <a:pt x="1663412" y="2964241"/>
                  </a:lnTo>
                  <a:lnTo>
                    <a:pt x="1663614" y="2963606"/>
                  </a:lnTo>
                  <a:close/>
                </a:path>
                <a:path w="1800859" h="4565015">
                  <a:moveTo>
                    <a:pt x="1684823" y="2889184"/>
                  </a:moveTo>
                  <a:lnTo>
                    <a:pt x="1684679" y="2889692"/>
                  </a:lnTo>
                  <a:lnTo>
                    <a:pt x="1684823" y="2889184"/>
                  </a:lnTo>
                  <a:close/>
                </a:path>
                <a:path w="1800859" h="4565015">
                  <a:moveTo>
                    <a:pt x="1751085" y="2774122"/>
                  </a:moveTo>
                  <a:lnTo>
                    <a:pt x="1712255" y="2774122"/>
                  </a:lnTo>
                  <a:lnTo>
                    <a:pt x="1699181" y="2832129"/>
                  </a:lnTo>
                  <a:lnTo>
                    <a:pt x="1699301" y="2831653"/>
                  </a:lnTo>
                  <a:lnTo>
                    <a:pt x="1738428" y="2831653"/>
                  </a:lnTo>
                  <a:lnTo>
                    <a:pt x="1749466" y="2782250"/>
                  </a:lnTo>
                  <a:lnTo>
                    <a:pt x="1751085" y="2774122"/>
                  </a:lnTo>
                  <a:close/>
                </a:path>
                <a:path w="1800859" h="4565015">
                  <a:moveTo>
                    <a:pt x="1762382" y="2716464"/>
                  </a:moveTo>
                  <a:lnTo>
                    <a:pt x="1723812" y="2716464"/>
                  </a:lnTo>
                  <a:lnTo>
                    <a:pt x="1712128" y="2774503"/>
                  </a:lnTo>
                  <a:lnTo>
                    <a:pt x="1712255" y="2774122"/>
                  </a:lnTo>
                  <a:lnTo>
                    <a:pt x="1751085" y="2774122"/>
                  </a:lnTo>
                  <a:lnTo>
                    <a:pt x="1761150" y="2723576"/>
                  </a:lnTo>
                  <a:lnTo>
                    <a:pt x="1762382" y="2716464"/>
                  </a:lnTo>
                  <a:close/>
                </a:path>
                <a:path w="1800859" h="4565015">
                  <a:moveTo>
                    <a:pt x="1772133" y="2658806"/>
                  </a:moveTo>
                  <a:lnTo>
                    <a:pt x="1733718" y="2658806"/>
                  </a:lnTo>
                  <a:lnTo>
                    <a:pt x="1723685" y="2716972"/>
                  </a:lnTo>
                  <a:lnTo>
                    <a:pt x="1723812" y="2716464"/>
                  </a:lnTo>
                  <a:lnTo>
                    <a:pt x="1762382" y="2716464"/>
                  </a:lnTo>
                  <a:lnTo>
                    <a:pt x="1771310" y="2664902"/>
                  </a:lnTo>
                  <a:lnTo>
                    <a:pt x="1772133" y="2658806"/>
                  </a:lnTo>
                  <a:close/>
                </a:path>
                <a:path w="1800859" h="4565015">
                  <a:moveTo>
                    <a:pt x="1787437" y="2543617"/>
                  </a:moveTo>
                  <a:lnTo>
                    <a:pt x="1749212" y="2543617"/>
                  </a:lnTo>
                  <a:lnTo>
                    <a:pt x="1733591" y="2659441"/>
                  </a:lnTo>
                  <a:lnTo>
                    <a:pt x="1733718" y="2658806"/>
                  </a:lnTo>
                  <a:lnTo>
                    <a:pt x="1772133" y="2658806"/>
                  </a:lnTo>
                  <a:lnTo>
                    <a:pt x="1787058" y="2548189"/>
                  </a:lnTo>
                  <a:lnTo>
                    <a:pt x="1787437" y="2543617"/>
                  </a:lnTo>
                  <a:close/>
                </a:path>
                <a:path w="1800859" h="4565015">
                  <a:moveTo>
                    <a:pt x="1800634" y="2314763"/>
                  </a:moveTo>
                  <a:lnTo>
                    <a:pt x="1762547" y="2314763"/>
                  </a:lnTo>
                  <a:lnTo>
                    <a:pt x="1762547" y="2315652"/>
                  </a:lnTo>
                  <a:lnTo>
                    <a:pt x="1758737" y="2429825"/>
                  </a:lnTo>
                  <a:lnTo>
                    <a:pt x="1749085" y="2544506"/>
                  </a:lnTo>
                  <a:lnTo>
                    <a:pt x="1749212" y="2543617"/>
                  </a:lnTo>
                  <a:lnTo>
                    <a:pt x="1787437" y="2543617"/>
                  </a:lnTo>
                  <a:lnTo>
                    <a:pt x="1796710" y="2431603"/>
                  </a:lnTo>
                  <a:lnTo>
                    <a:pt x="1800643" y="2315652"/>
                  </a:lnTo>
                  <a:lnTo>
                    <a:pt x="1800634" y="2314763"/>
                  </a:lnTo>
                  <a:close/>
                </a:path>
                <a:path w="1800859" h="4565015">
                  <a:moveTo>
                    <a:pt x="1758737" y="2428936"/>
                  </a:moveTo>
                  <a:lnTo>
                    <a:pt x="1758663" y="2429825"/>
                  </a:lnTo>
                  <a:lnTo>
                    <a:pt x="1758737" y="2428936"/>
                  </a:lnTo>
                  <a:close/>
                </a:path>
                <a:path w="1800859" h="4565015">
                  <a:moveTo>
                    <a:pt x="1762537" y="2315073"/>
                  </a:moveTo>
                  <a:lnTo>
                    <a:pt x="1762518" y="2315652"/>
                  </a:lnTo>
                  <a:lnTo>
                    <a:pt x="1762537" y="2315073"/>
                  </a:lnTo>
                  <a:close/>
                </a:path>
                <a:path w="1800859" h="4565015">
                  <a:moveTo>
                    <a:pt x="1798635" y="2201225"/>
                  </a:moveTo>
                  <a:lnTo>
                    <a:pt x="1760515" y="2201225"/>
                  </a:lnTo>
                  <a:lnTo>
                    <a:pt x="1762537" y="2315073"/>
                  </a:lnTo>
                  <a:lnTo>
                    <a:pt x="1762547" y="2314763"/>
                  </a:lnTo>
                  <a:lnTo>
                    <a:pt x="1800634" y="2314763"/>
                  </a:lnTo>
                  <a:lnTo>
                    <a:pt x="1798635" y="2201225"/>
                  </a:lnTo>
                  <a:close/>
                </a:path>
                <a:path w="1800859" h="4565015">
                  <a:moveTo>
                    <a:pt x="1791198" y="2088703"/>
                  </a:moveTo>
                  <a:lnTo>
                    <a:pt x="1753022" y="2088703"/>
                  </a:lnTo>
                  <a:lnTo>
                    <a:pt x="1760515" y="2202241"/>
                  </a:lnTo>
                  <a:lnTo>
                    <a:pt x="1760515" y="2201225"/>
                  </a:lnTo>
                  <a:lnTo>
                    <a:pt x="1798635" y="2201225"/>
                  </a:lnTo>
                  <a:lnTo>
                    <a:pt x="1798615" y="2200082"/>
                  </a:lnTo>
                  <a:lnTo>
                    <a:pt x="1791198" y="2088703"/>
                  </a:lnTo>
                  <a:close/>
                </a:path>
                <a:path w="1800859" h="4565015">
                  <a:moveTo>
                    <a:pt x="1778349" y="1977070"/>
                  </a:moveTo>
                  <a:lnTo>
                    <a:pt x="1740068" y="1977070"/>
                  </a:lnTo>
                  <a:lnTo>
                    <a:pt x="1740195" y="1978086"/>
                  </a:lnTo>
                  <a:lnTo>
                    <a:pt x="1753022" y="2089592"/>
                  </a:lnTo>
                  <a:lnTo>
                    <a:pt x="1753022" y="2088703"/>
                  </a:lnTo>
                  <a:lnTo>
                    <a:pt x="1791198" y="2088703"/>
                  </a:lnTo>
                  <a:lnTo>
                    <a:pt x="1790995" y="2085655"/>
                  </a:lnTo>
                  <a:lnTo>
                    <a:pt x="1778349" y="1977070"/>
                  </a:lnTo>
                  <a:close/>
                </a:path>
                <a:path w="1800859" h="4565015">
                  <a:moveTo>
                    <a:pt x="1740163" y="1977891"/>
                  </a:moveTo>
                  <a:lnTo>
                    <a:pt x="1740185" y="1978086"/>
                  </a:lnTo>
                  <a:lnTo>
                    <a:pt x="1740163" y="1977891"/>
                  </a:lnTo>
                  <a:close/>
                </a:path>
                <a:path w="1800859" h="4565015">
                  <a:moveTo>
                    <a:pt x="1708660" y="1650680"/>
                  </a:moveTo>
                  <a:lnTo>
                    <a:pt x="1669202" y="1650680"/>
                  </a:lnTo>
                  <a:lnTo>
                    <a:pt x="1669456" y="1651569"/>
                  </a:lnTo>
                  <a:lnTo>
                    <a:pt x="1698158" y="1758884"/>
                  </a:lnTo>
                  <a:lnTo>
                    <a:pt x="1721907" y="1867850"/>
                  </a:lnTo>
                  <a:lnTo>
                    <a:pt x="1740163" y="1977891"/>
                  </a:lnTo>
                  <a:lnTo>
                    <a:pt x="1740068" y="1977070"/>
                  </a:lnTo>
                  <a:lnTo>
                    <a:pt x="1778349" y="1977070"/>
                  </a:lnTo>
                  <a:lnTo>
                    <a:pt x="1777787" y="1972244"/>
                  </a:lnTo>
                  <a:lnTo>
                    <a:pt x="1759245" y="1860103"/>
                  </a:lnTo>
                  <a:lnTo>
                    <a:pt x="1735115" y="1749486"/>
                  </a:lnTo>
                  <a:lnTo>
                    <a:pt x="1708660" y="1650680"/>
                  </a:lnTo>
                  <a:close/>
                </a:path>
                <a:path w="1800859" h="4565015">
                  <a:moveTo>
                    <a:pt x="1721653" y="1866834"/>
                  </a:moveTo>
                  <a:lnTo>
                    <a:pt x="1721823" y="1867850"/>
                  </a:lnTo>
                  <a:lnTo>
                    <a:pt x="1721653" y="1866834"/>
                  </a:lnTo>
                  <a:close/>
                </a:path>
                <a:path w="1800859" h="4565015">
                  <a:moveTo>
                    <a:pt x="1697904" y="1757995"/>
                  </a:moveTo>
                  <a:lnTo>
                    <a:pt x="1698098" y="1758884"/>
                  </a:lnTo>
                  <a:lnTo>
                    <a:pt x="1697904" y="1757995"/>
                  </a:lnTo>
                  <a:close/>
                </a:path>
                <a:path w="1800859" h="4565015">
                  <a:moveTo>
                    <a:pt x="1669359" y="1651265"/>
                  </a:moveTo>
                  <a:lnTo>
                    <a:pt x="1669440" y="1651569"/>
                  </a:lnTo>
                  <a:lnTo>
                    <a:pt x="1669359" y="1651265"/>
                  </a:lnTo>
                  <a:close/>
                </a:path>
                <a:path w="1800859" h="4565015">
                  <a:moveTo>
                    <a:pt x="1675240" y="1545016"/>
                  </a:moveTo>
                  <a:lnTo>
                    <a:pt x="1635293" y="1545016"/>
                  </a:lnTo>
                  <a:lnTo>
                    <a:pt x="1669359" y="1651265"/>
                  </a:lnTo>
                  <a:lnTo>
                    <a:pt x="1669202" y="1650680"/>
                  </a:lnTo>
                  <a:lnTo>
                    <a:pt x="1708660" y="1650680"/>
                  </a:lnTo>
                  <a:lnTo>
                    <a:pt x="1705905" y="1640393"/>
                  </a:lnTo>
                  <a:lnTo>
                    <a:pt x="1675240" y="1545016"/>
                  </a:lnTo>
                  <a:close/>
                </a:path>
                <a:path w="1800859" h="4565015">
                  <a:moveTo>
                    <a:pt x="1637120" y="1441384"/>
                  </a:moveTo>
                  <a:lnTo>
                    <a:pt x="1596431" y="1441384"/>
                  </a:lnTo>
                  <a:lnTo>
                    <a:pt x="1596812" y="1442273"/>
                  </a:lnTo>
                  <a:lnTo>
                    <a:pt x="1635547" y="1545905"/>
                  </a:lnTo>
                  <a:lnTo>
                    <a:pt x="1635293" y="1545016"/>
                  </a:lnTo>
                  <a:lnTo>
                    <a:pt x="1675240" y="1545016"/>
                  </a:lnTo>
                  <a:lnTo>
                    <a:pt x="1671361" y="1532951"/>
                  </a:lnTo>
                  <a:lnTo>
                    <a:pt x="1637120" y="1441384"/>
                  </a:lnTo>
                  <a:close/>
                </a:path>
                <a:path w="1800859" h="4565015">
                  <a:moveTo>
                    <a:pt x="1596443" y="1441415"/>
                  </a:moveTo>
                  <a:lnTo>
                    <a:pt x="1596764" y="1442273"/>
                  </a:lnTo>
                  <a:lnTo>
                    <a:pt x="1596443" y="1441415"/>
                  </a:lnTo>
                  <a:close/>
                </a:path>
                <a:path w="1800859" h="4565015">
                  <a:moveTo>
                    <a:pt x="1504229" y="1240597"/>
                  </a:moveTo>
                  <a:lnTo>
                    <a:pt x="1553124" y="1340673"/>
                  </a:lnTo>
                  <a:lnTo>
                    <a:pt x="1596443" y="1441415"/>
                  </a:lnTo>
                  <a:lnTo>
                    <a:pt x="1637120" y="1441384"/>
                  </a:lnTo>
                  <a:lnTo>
                    <a:pt x="1631991" y="1427668"/>
                  </a:lnTo>
                  <a:lnTo>
                    <a:pt x="1587541" y="1324417"/>
                  </a:lnTo>
                  <a:lnTo>
                    <a:pt x="1547005" y="1241359"/>
                  </a:lnTo>
                  <a:lnTo>
                    <a:pt x="1504737" y="1241359"/>
                  </a:lnTo>
                  <a:lnTo>
                    <a:pt x="1504229" y="1240597"/>
                  </a:lnTo>
                  <a:close/>
                </a:path>
                <a:path w="1800859" h="4565015">
                  <a:moveTo>
                    <a:pt x="1552743" y="1339911"/>
                  </a:moveTo>
                  <a:lnTo>
                    <a:pt x="1553071" y="1340673"/>
                  </a:lnTo>
                  <a:lnTo>
                    <a:pt x="1552743" y="1339911"/>
                  </a:lnTo>
                  <a:close/>
                </a:path>
                <a:path w="1800859" h="4565015">
                  <a:moveTo>
                    <a:pt x="1494644" y="1143823"/>
                  </a:moveTo>
                  <a:lnTo>
                    <a:pt x="1451143" y="1143823"/>
                  </a:lnTo>
                  <a:lnTo>
                    <a:pt x="1451651" y="1144712"/>
                  </a:lnTo>
                  <a:lnTo>
                    <a:pt x="1504737" y="1241359"/>
                  </a:lnTo>
                  <a:lnTo>
                    <a:pt x="1547005" y="1241359"/>
                  </a:lnTo>
                  <a:lnTo>
                    <a:pt x="1538265" y="1223452"/>
                  </a:lnTo>
                  <a:lnTo>
                    <a:pt x="1494644" y="1143823"/>
                  </a:lnTo>
                  <a:close/>
                </a:path>
                <a:path w="1800859" h="4565015">
                  <a:moveTo>
                    <a:pt x="1451461" y="1144401"/>
                  </a:moveTo>
                  <a:lnTo>
                    <a:pt x="1451632" y="1144712"/>
                  </a:lnTo>
                  <a:lnTo>
                    <a:pt x="1451461" y="1144401"/>
                  </a:lnTo>
                  <a:close/>
                </a:path>
                <a:path w="1800859" h="4565015">
                  <a:moveTo>
                    <a:pt x="1438194" y="1049716"/>
                  </a:moveTo>
                  <a:lnTo>
                    <a:pt x="1393485" y="1049716"/>
                  </a:lnTo>
                  <a:lnTo>
                    <a:pt x="1451461" y="1144401"/>
                  </a:lnTo>
                  <a:lnTo>
                    <a:pt x="1451143" y="1143823"/>
                  </a:lnTo>
                  <a:lnTo>
                    <a:pt x="1494644" y="1143823"/>
                  </a:lnTo>
                  <a:lnTo>
                    <a:pt x="1484417" y="1125154"/>
                  </a:lnTo>
                  <a:lnTo>
                    <a:pt x="1438194" y="1049716"/>
                  </a:lnTo>
                  <a:close/>
                </a:path>
                <a:path w="1800859" h="4565015">
                  <a:moveTo>
                    <a:pt x="1377410" y="958403"/>
                  </a:moveTo>
                  <a:lnTo>
                    <a:pt x="1331382" y="958403"/>
                  </a:lnTo>
                  <a:lnTo>
                    <a:pt x="1393866" y="1050478"/>
                  </a:lnTo>
                  <a:lnTo>
                    <a:pt x="1393485" y="1049716"/>
                  </a:lnTo>
                  <a:lnTo>
                    <a:pt x="1438194" y="1049716"/>
                  </a:lnTo>
                  <a:lnTo>
                    <a:pt x="1425743" y="1029396"/>
                  </a:lnTo>
                  <a:lnTo>
                    <a:pt x="1377410" y="958403"/>
                  </a:lnTo>
                  <a:close/>
                </a:path>
                <a:path w="1800859" h="4565015">
                  <a:moveTo>
                    <a:pt x="1312454" y="870138"/>
                  </a:moveTo>
                  <a:lnTo>
                    <a:pt x="1264834" y="870138"/>
                  </a:lnTo>
                  <a:lnTo>
                    <a:pt x="1265342" y="870773"/>
                  </a:lnTo>
                  <a:lnTo>
                    <a:pt x="1331890" y="959165"/>
                  </a:lnTo>
                  <a:lnTo>
                    <a:pt x="1331382" y="958403"/>
                  </a:lnTo>
                  <a:lnTo>
                    <a:pt x="1377410" y="958403"/>
                  </a:lnTo>
                  <a:lnTo>
                    <a:pt x="1362624" y="936686"/>
                  </a:lnTo>
                  <a:lnTo>
                    <a:pt x="1312454" y="870138"/>
                  </a:lnTo>
                  <a:close/>
                </a:path>
                <a:path w="1800859" h="4565015">
                  <a:moveTo>
                    <a:pt x="1265021" y="870385"/>
                  </a:moveTo>
                  <a:lnTo>
                    <a:pt x="1265312" y="870773"/>
                  </a:lnTo>
                  <a:lnTo>
                    <a:pt x="1265021" y="870385"/>
                  </a:lnTo>
                  <a:close/>
                </a:path>
                <a:path w="1800859" h="4565015">
                  <a:moveTo>
                    <a:pt x="1243589" y="784921"/>
                  </a:moveTo>
                  <a:lnTo>
                    <a:pt x="1194095" y="784921"/>
                  </a:lnTo>
                  <a:lnTo>
                    <a:pt x="1194730" y="785683"/>
                  </a:lnTo>
                  <a:lnTo>
                    <a:pt x="1265021" y="870385"/>
                  </a:lnTo>
                  <a:lnTo>
                    <a:pt x="1264834" y="870138"/>
                  </a:lnTo>
                  <a:lnTo>
                    <a:pt x="1312454" y="870138"/>
                  </a:lnTo>
                  <a:lnTo>
                    <a:pt x="1294933" y="846897"/>
                  </a:lnTo>
                  <a:lnTo>
                    <a:pt x="1243589" y="784921"/>
                  </a:lnTo>
                  <a:close/>
                </a:path>
                <a:path w="1800859" h="4565015">
                  <a:moveTo>
                    <a:pt x="1194702" y="785652"/>
                  </a:moveTo>
                  <a:close/>
                </a:path>
                <a:path w="1800859" h="4565015">
                  <a:moveTo>
                    <a:pt x="1170827" y="703133"/>
                  </a:moveTo>
                  <a:lnTo>
                    <a:pt x="1119165" y="703133"/>
                  </a:lnTo>
                  <a:lnTo>
                    <a:pt x="1119800" y="703768"/>
                  </a:lnTo>
                  <a:lnTo>
                    <a:pt x="1194702" y="785652"/>
                  </a:lnTo>
                  <a:lnTo>
                    <a:pt x="1194095" y="784921"/>
                  </a:lnTo>
                  <a:lnTo>
                    <a:pt x="1243589" y="784921"/>
                  </a:lnTo>
                  <a:lnTo>
                    <a:pt x="1223178" y="760283"/>
                  </a:lnTo>
                  <a:lnTo>
                    <a:pt x="1170827" y="703133"/>
                  </a:lnTo>
                  <a:close/>
                </a:path>
                <a:path w="1800859" h="4565015">
                  <a:moveTo>
                    <a:pt x="1119206" y="703178"/>
                  </a:moveTo>
                  <a:lnTo>
                    <a:pt x="1119746" y="703768"/>
                  </a:lnTo>
                  <a:lnTo>
                    <a:pt x="1119206" y="703178"/>
                  </a:lnTo>
                  <a:close/>
                </a:path>
                <a:path w="1800859" h="4565015">
                  <a:moveTo>
                    <a:pt x="1094320" y="624774"/>
                  </a:moveTo>
                  <a:lnTo>
                    <a:pt x="1040298" y="624774"/>
                  </a:lnTo>
                  <a:lnTo>
                    <a:pt x="1119206" y="703178"/>
                  </a:lnTo>
                  <a:lnTo>
                    <a:pt x="1170827" y="703133"/>
                  </a:lnTo>
                  <a:lnTo>
                    <a:pt x="1146978" y="677098"/>
                  </a:lnTo>
                  <a:lnTo>
                    <a:pt x="1094320" y="624774"/>
                  </a:lnTo>
                  <a:close/>
                </a:path>
                <a:path w="1800859" h="4565015">
                  <a:moveTo>
                    <a:pt x="931005" y="479613"/>
                  </a:moveTo>
                  <a:lnTo>
                    <a:pt x="870753" y="479613"/>
                  </a:lnTo>
                  <a:lnTo>
                    <a:pt x="958129" y="550860"/>
                  </a:lnTo>
                  <a:lnTo>
                    <a:pt x="1040933" y="625536"/>
                  </a:lnTo>
                  <a:lnTo>
                    <a:pt x="1040298" y="624774"/>
                  </a:lnTo>
                  <a:lnTo>
                    <a:pt x="1094320" y="624774"/>
                  </a:lnTo>
                  <a:lnTo>
                    <a:pt x="1066841" y="597469"/>
                  </a:lnTo>
                  <a:lnTo>
                    <a:pt x="982640" y="521650"/>
                  </a:lnTo>
                  <a:lnTo>
                    <a:pt x="931005" y="479613"/>
                  </a:lnTo>
                  <a:close/>
                </a:path>
                <a:path w="1800859" h="4565015">
                  <a:moveTo>
                    <a:pt x="957494" y="550352"/>
                  </a:moveTo>
                  <a:lnTo>
                    <a:pt x="958058" y="550860"/>
                  </a:lnTo>
                  <a:lnTo>
                    <a:pt x="957494" y="550352"/>
                  </a:lnTo>
                  <a:close/>
                </a:path>
                <a:path w="1800859" h="4565015">
                  <a:moveTo>
                    <a:pt x="844465" y="412938"/>
                  </a:moveTo>
                  <a:lnTo>
                    <a:pt x="780329" y="412938"/>
                  </a:lnTo>
                  <a:lnTo>
                    <a:pt x="781218" y="413573"/>
                  </a:lnTo>
                  <a:lnTo>
                    <a:pt x="871515" y="480248"/>
                  </a:lnTo>
                  <a:lnTo>
                    <a:pt x="870753" y="479613"/>
                  </a:lnTo>
                  <a:lnTo>
                    <a:pt x="931005" y="479613"/>
                  </a:lnTo>
                  <a:lnTo>
                    <a:pt x="894502" y="449895"/>
                  </a:lnTo>
                  <a:lnTo>
                    <a:pt x="844465" y="412938"/>
                  </a:lnTo>
                  <a:close/>
                </a:path>
                <a:path w="1800859" h="4565015">
                  <a:moveTo>
                    <a:pt x="780932" y="413383"/>
                  </a:moveTo>
                  <a:lnTo>
                    <a:pt x="781189" y="413573"/>
                  </a:lnTo>
                  <a:lnTo>
                    <a:pt x="780932" y="413383"/>
                  </a:lnTo>
                  <a:close/>
                </a:path>
                <a:path w="1800859" h="4565015">
                  <a:moveTo>
                    <a:pt x="755185" y="350581"/>
                  </a:moveTo>
                  <a:lnTo>
                    <a:pt x="686349" y="350581"/>
                  </a:lnTo>
                  <a:lnTo>
                    <a:pt x="780932" y="413383"/>
                  </a:lnTo>
                  <a:lnTo>
                    <a:pt x="780329" y="412938"/>
                  </a:lnTo>
                  <a:lnTo>
                    <a:pt x="844465" y="412938"/>
                  </a:lnTo>
                  <a:lnTo>
                    <a:pt x="802681" y="382077"/>
                  </a:lnTo>
                  <a:lnTo>
                    <a:pt x="755185" y="350581"/>
                  </a:lnTo>
                  <a:close/>
                </a:path>
                <a:path w="1800859" h="4565015">
                  <a:moveTo>
                    <a:pt x="663157" y="292542"/>
                  </a:moveTo>
                  <a:lnTo>
                    <a:pt x="588813" y="292542"/>
                  </a:lnTo>
                  <a:lnTo>
                    <a:pt x="687111" y="351089"/>
                  </a:lnTo>
                  <a:lnTo>
                    <a:pt x="686349" y="350581"/>
                  </a:lnTo>
                  <a:lnTo>
                    <a:pt x="755185" y="350581"/>
                  </a:lnTo>
                  <a:lnTo>
                    <a:pt x="706923" y="318577"/>
                  </a:lnTo>
                  <a:lnTo>
                    <a:pt x="663157" y="292542"/>
                  </a:lnTo>
                  <a:close/>
                </a:path>
                <a:path w="1800859" h="4565015">
                  <a:moveTo>
                    <a:pt x="569215" y="239202"/>
                  </a:moveTo>
                  <a:lnTo>
                    <a:pt x="487721" y="239202"/>
                  </a:lnTo>
                  <a:lnTo>
                    <a:pt x="589575" y="293050"/>
                  </a:lnTo>
                  <a:lnTo>
                    <a:pt x="588813" y="292542"/>
                  </a:lnTo>
                  <a:lnTo>
                    <a:pt x="663157" y="292542"/>
                  </a:lnTo>
                  <a:lnTo>
                    <a:pt x="607863" y="259649"/>
                  </a:lnTo>
                  <a:lnTo>
                    <a:pt x="569215" y="239202"/>
                  </a:lnTo>
                  <a:close/>
                </a:path>
                <a:path w="1800859" h="4565015">
                  <a:moveTo>
                    <a:pt x="473497" y="190561"/>
                  </a:moveTo>
                  <a:lnTo>
                    <a:pt x="383454" y="190561"/>
                  </a:lnTo>
                  <a:lnTo>
                    <a:pt x="488610" y="239710"/>
                  </a:lnTo>
                  <a:lnTo>
                    <a:pt x="487721" y="239202"/>
                  </a:lnTo>
                  <a:lnTo>
                    <a:pt x="569215" y="239202"/>
                  </a:lnTo>
                  <a:lnTo>
                    <a:pt x="505120" y="205293"/>
                  </a:lnTo>
                  <a:lnTo>
                    <a:pt x="473497" y="190561"/>
                  </a:lnTo>
                  <a:close/>
                </a:path>
                <a:path w="1800859" h="4565015">
                  <a:moveTo>
                    <a:pt x="376893" y="146873"/>
                  </a:moveTo>
                  <a:lnTo>
                    <a:pt x="275885" y="146873"/>
                  </a:lnTo>
                  <a:lnTo>
                    <a:pt x="384216" y="190942"/>
                  </a:lnTo>
                  <a:lnTo>
                    <a:pt x="383454" y="190561"/>
                  </a:lnTo>
                  <a:lnTo>
                    <a:pt x="473497" y="190561"/>
                  </a:lnTo>
                  <a:lnTo>
                    <a:pt x="399075" y="155890"/>
                  </a:lnTo>
                  <a:lnTo>
                    <a:pt x="376893" y="146873"/>
                  </a:lnTo>
                  <a:close/>
                </a:path>
                <a:path w="1800859" h="4565015">
                  <a:moveTo>
                    <a:pt x="165141" y="108392"/>
                  </a:moveTo>
                  <a:lnTo>
                    <a:pt x="276774" y="147254"/>
                  </a:lnTo>
                  <a:lnTo>
                    <a:pt x="275885" y="146873"/>
                  </a:lnTo>
                  <a:lnTo>
                    <a:pt x="376893" y="146873"/>
                  </a:lnTo>
                  <a:lnTo>
                    <a:pt x="289728" y="111440"/>
                  </a:lnTo>
                  <a:lnTo>
                    <a:pt x="281717" y="108646"/>
                  </a:lnTo>
                  <a:lnTo>
                    <a:pt x="166030" y="108646"/>
                  </a:lnTo>
                  <a:lnTo>
                    <a:pt x="165141" y="108392"/>
                  </a:lnTo>
                  <a:close/>
                </a:path>
                <a:path w="1800859" h="4565015">
                  <a:moveTo>
                    <a:pt x="50292" y="0"/>
                  </a:moveTo>
                  <a:lnTo>
                    <a:pt x="29394" y="6617"/>
                  </a:lnTo>
                  <a:lnTo>
                    <a:pt x="12521" y="20593"/>
                  </a:lnTo>
                  <a:lnTo>
                    <a:pt x="1946" y="40701"/>
                  </a:lnTo>
                  <a:lnTo>
                    <a:pt x="0" y="63275"/>
                  </a:lnTo>
                  <a:lnTo>
                    <a:pt x="6661" y="84135"/>
                  </a:lnTo>
                  <a:lnTo>
                    <a:pt x="20681" y="100994"/>
                  </a:lnTo>
                  <a:lnTo>
                    <a:pt x="40808" y="111567"/>
                  </a:lnTo>
                  <a:lnTo>
                    <a:pt x="63382" y="113534"/>
                  </a:lnTo>
                  <a:lnTo>
                    <a:pt x="84242" y="106916"/>
                  </a:lnTo>
                  <a:lnTo>
                    <a:pt x="101101" y="92940"/>
                  </a:lnTo>
                  <a:lnTo>
                    <a:pt x="102636" y="90021"/>
                  </a:lnTo>
                  <a:lnTo>
                    <a:pt x="51476" y="74991"/>
                  </a:lnTo>
                  <a:lnTo>
                    <a:pt x="62144" y="38542"/>
                  </a:lnTo>
                  <a:lnTo>
                    <a:pt x="109889" y="38542"/>
                  </a:lnTo>
                  <a:lnTo>
                    <a:pt x="106975" y="29398"/>
                  </a:lnTo>
                  <a:lnTo>
                    <a:pt x="92993" y="12539"/>
                  </a:lnTo>
                  <a:lnTo>
                    <a:pt x="72939" y="1966"/>
                  </a:lnTo>
                  <a:lnTo>
                    <a:pt x="50292" y="0"/>
                  </a:lnTo>
                  <a:close/>
                </a:path>
                <a:path w="1800859" h="4565015">
                  <a:moveTo>
                    <a:pt x="113341" y="53517"/>
                  </a:moveTo>
                  <a:lnTo>
                    <a:pt x="111674" y="72832"/>
                  </a:lnTo>
                  <a:lnTo>
                    <a:pt x="102636" y="90021"/>
                  </a:lnTo>
                  <a:lnTo>
                    <a:pt x="166030" y="108646"/>
                  </a:lnTo>
                  <a:lnTo>
                    <a:pt x="281717" y="108646"/>
                  </a:lnTo>
                  <a:lnTo>
                    <a:pt x="177206" y="72197"/>
                  </a:lnTo>
                  <a:lnTo>
                    <a:pt x="113341" y="53517"/>
                  </a:lnTo>
                  <a:close/>
                </a:path>
                <a:path w="1800859" h="4565015">
                  <a:moveTo>
                    <a:pt x="62144" y="38542"/>
                  </a:moveTo>
                  <a:lnTo>
                    <a:pt x="51476" y="74991"/>
                  </a:lnTo>
                  <a:lnTo>
                    <a:pt x="102636" y="90021"/>
                  </a:lnTo>
                  <a:lnTo>
                    <a:pt x="111674" y="72832"/>
                  </a:lnTo>
                  <a:lnTo>
                    <a:pt x="113341" y="53517"/>
                  </a:lnTo>
                  <a:lnTo>
                    <a:pt x="62144" y="38542"/>
                  </a:lnTo>
                  <a:close/>
                </a:path>
                <a:path w="1800859" h="4565015">
                  <a:moveTo>
                    <a:pt x="109889" y="38542"/>
                  </a:moveTo>
                  <a:lnTo>
                    <a:pt x="62144" y="38542"/>
                  </a:lnTo>
                  <a:lnTo>
                    <a:pt x="113341" y="53517"/>
                  </a:lnTo>
                  <a:lnTo>
                    <a:pt x="113623" y="50258"/>
                  </a:lnTo>
                  <a:lnTo>
                    <a:pt x="109889" y="38542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92495" y="6947916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3" y="0"/>
                  </a:moveTo>
                  <a:lnTo>
                    <a:pt x="111505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5" y="667511"/>
                  </a:lnTo>
                  <a:lnTo>
                    <a:pt x="917193" y="667511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700" y="556259"/>
                  </a:lnTo>
                  <a:lnTo>
                    <a:pt x="1028700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92495" y="6947916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5" y="0"/>
                  </a:lnTo>
                  <a:lnTo>
                    <a:pt x="917193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700" y="111251"/>
                  </a:lnTo>
                  <a:lnTo>
                    <a:pt x="1028700" y="556259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3" y="667511"/>
                  </a:lnTo>
                  <a:lnTo>
                    <a:pt x="111505" y="667511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836411" y="7070852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29858" y="5245353"/>
            <a:ext cx="1041400" cy="680720"/>
            <a:chOff x="6229858" y="5245353"/>
            <a:chExt cx="1041400" cy="680720"/>
          </a:xfrm>
        </p:grpSpPr>
        <p:sp>
          <p:nvSpPr>
            <p:cNvPr id="11" name="object 11"/>
            <p:cNvSpPr/>
            <p:nvPr/>
          </p:nvSpPr>
          <p:spPr>
            <a:xfrm>
              <a:off x="6236208" y="5251703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3" y="0"/>
                  </a:moveTo>
                  <a:lnTo>
                    <a:pt x="111505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5" y="667512"/>
                  </a:lnTo>
                  <a:lnTo>
                    <a:pt x="917193" y="667512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699" y="556260"/>
                  </a:lnTo>
                  <a:lnTo>
                    <a:pt x="1028699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36208" y="5251703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5" y="0"/>
                  </a:lnTo>
                  <a:lnTo>
                    <a:pt x="917193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699" y="111251"/>
                  </a:lnTo>
                  <a:lnTo>
                    <a:pt x="1028699" y="556260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3" y="667512"/>
                  </a:lnTo>
                  <a:lnTo>
                    <a:pt x="111505" y="667512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80123" y="5374081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62702" y="3479038"/>
            <a:ext cx="1041400" cy="680720"/>
            <a:chOff x="5362702" y="3479038"/>
            <a:chExt cx="1041400" cy="680720"/>
          </a:xfrm>
        </p:grpSpPr>
        <p:sp>
          <p:nvSpPr>
            <p:cNvPr id="15" name="object 15"/>
            <p:cNvSpPr/>
            <p:nvPr/>
          </p:nvSpPr>
          <p:spPr>
            <a:xfrm>
              <a:off x="5369052" y="3485388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4" y="0"/>
                  </a:moveTo>
                  <a:lnTo>
                    <a:pt x="111506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6" y="667512"/>
                  </a:lnTo>
                  <a:lnTo>
                    <a:pt x="917194" y="667512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700" y="556260"/>
                  </a:lnTo>
                  <a:lnTo>
                    <a:pt x="1028700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69052" y="3485388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6" y="0"/>
                  </a:lnTo>
                  <a:lnTo>
                    <a:pt x="917194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700" y="111251"/>
                  </a:lnTo>
                  <a:lnTo>
                    <a:pt x="1028700" y="556260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4" y="667512"/>
                  </a:lnTo>
                  <a:lnTo>
                    <a:pt x="111506" y="667512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712714" y="360705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0669" y="3249808"/>
            <a:ext cx="7104380" cy="103124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attacker’s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intent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exhaust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memory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switch's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table.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33513" y="4775352"/>
            <a:ext cx="6175375" cy="153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address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table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determine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forward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unicast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correct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destination.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5742" y="6722215"/>
            <a:ext cx="7092950" cy="1032510"/>
          </a:xfrm>
          <a:prstGeom prst="rect">
            <a:avLst/>
          </a:prstGeom>
        </p:spPr>
        <p:txBody>
          <a:bodyPr wrap="square" lIns="0" tIns="180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Overwhelming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table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makes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sniffing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easier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threat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actor.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9448" y="3848100"/>
            <a:ext cx="3550920" cy="355092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3579" y="306451"/>
            <a:ext cx="72282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</a:rPr>
              <a:t>Wi-Fi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Tethering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788" y="760476"/>
            <a:ext cx="982827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40655" y="1933193"/>
            <a:ext cx="717930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risks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born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points: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31709" y="4500989"/>
            <a:ext cx="166052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Open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37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82334" y="3215906"/>
            <a:ext cx="3357879" cy="3411854"/>
          </a:xfrm>
          <a:custGeom>
            <a:avLst/>
            <a:gdLst/>
            <a:ahLst/>
            <a:cxnLst/>
            <a:rect l="l" t="t" r="r" b="b"/>
            <a:pathLst>
              <a:path w="3357879" h="3411854">
                <a:moveTo>
                  <a:pt x="317754" y="814692"/>
                </a:moveTo>
                <a:lnTo>
                  <a:pt x="275971" y="772401"/>
                </a:lnTo>
                <a:lnTo>
                  <a:pt x="249682" y="813917"/>
                </a:lnTo>
                <a:lnTo>
                  <a:pt x="224713" y="856030"/>
                </a:lnTo>
                <a:lnTo>
                  <a:pt x="201053" y="898715"/>
                </a:lnTo>
                <a:lnTo>
                  <a:pt x="178714" y="941933"/>
                </a:lnTo>
                <a:lnTo>
                  <a:pt x="157695" y="985672"/>
                </a:lnTo>
                <a:lnTo>
                  <a:pt x="137985" y="1029893"/>
                </a:lnTo>
                <a:lnTo>
                  <a:pt x="119583" y="1074559"/>
                </a:lnTo>
                <a:lnTo>
                  <a:pt x="102501" y="1119644"/>
                </a:lnTo>
                <a:lnTo>
                  <a:pt x="86728" y="1165110"/>
                </a:lnTo>
                <a:lnTo>
                  <a:pt x="72275" y="1210945"/>
                </a:lnTo>
                <a:lnTo>
                  <a:pt x="59131" y="1257096"/>
                </a:lnTo>
                <a:lnTo>
                  <a:pt x="47307" y="1303540"/>
                </a:lnTo>
                <a:lnTo>
                  <a:pt x="36791" y="1350251"/>
                </a:lnTo>
                <a:lnTo>
                  <a:pt x="27597" y="1397203"/>
                </a:lnTo>
                <a:lnTo>
                  <a:pt x="19710" y="1444345"/>
                </a:lnTo>
                <a:lnTo>
                  <a:pt x="13144" y="1491665"/>
                </a:lnTo>
                <a:lnTo>
                  <a:pt x="7886" y="1539113"/>
                </a:lnTo>
                <a:lnTo>
                  <a:pt x="3937" y="1586674"/>
                </a:lnTo>
                <a:lnTo>
                  <a:pt x="1308" y="1634324"/>
                </a:lnTo>
                <a:lnTo>
                  <a:pt x="0" y="1682000"/>
                </a:lnTo>
                <a:lnTo>
                  <a:pt x="0" y="1729714"/>
                </a:lnTo>
                <a:lnTo>
                  <a:pt x="1308" y="1777390"/>
                </a:lnTo>
                <a:lnTo>
                  <a:pt x="3937" y="1825040"/>
                </a:lnTo>
                <a:lnTo>
                  <a:pt x="7886" y="1872602"/>
                </a:lnTo>
                <a:lnTo>
                  <a:pt x="13144" y="1920049"/>
                </a:lnTo>
                <a:lnTo>
                  <a:pt x="19710" y="1967369"/>
                </a:lnTo>
                <a:lnTo>
                  <a:pt x="27597" y="2014512"/>
                </a:lnTo>
                <a:lnTo>
                  <a:pt x="36791" y="2061464"/>
                </a:lnTo>
                <a:lnTo>
                  <a:pt x="47307" y="2108174"/>
                </a:lnTo>
                <a:lnTo>
                  <a:pt x="59131" y="2154618"/>
                </a:lnTo>
                <a:lnTo>
                  <a:pt x="72275" y="2200770"/>
                </a:lnTo>
                <a:lnTo>
                  <a:pt x="86728" y="2246604"/>
                </a:lnTo>
                <a:lnTo>
                  <a:pt x="102501" y="2292070"/>
                </a:lnTo>
                <a:lnTo>
                  <a:pt x="119583" y="2337155"/>
                </a:lnTo>
                <a:lnTo>
                  <a:pt x="137985" y="2381821"/>
                </a:lnTo>
                <a:lnTo>
                  <a:pt x="157695" y="2426043"/>
                </a:lnTo>
                <a:lnTo>
                  <a:pt x="178714" y="2469781"/>
                </a:lnTo>
                <a:lnTo>
                  <a:pt x="201053" y="2512999"/>
                </a:lnTo>
                <a:lnTo>
                  <a:pt x="224713" y="2555684"/>
                </a:lnTo>
                <a:lnTo>
                  <a:pt x="249682" y="2597797"/>
                </a:lnTo>
                <a:lnTo>
                  <a:pt x="275971" y="2639314"/>
                </a:lnTo>
                <a:lnTo>
                  <a:pt x="317754" y="2597010"/>
                </a:lnTo>
                <a:lnTo>
                  <a:pt x="292036" y="2555024"/>
                </a:lnTo>
                <a:lnTo>
                  <a:pt x="267677" y="2512453"/>
                </a:lnTo>
                <a:lnTo>
                  <a:pt x="244678" y="2469324"/>
                </a:lnTo>
                <a:lnTo>
                  <a:pt x="223024" y="2425674"/>
                </a:lnTo>
                <a:lnTo>
                  <a:pt x="202730" y="2381529"/>
                </a:lnTo>
                <a:lnTo>
                  <a:pt x="183781" y="2336927"/>
                </a:lnTo>
                <a:lnTo>
                  <a:pt x="166192" y="2291892"/>
                </a:lnTo>
                <a:lnTo>
                  <a:pt x="149961" y="2246465"/>
                </a:lnTo>
                <a:lnTo>
                  <a:pt x="135064" y="2200681"/>
                </a:lnTo>
                <a:lnTo>
                  <a:pt x="121539" y="2154555"/>
                </a:lnTo>
                <a:lnTo>
                  <a:pt x="109359" y="2108136"/>
                </a:lnTo>
                <a:lnTo>
                  <a:pt x="98539" y="2061438"/>
                </a:lnTo>
                <a:lnTo>
                  <a:pt x="89065" y="2014512"/>
                </a:lnTo>
                <a:lnTo>
                  <a:pt x="80949" y="1967369"/>
                </a:lnTo>
                <a:lnTo>
                  <a:pt x="74180" y="1920062"/>
                </a:lnTo>
                <a:lnTo>
                  <a:pt x="68770" y="1872615"/>
                </a:lnTo>
                <a:lnTo>
                  <a:pt x="64706" y="1825040"/>
                </a:lnTo>
                <a:lnTo>
                  <a:pt x="62001" y="1777403"/>
                </a:lnTo>
                <a:lnTo>
                  <a:pt x="60642" y="1729714"/>
                </a:lnTo>
                <a:lnTo>
                  <a:pt x="60642" y="1682000"/>
                </a:lnTo>
                <a:lnTo>
                  <a:pt x="62001" y="1634312"/>
                </a:lnTo>
                <a:lnTo>
                  <a:pt x="64706" y="1586674"/>
                </a:lnTo>
                <a:lnTo>
                  <a:pt x="68770" y="1539100"/>
                </a:lnTo>
                <a:lnTo>
                  <a:pt x="74180" y="1491653"/>
                </a:lnTo>
                <a:lnTo>
                  <a:pt x="80949" y="1444345"/>
                </a:lnTo>
                <a:lnTo>
                  <a:pt x="89065" y="1397203"/>
                </a:lnTo>
                <a:lnTo>
                  <a:pt x="98539" y="1350276"/>
                </a:lnTo>
                <a:lnTo>
                  <a:pt x="109359" y="1303578"/>
                </a:lnTo>
                <a:lnTo>
                  <a:pt x="121539" y="1257160"/>
                </a:lnTo>
                <a:lnTo>
                  <a:pt x="135064" y="1211033"/>
                </a:lnTo>
                <a:lnTo>
                  <a:pt x="149961" y="1165250"/>
                </a:lnTo>
                <a:lnTo>
                  <a:pt x="166192" y="1119822"/>
                </a:lnTo>
                <a:lnTo>
                  <a:pt x="183781" y="1074788"/>
                </a:lnTo>
                <a:lnTo>
                  <a:pt x="202730" y="1030185"/>
                </a:lnTo>
                <a:lnTo>
                  <a:pt x="223024" y="986040"/>
                </a:lnTo>
                <a:lnTo>
                  <a:pt x="244678" y="942390"/>
                </a:lnTo>
                <a:lnTo>
                  <a:pt x="267677" y="899261"/>
                </a:lnTo>
                <a:lnTo>
                  <a:pt x="292036" y="856691"/>
                </a:lnTo>
                <a:lnTo>
                  <a:pt x="317754" y="814692"/>
                </a:lnTo>
                <a:close/>
              </a:path>
              <a:path w="3357879" h="3411854">
                <a:moveTo>
                  <a:pt x="1384554" y="3097517"/>
                </a:moveTo>
                <a:lnTo>
                  <a:pt x="1337373" y="3086265"/>
                </a:lnTo>
                <a:lnTo>
                  <a:pt x="1290840" y="3073438"/>
                </a:lnTo>
                <a:lnTo>
                  <a:pt x="1244968" y="3059074"/>
                </a:lnTo>
                <a:lnTo>
                  <a:pt x="1199781" y="3043174"/>
                </a:lnTo>
                <a:lnTo>
                  <a:pt x="1155331" y="3025800"/>
                </a:lnTo>
                <a:lnTo>
                  <a:pt x="1111618" y="3006966"/>
                </a:lnTo>
                <a:lnTo>
                  <a:pt x="1068692" y="2986697"/>
                </a:lnTo>
                <a:lnTo>
                  <a:pt x="1026566" y="2965031"/>
                </a:lnTo>
                <a:lnTo>
                  <a:pt x="985278" y="2941980"/>
                </a:lnTo>
                <a:lnTo>
                  <a:pt x="944854" y="2917596"/>
                </a:lnTo>
                <a:lnTo>
                  <a:pt x="905319" y="2891904"/>
                </a:lnTo>
                <a:lnTo>
                  <a:pt x="866711" y="2864929"/>
                </a:lnTo>
                <a:lnTo>
                  <a:pt x="829043" y="2836684"/>
                </a:lnTo>
                <a:lnTo>
                  <a:pt x="792365" y="2807233"/>
                </a:lnTo>
                <a:lnTo>
                  <a:pt x="756691" y="2776563"/>
                </a:lnTo>
                <a:lnTo>
                  <a:pt x="722045" y="2744736"/>
                </a:lnTo>
                <a:lnTo>
                  <a:pt x="688479" y="2711780"/>
                </a:lnTo>
                <a:lnTo>
                  <a:pt x="655993" y="2677706"/>
                </a:lnTo>
                <a:lnTo>
                  <a:pt x="624636" y="2642539"/>
                </a:lnTo>
                <a:lnTo>
                  <a:pt x="594423" y="2606344"/>
                </a:lnTo>
                <a:lnTo>
                  <a:pt x="565404" y="2569108"/>
                </a:lnTo>
                <a:lnTo>
                  <a:pt x="537578" y="2530881"/>
                </a:lnTo>
                <a:lnTo>
                  <a:pt x="510997" y="2491702"/>
                </a:lnTo>
                <a:lnTo>
                  <a:pt x="485673" y="2451582"/>
                </a:lnTo>
                <a:lnTo>
                  <a:pt x="461645" y="2410549"/>
                </a:lnTo>
                <a:lnTo>
                  <a:pt x="438937" y="2368639"/>
                </a:lnTo>
                <a:lnTo>
                  <a:pt x="417588" y="2325890"/>
                </a:lnTo>
                <a:lnTo>
                  <a:pt x="397611" y="2282317"/>
                </a:lnTo>
                <a:lnTo>
                  <a:pt x="379044" y="2237956"/>
                </a:lnTo>
                <a:lnTo>
                  <a:pt x="361924" y="2192832"/>
                </a:lnTo>
                <a:lnTo>
                  <a:pt x="346265" y="2146985"/>
                </a:lnTo>
                <a:lnTo>
                  <a:pt x="332092" y="2100427"/>
                </a:lnTo>
                <a:lnTo>
                  <a:pt x="319443" y="2053196"/>
                </a:lnTo>
                <a:lnTo>
                  <a:pt x="308356" y="2005317"/>
                </a:lnTo>
                <a:lnTo>
                  <a:pt x="258318" y="2005317"/>
                </a:lnTo>
                <a:lnTo>
                  <a:pt x="269113" y="2054352"/>
                </a:lnTo>
                <a:lnTo>
                  <a:pt x="281495" y="2102739"/>
                </a:lnTo>
                <a:lnTo>
                  <a:pt x="295402" y="2150440"/>
                </a:lnTo>
                <a:lnTo>
                  <a:pt x="310819" y="2197430"/>
                </a:lnTo>
                <a:lnTo>
                  <a:pt x="327710" y="2243683"/>
                </a:lnTo>
                <a:lnTo>
                  <a:pt x="346062" y="2289187"/>
                </a:lnTo>
                <a:lnTo>
                  <a:pt x="365848" y="2333891"/>
                </a:lnTo>
                <a:lnTo>
                  <a:pt x="387019" y="2377770"/>
                </a:lnTo>
                <a:lnTo>
                  <a:pt x="409562" y="2420797"/>
                </a:lnTo>
                <a:lnTo>
                  <a:pt x="433451" y="2462961"/>
                </a:lnTo>
                <a:lnTo>
                  <a:pt x="458647" y="2504211"/>
                </a:lnTo>
                <a:lnTo>
                  <a:pt x="485127" y="2544521"/>
                </a:lnTo>
                <a:lnTo>
                  <a:pt x="512864" y="2583878"/>
                </a:lnTo>
                <a:lnTo>
                  <a:pt x="541832" y="2622232"/>
                </a:lnTo>
                <a:lnTo>
                  <a:pt x="572008" y="2659570"/>
                </a:lnTo>
                <a:lnTo>
                  <a:pt x="603351" y="2695867"/>
                </a:lnTo>
                <a:lnTo>
                  <a:pt x="635838" y="2731084"/>
                </a:lnTo>
                <a:lnTo>
                  <a:pt x="669442" y="2765183"/>
                </a:lnTo>
                <a:lnTo>
                  <a:pt x="704138" y="2798165"/>
                </a:lnTo>
                <a:lnTo>
                  <a:pt x="739902" y="2829979"/>
                </a:lnTo>
                <a:lnTo>
                  <a:pt x="776681" y="2860598"/>
                </a:lnTo>
                <a:lnTo>
                  <a:pt x="814476" y="2889999"/>
                </a:lnTo>
                <a:lnTo>
                  <a:pt x="853249" y="2918155"/>
                </a:lnTo>
                <a:lnTo>
                  <a:pt x="892975" y="2945041"/>
                </a:lnTo>
                <a:lnTo>
                  <a:pt x="933615" y="2970606"/>
                </a:lnTo>
                <a:lnTo>
                  <a:pt x="975144" y="2994850"/>
                </a:lnTo>
                <a:lnTo>
                  <a:pt x="1017549" y="3017723"/>
                </a:lnTo>
                <a:lnTo>
                  <a:pt x="1060792" y="3039211"/>
                </a:lnTo>
                <a:lnTo>
                  <a:pt x="1104836" y="3059290"/>
                </a:lnTo>
                <a:lnTo>
                  <a:pt x="1149667" y="3077908"/>
                </a:lnTo>
                <a:lnTo>
                  <a:pt x="1195247" y="3095053"/>
                </a:lnTo>
                <a:lnTo>
                  <a:pt x="1241552" y="3110700"/>
                </a:lnTo>
                <a:lnTo>
                  <a:pt x="1288554" y="3124809"/>
                </a:lnTo>
                <a:lnTo>
                  <a:pt x="1336230" y="3137357"/>
                </a:lnTo>
                <a:lnTo>
                  <a:pt x="1384554" y="3148317"/>
                </a:lnTo>
                <a:lnTo>
                  <a:pt x="1384554" y="3097517"/>
                </a:lnTo>
                <a:close/>
              </a:path>
              <a:path w="3357879" h="3411854">
                <a:moveTo>
                  <a:pt x="1384554" y="261861"/>
                </a:moveTo>
                <a:lnTo>
                  <a:pt x="1336230" y="272859"/>
                </a:lnTo>
                <a:lnTo>
                  <a:pt x="1288554" y="285445"/>
                </a:lnTo>
                <a:lnTo>
                  <a:pt x="1241552" y="299605"/>
                </a:lnTo>
                <a:lnTo>
                  <a:pt x="1195247" y="315290"/>
                </a:lnTo>
                <a:lnTo>
                  <a:pt x="1149667" y="332486"/>
                </a:lnTo>
                <a:lnTo>
                  <a:pt x="1104836" y="351167"/>
                </a:lnTo>
                <a:lnTo>
                  <a:pt x="1060792" y="371284"/>
                </a:lnTo>
                <a:lnTo>
                  <a:pt x="1017549" y="392836"/>
                </a:lnTo>
                <a:lnTo>
                  <a:pt x="975144" y="415785"/>
                </a:lnTo>
                <a:lnTo>
                  <a:pt x="933615" y="440093"/>
                </a:lnTo>
                <a:lnTo>
                  <a:pt x="892975" y="465734"/>
                </a:lnTo>
                <a:lnTo>
                  <a:pt x="853249" y="492683"/>
                </a:lnTo>
                <a:lnTo>
                  <a:pt x="814476" y="520915"/>
                </a:lnTo>
                <a:lnTo>
                  <a:pt x="776681" y="550392"/>
                </a:lnTo>
                <a:lnTo>
                  <a:pt x="739902" y="581088"/>
                </a:lnTo>
                <a:lnTo>
                  <a:pt x="704138" y="612990"/>
                </a:lnTo>
                <a:lnTo>
                  <a:pt x="669442" y="646049"/>
                </a:lnTo>
                <a:lnTo>
                  <a:pt x="635838" y="680250"/>
                </a:lnTo>
                <a:lnTo>
                  <a:pt x="603351" y="715556"/>
                </a:lnTo>
                <a:lnTo>
                  <a:pt x="572008" y="751941"/>
                </a:lnTo>
                <a:lnTo>
                  <a:pt x="541832" y="789381"/>
                </a:lnTo>
                <a:lnTo>
                  <a:pt x="512864" y="827849"/>
                </a:lnTo>
                <a:lnTo>
                  <a:pt x="485127" y="867295"/>
                </a:lnTo>
                <a:lnTo>
                  <a:pt x="458647" y="907719"/>
                </a:lnTo>
                <a:lnTo>
                  <a:pt x="433451" y="949083"/>
                </a:lnTo>
                <a:lnTo>
                  <a:pt x="409562" y="991349"/>
                </a:lnTo>
                <a:lnTo>
                  <a:pt x="387019" y="1034491"/>
                </a:lnTo>
                <a:lnTo>
                  <a:pt x="365848" y="1078484"/>
                </a:lnTo>
                <a:lnTo>
                  <a:pt x="346062" y="1123302"/>
                </a:lnTo>
                <a:lnTo>
                  <a:pt x="327710" y="1168920"/>
                </a:lnTo>
                <a:lnTo>
                  <a:pt x="310819" y="1215301"/>
                </a:lnTo>
                <a:lnTo>
                  <a:pt x="295402" y="1262418"/>
                </a:lnTo>
                <a:lnTo>
                  <a:pt x="281495" y="1310246"/>
                </a:lnTo>
                <a:lnTo>
                  <a:pt x="269113" y="1358760"/>
                </a:lnTo>
                <a:lnTo>
                  <a:pt x="258318" y="1407909"/>
                </a:lnTo>
                <a:lnTo>
                  <a:pt x="308356" y="1407909"/>
                </a:lnTo>
                <a:lnTo>
                  <a:pt x="319443" y="1359916"/>
                </a:lnTo>
                <a:lnTo>
                  <a:pt x="332092" y="1312570"/>
                </a:lnTo>
                <a:lnTo>
                  <a:pt x="346265" y="1265897"/>
                </a:lnTo>
                <a:lnTo>
                  <a:pt x="361924" y="1219923"/>
                </a:lnTo>
                <a:lnTo>
                  <a:pt x="379044" y="1174686"/>
                </a:lnTo>
                <a:lnTo>
                  <a:pt x="397611" y="1130211"/>
                </a:lnTo>
                <a:lnTo>
                  <a:pt x="417588" y="1086523"/>
                </a:lnTo>
                <a:lnTo>
                  <a:pt x="438937" y="1043660"/>
                </a:lnTo>
                <a:lnTo>
                  <a:pt x="461645" y="1001649"/>
                </a:lnTo>
                <a:lnTo>
                  <a:pt x="485673" y="960513"/>
                </a:lnTo>
                <a:lnTo>
                  <a:pt x="510997" y="920280"/>
                </a:lnTo>
                <a:lnTo>
                  <a:pt x="537578" y="880986"/>
                </a:lnTo>
                <a:lnTo>
                  <a:pt x="565404" y="842670"/>
                </a:lnTo>
                <a:lnTo>
                  <a:pt x="594423" y="805345"/>
                </a:lnTo>
                <a:lnTo>
                  <a:pt x="624636" y="769035"/>
                </a:lnTo>
                <a:lnTo>
                  <a:pt x="655993" y="733780"/>
                </a:lnTo>
                <a:lnTo>
                  <a:pt x="688479" y="699617"/>
                </a:lnTo>
                <a:lnTo>
                  <a:pt x="722045" y="666572"/>
                </a:lnTo>
                <a:lnTo>
                  <a:pt x="756691" y="634657"/>
                </a:lnTo>
                <a:lnTo>
                  <a:pt x="792365" y="603910"/>
                </a:lnTo>
                <a:lnTo>
                  <a:pt x="829043" y="574370"/>
                </a:lnTo>
                <a:lnTo>
                  <a:pt x="866711" y="546061"/>
                </a:lnTo>
                <a:lnTo>
                  <a:pt x="905319" y="518998"/>
                </a:lnTo>
                <a:lnTo>
                  <a:pt x="944854" y="493242"/>
                </a:lnTo>
                <a:lnTo>
                  <a:pt x="985278" y="468782"/>
                </a:lnTo>
                <a:lnTo>
                  <a:pt x="1026566" y="445681"/>
                </a:lnTo>
                <a:lnTo>
                  <a:pt x="1068692" y="423951"/>
                </a:lnTo>
                <a:lnTo>
                  <a:pt x="1111618" y="403631"/>
                </a:lnTo>
                <a:lnTo>
                  <a:pt x="1155331" y="384733"/>
                </a:lnTo>
                <a:lnTo>
                  <a:pt x="1199781" y="367309"/>
                </a:lnTo>
                <a:lnTo>
                  <a:pt x="1244968" y="351370"/>
                </a:lnTo>
                <a:lnTo>
                  <a:pt x="1290840" y="336943"/>
                </a:lnTo>
                <a:lnTo>
                  <a:pt x="1337373" y="324078"/>
                </a:lnTo>
                <a:lnTo>
                  <a:pt x="1384554" y="312788"/>
                </a:lnTo>
                <a:lnTo>
                  <a:pt x="1384554" y="261861"/>
                </a:lnTo>
                <a:close/>
              </a:path>
              <a:path w="3357879" h="3411854">
                <a:moveTo>
                  <a:pt x="2600706" y="3131299"/>
                </a:moveTo>
                <a:lnTo>
                  <a:pt x="2559050" y="3088881"/>
                </a:lnTo>
                <a:lnTo>
                  <a:pt x="2517673" y="3114979"/>
                </a:lnTo>
                <a:lnTo>
                  <a:pt x="2475725" y="3139694"/>
                </a:lnTo>
                <a:lnTo>
                  <a:pt x="2433231" y="3163036"/>
                </a:lnTo>
                <a:lnTo>
                  <a:pt x="2390229" y="3185007"/>
                </a:lnTo>
                <a:lnTo>
                  <a:pt x="2346731" y="3205607"/>
                </a:lnTo>
                <a:lnTo>
                  <a:pt x="2302789" y="3224834"/>
                </a:lnTo>
                <a:lnTo>
                  <a:pt x="2258415" y="3242691"/>
                </a:lnTo>
                <a:lnTo>
                  <a:pt x="2213660" y="3259163"/>
                </a:lnTo>
                <a:lnTo>
                  <a:pt x="2168537" y="3274276"/>
                </a:lnTo>
                <a:lnTo>
                  <a:pt x="2123097" y="3288004"/>
                </a:lnTo>
                <a:lnTo>
                  <a:pt x="2077351" y="3300361"/>
                </a:lnTo>
                <a:lnTo>
                  <a:pt x="2031339" y="3311347"/>
                </a:lnTo>
                <a:lnTo>
                  <a:pt x="1985098" y="3320961"/>
                </a:lnTo>
                <a:lnTo>
                  <a:pt x="1938655" y="3329203"/>
                </a:lnTo>
                <a:lnTo>
                  <a:pt x="1892033" y="3336061"/>
                </a:lnTo>
                <a:lnTo>
                  <a:pt x="1845271" y="3341560"/>
                </a:lnTo>
                <a:lnTo>
                  <a:pt x="1798408" y="3345675"/>
                </a:lnTo>
                <a:lnTo>
                  <a:pt x="1751457" y="3348418"/>
                </a:lnTo>
                <a:lnTo>
                  <a:pt x="1704467" y="3349790"/>
                </a:lnTo>
                <a:lnTo>
                  <a:pt x="1657464" y="3349790"/>
                </a:lnTo>
                <a:lnTo>
                  <a:pt x="1610474" y="3348418"/>
                </a:lnTo>
                <a:lnTo>
                  <a:pt x="1563522" y="3345675"/>
                </a:lnTo>
                <a:lnTo>
                  <a:pt x="1516659" y="3341560"/>
                </a:lnTo>
                <a:lnTo>
                  <a:pt x="1469898" y="3336061"/>
                </a:lnTo>
                <a:lnTo>
                  <a:pt x="1423276" y="3329203"/>
                </a:lnTo>
                <a:lnTo>
                  <a:pt x="1376832" y="3320961"/>
                </a:lnTo>
                <a:lnTo>
                  <a:pt x="1330591" y="3311347"/>
                </a:lnTo>
                <a:lnTo>
                  <a:pt x="1284579" y="3300361"/>
                </a:lnTo>
                <a:lnTo>
                  <a:pt x="1238834" y="3288004"/>
                </a:lnTo>
                <a:lnTo>
                  <a:pt x="1193393" y="3274276"/>
                </a:lnTo>
                <a:lnTo>
                  <a:pt x="1148270" y="3259163"/>
                </a:lnTo>
                <a:lnTo>
                  <a:pt x="1103515" y="3242691"/>
                </a:lnTo>
                <a:lnTo>
                  <a:pt x="1059141" y="3224834"/>
                </a:lnTo>
                <a:lnTo>
                  <a:pt x="1015199" y="3205607"/>
                </a:lnTo>
                <a:lnTo>
                  <a:pt x="971702" y="3185007"/>
                </a:lnTo>
                <a:lnTo>
                  <a:pt x="928700" y="3163036"/>
                </a:lnTo>
                <a:lnTo>
                  <a:pt x="886206" y="3139694"/>
                </a:lnTo>
                <a:lnTo>
                  <a:pt x="844257" y="3114979"/>
                </a:lnTo>
                <a:lnTo>
                  <a:pt x="802894" y="3088881"/>
                </a:lnTo>
                <a:lnTo>
                  <a:pt x="761238" y="3131299"/>
                </a:lnTo>
                <a:lnTo>
                  <a:pt x="802132" y="3157982"/>
                </a:lnTo>
                <a:lnTo>
                  <a:pt x="843622" y="3183318"/>
                </a:lnTo>
                <a:lnTo>
                  <a:pt x="885685" y="3207321"/>
                </a:lnTo>
                <a:lnTo>
                  <a:pt x="928268" y="3229991"/>
                </a:lnTo>
                <a:lnTo>
                  <a:pt x="971372" y="3251327"/>
                </a:lnTo>
                <a:lnTo>
                  <a:pt x="1014933" y="3271329"/>
                </a:lnTo>
                <a:lnTo>
                  <a:pt x="1058951" y="3290011"/>
                </a:lnTo>
                <a:lnTo>
                  <a:pt x="1103363" y="3307346"/>
                </a:lnTo>
                <a:lnTo>
                  <a:pt x="1148168" y="3323348"/>
                </a:lnTo>
                <a:lnTo>
                  <a:pt x="1193330" y="3338017"/>
                </a:lnTo>
                <a:lnTo>
                  <a:pt x="1238808" y="3351352"/>
                </a:lnTo>
                <a:lnTo>
                  <a:pt x="1284566" y="3363353"/>
                </a:lnTo>
                <a:lnTo>
                  <a:pt x="1330591" y="3374021"/>
                </a:lnTo>
                <a:lnTo>
                  <a:pt x="1376845" y="3383356"/>
                </a:lnTo>
                <a:lnTo>
                  <a:pt x="1423301" y="3391357"/>
                </a:lnTo>
                <a:lnTo>
                  <a:pt x="1469923" y="3398024"/>
                </a:lnTo>
                <a:lnTo>
                  <a:pt x="1516672" y="3403358"/>
                </a:lnTo>
                <a:lnTo>
                  <a:pt x="1563535" y="3407359"/>
                </a:lnTo>
                <a:lnTo>
                  <a:pt x="1610474" y="3410026"/>
                </a:lnTo>
                <a:lnTo>
                  <a:pt x="1657464" y="3411359"/>
                </a:lnTo>
                <a:lnTo>
                  <a:pt x="1704467" y="3411359"/>
                </a:lnTo>
                <a:lnTo>
                  <a:pt x="1751457" y="3410026"/>
                </a:lnTo>
                <a:lnTo>
                  <a:pt x="1798396" y="3407359"/>
                </a:lnTo>
                <a:lnTo>
                  <a:pt x="1845259" y="3403358"/>
                </a:lnTo>
                <a:lnTo>
                  <a:pt x="1892007" y="3398024"/>
                </a:lnTo>
                <a:lnTo>
                  <a:pt x="1938629" y="3391357"/>
                </a:lnTo>
                <a:lnTo>
                  <a:pt x="1985086" y="3383356"/>
                </a:lnTo>
                <a:lnTo>
                  <a:pt x="2031339" y="3374021"/>
                </a:lnTo>
                <a:lnTo>
                  <a:pt x="2077364" y="3363353"/>
                </a:lnTo>
                <a:lnTo>
                  <a:pt x="2123122" y="3351352"/>
                </a:lnTo>
                <a:lnTo>
                  <a:pt x="2168601" y="3338017"/>
                </a:lnTo>
                <a:lnTo>
                  <a:pt x="2213762" y="3323348"/>
                </a:lnTo>
                <a:lnTo>
                  <a:pt x="2258568" y="3307346"/>
                </a:lnTo>
                <a:lnTo>
                  <a:pt x="2302980" y="3290011"/>
                </a:lnTo>
                <a:lnTo>
                  <a:pt x="2346998" y="3271329"/>
                </a:lnTo>
                <a:lnTo>
                  <a:pt x="2390559" y="3251327"/>
                </a:lnTo>
                <a:lnTo>
                  <a:pt x="2433663" y="3229991"/>
                </a:lnTo>
                <a:lnTo>
                  <a:pt x="2476246" y="3207321"/>
                </a:lnTo>
                <a:lnTo>
                  <a:pt x="2518308" y="3183318"/>
                </a:lnTo>
                <a:lnTo>
                  <a:pt x="2559799" y="3157982"/>
                </a:lnTo>
                <a:lnTo>
                  <a:pt x="2600706" y="3131299"/>
                </a:lnTo>
                <a:close/>
              </a:path>
              <a:path w="3357879" h="3411854">
                <a:moveTo>
                  <a:pt x="2600706" y="279006"/>
                </a:moveTo>
                <a:lnTo>
                  <a:pt x="2559799" y="252437"/>
                </a:lnTo>
                <a:lnTo>
                  <a:pt x="2518308" y="227190"/>
                </a:lnTo>
                <a:lnTo>
                  <a:pt x="2476246" y="203276"/>
                </a:lnTo>
                <a:lnTo>
                  <a:pt x="2433663" y="180695"/>
                </a:lnTo>
                <a:lnTo>
                  <a:pt x="2390559" y="159435"/>
                </a:lnTo>
                <a:lnTo>
                  <a:pt x="2346998" y="139509"/>
                </a:lnTo>
                <a:lnTo>
                  <a:pt x="2302980" y="120904"/>
                </a:lnTo>
                <a:lnTo>
                  <a:pt x="2258568" y="103632"/>
                </a:lnTo>
                <a:lnTo>
                  <a:pt x="2213762" y="87693"/>
                </a:lnTo>
                <a:lnTo>
                  <a:pt x="2168601" y="73075"/>
                </a:lnTo>
                <a:lnTo>
                  <a:pt x="2123122" y="59791"/>
                </a:lnTo>
                <a:lnTo>
                  <a:pt x="2077364" y="47828"/>
                </a:lnTo>
                <a:lnTo>
                  <a:pt x="2031339" y="37198"/>
                </a:lnTo>
                <a:lnTo>
                  <a:pt x="1985086" y="27901"/>
                </a:lnTo>
                <a:lnTo>
                  <a:pt x="1938629" y="19926"/>
                </a:lnTo>
                <a:lnTo>
                  <a:pt x="1892007" y="13284"/>
                </a:lnTo>
                <a:lnTo>
                  <a:pt x="1845259" y="7975"/>
                </a:lnTo>
                <a:lnTo>
                  <a:pt x="1798396" y="3987"/>
                </a:lnTo>
                <a:lnTo>
                  <a:pt x="1751457" y="1333"/>
                </a:lnTo>
                <a:lnTo>
                  <a:pt x="1704467" y="0"/>
                </a:lnTo>
                <a:lnTo>
                  <a:pt x="1657464" y="0"/>
                </a:lnTo>
                <a:lnTo>
                  <a:pt x="1610474" y="1333"/>
                </a:lnTo>
                <a:lnTo>
                  <a:pt x="1563535" y="3987"/>
                </a:lnTo>
                <a:lnTo>
                  <a:pt x="1516672" y="7975"/>
                </a:lnTo>
                <a:lnTo>
                  <a:pt x="1469923" y="13284"/>
                </a:lnTo>
                <a:lnTo>
                  <a:pt x="1423301" y="19926"/>
                </a:lnTo>
                <a:lnTo>
                  <a:pt x="1376845" y="27901"/>
                </a:lnTo>
                <a:lnTo>
                  <a:pt x="1330591" y="37198"/>
                </a:lnTo>
                <a:lnTo>
                  <a:pt x="1284566" y="47828"/>
                </a:lnTo>
                <a:lnTo>
                  <a:pt x="1238808" y="59791"/>
                </a:lnTo>
                <a:lnTo>
                  <a:pt x="1193330" y="73075"/>
                </a:lnTo>
                <a:lnTo>
                  <a:pt x="1148168" y="87693"/>
                </a:lnTo>
                <a:lnTo>
                  <a:pt x="1103363" y="103632"/>
                </a:lnTo>
                <a:lnTo>
                  <a:pt x="1058951" y="120904"/>
                </a:lnTo>
                <a:lnTo>
                  <a:pt x="1014933" y="139509"/>
                </a:lnTo>
                <a:lnTo>
                  <a:pt x="971372" y="159435"/>
                </a:lnTo>
                <a:lnTo>
                  <a:pt x="928268" y="180695"/>
                </a:lnTo>
                <a:lnTo>
                  <a:pt x="885685" y="203276"/>
                </a:lnTo>
                <a:lnTo>
                  <a:pt x="843622" y="227190"/>
                </a:lnTo>
                <a:lnTo>
                  <a:pt x="802132" y="252437"/>
                </a:lnTo>
                <a:lnTo>
                  <a:pt x="761238" y="279006"/>
                </a:lnTo>
                <a:lnTo>
                  <a:pt x="802894" y="321297"/>
                </a:lnTo>
                <a:lnTo>
                  <a:pt x="844257" y="295313"/>
                </a:lnTo>
                <a:lnTo>
                  <a:pt x="886206" y="270675"/>
                </a:lnTo>
                <a:lnTo>
                  <a:pt x="928700" y="247421"/>
                </a:lnTo>
                <a:lnTo>
                  <a:pt x="971702" y="225526"/>
                </a:lnTo>
                <a:lnTo>
                  <a:pt x="1015199" y="205003"/>
                </a:lnTo>
                <a:lnTo>
                  <a:pt x="1059141" y="185851"/>
                </a:lnTo>
                <a:lnTo>
                  <a:pt x="1103515" y="168071"/>
                </a:lnTo>
                <a:lnTo>
                  <a:pt x="1148270" y="151650"/>
                </a:lnTo>
                <a:lnTo>
                  <a:pt x="1193393" y="136601"/>
                </a:lnTo>
                <a:lnTo>
                  <a:pt x="1238834" y="122910"/>
                </a:lnTo>
                <a:lnTo>
                  <a:pt x="1284579" y="110604"/>
                </a:lnTo>
                <a:lnTo>
                  <a:pt x="1330591" y="99656"/>
                </a:lnTo>
                <a:lnTo>
                  <a:pt x="1376832" y="90081"/>
                </a:lnTo>
                <a:lnTo>
                  <a:pt x="1423276" y="81864"/>
                </a:lnTo>
                <a:lnTo>
                  <a:pt x="1469898" y="75031"/>
                </a:lnTo>
                <a:lnTo>
                  <a:pt x="1516659" y="69557"/>
                </a:lnTo>
                <a:lnTo>
                  <a:pt x="1563522" y="65455"/>
                </a:lnTo>
                <a:lnTo>
                  <a:pt x="1610474" y="62712"/>
                </a:lnTo>
                <a:lnTo>
                  <a:pt x="1657464" y="61341"/>
                </a:lnTo>
                <a:lnTo>
                  <a:pt x="1704467" y="61341"/>
                </a:lnTo>
                <a:lnTo>
                  <a:pt x="1751457" y="62712"/>
                </a:lnTo>
                <a:lnTo>
                  <a:pt x="1798408" y="65455"/>
                </a:lnTo>
                <a:lnTo>
                  <a:pt x="1845271" y="69557"/>
                </a:lnTo>
                <a:lnTo>
                  <a:pt x="1892033" y="75031"/>
                </a:lnTo>
                <a:lnTo>
                  <a:pt x="1938655" y="81864"/>
                </a:lnTo>
                <a:lnTo>
                  <a:pt x="1985098" y="90081"/>
                </a:lnTo>
                <a:lnTo>
                  <a:pt x="2031339" y="99656"/>
                </a:lnTo>
                <a:lnTo>
                  <a:pt x="2077351" y="110604"/>
                </a:lnTo>
                <a:lnTo>
                  <a:pt x="2123097" y="122910"/>
                </a:lnTo>
                <a:lnTo>
                  <a:pt x="2168537" y="136601"/>
                </a:lnTo>
                <a:lnTo>
                  <a:pt x="2213660" y="151650"/>
                </a:lnTo>
                <a:lnTo>
                  <a:pt x="2258415" y="168071"/>
                </a:lnTo>
                <a:lnTo>
                  <a:pt x="2302789" y="185851"/>
                </a:lnTo>
                <a:lnTo>
                  <a:pt x="2346731" y="205003"/>
                </a:lnTo>
                <a:lnTo>
                  <a:pt x="2390229" y="225526"/>
                </a:lnTo>
                <a:lnTo>
                  <a:pt x="2433231" y="247421"/>
                </a:lnTo>
                <a:lnTo>
                  <a:pt x="2475725" y="270675"/>
                </a:lnTo>
                <a:lnTo>
                  <a:pt x="2517673" y="295313"/>
                </a:lnTo>
                <a:lnTo>
                  <a:pt x="2559050" y="321297"/>
                </a:lnTo>
                <a:lnTo>
                  <a:pt x="2600706" y="279006"/>
                </a:lnTo>
                <a:close/>
              </a:path>
              <a:path w="3357879" h="3411854">
                <a:moveTo>
                  <a:pt x="3099054" y="2005317"/>
                </a:moveTo>
                <a:lnTo>
                  <a:pt x="3049016" y="2005317"/>
                </a:lnTo>
                <a:lnTo>
                  <a:pt x="3037916" y="2053196"/>
                </a:lnTo>
                <a:lnTo>
                  <a:pt x="3025267" y="2100427"/>
                </a:lnTo>
                <a:lnTo>
                  <a:pt x="3011093" y="2146985"/>
                </a:lnTo>
                <a:lnTo>
                  <a:pt x="2995434" y="2192832"/>
                </a:lnTo>
                <a:lnTo>
                  <a:pt x="2978315" y="2237956"/>
                </a:lnTo>
                <a:lnTo>
                  <a:pt x="2959747" y="2282317"/>
                </a:lnTo>
                <a:lnTo>
                  <a:pt x="2939770" y="2325890"/>
                </a:lnTo>
                <a:lnTo>
                  <a:pt x="2918422" y="2368639"/>
                </a:lnTo>
                <a:lnTo>
                  <a:pt x="2895714" y="2410549"/>
                </a:lnTo>
                <a:lnTo>
                  <a:pt x="2871686" y="2451582"/>
                </a:lnTo>
                <a:lnTo>
                  <a:pt x="2846362" y="2491702"/>
                </a:lnTo>
                <a:lnTo>
                  <a:pt x="2819781" y="2530881"/>
                </a:lnTo>
                <a:lnTo>
                  <a:pt x="2791955" y="2569108"/>
                </a:lnTo>
                <a:lnTo>
                  <a:pt x="2762935" y="2606344"/>
                </a:lnTo>
                <a:lnTo>
                  <a:pt x="2732722" y="2642539"/>
                </a:lnTo>
                <a:lnTo>
                  <a:pt x="2701366" y="2677706"/>
                </a:lnTo>
                <a:lnTo>
                  <a:pt x="2668879" y="2711780"/>
                </a:lnTo>
                <a:lnTo>
                  <a:pt x="2635313" y="2744736"/>
                </a:lnTo>
                <a:lnTo>
                  <a:pt x="2600668" y="2776563"/>
                </a:lnTo>
                <a:lnTo>
                  <a:pt x="2564993" y="2807233"/>
                </a:lnTo>
                <a:lnTo>
                  <a:pt x="2528316" y="2836684"/>
                </a:lnTo>
                <a:lnTo>
                  <a:pt x="2490647" y="2864929"/>
                </a:lnTo>
                <a:lnTo>
                  <a:pt x="2452039" y="2891904"/>
                </a:lnTo>
                <a:lnTo>
                  <a:pt x="2412504" y="2917596"/>
                </a:lnTo>
                <a:lnTo>
                  <a:pt x="2372080" y="2941980"/>
                </a:lnTo>
                <a:lnTo>
                  <a:pt x="2330793" y="2965031"/>
                </a:lnTo>
                <a:lnTo>
                  <a:pt x="2288667" y="2986697"/>
                </a:lnTo>
                <a:lnTo>
                  <a:pt x="2245741" y="3006966"/>
                </a:lnTo>
                <a:lnTo>
                  <a:pt x="2202027" y="3025800"/>
                </a:lnTo>
                <a:lnTo>
                  <a:pt x="2157577" y="3043174"/>
                </a:lnTo>
                <a:lnTo>
                  <a:pt x="2112391" y="3059074"/>
                </a:lnTo>
                <a:lnTo>
                  <a:pt x="2066518" y="3073438"/>
                </a:lnTo>
                <a:lnTo>
                  <a:pt x="2019985" y="3086265"/>
                </a:lnTo>
                <a:lnTo>
                  <a:pt x="1972818" y="3097517"/>
                </a:lnTo>
                <a:lnTo>
                  <a:pt x="1972818" y="3148317"/>
                </a:lnTo>
                <a:lnTo>
                  <a:pt x="2021128" y="3137357"/>
                </a:lnTo>
                <a:lnTo>
                  <a:pt x="2068804" y="3124809"/>
                </a:lnTo>
                <a:lnTo>
                  <a:pt x="2115807" y="3110700"/>
                </a:lnTo>
                <a:lnTo>
                  <a:pt x="2162111" y="3095053"/>
                </a:lnTo>
                <a:lnTo>
                  <a:pt x="2207691" y="3077908"/>
                </a:lnTo>
                <a:lnTo>
                  <a:pt x="2252522" y="3059290"/>
                </a:lnTo>
                <a:lnTo>
                  <a:pt x="2296566" y="3039211"/>
                </a:lnTo>
                <a:lnTo>
                  <a:pt x="2339810" y="3017723"/>
                </a:lnTo>
                <a:lnTo>
                  <a:pt x="2382215" y="2994850"/>
                </a:lnTo>
                <a:lnTo>
                  <a:pt x="2423744" y="2970606"/>
                </a:lnTo>
                <a:lnTo>
                  <a:pt x="2464384" y="2945041"/>
                </a:lnTo>
                <a:lnTo>
                  <a:pt x="2504109" y="2918155"/>
                </a:lnTo>
                <a:lnTo>
                  <a:pt x="2542883" y="2889999"/>
                </a:lnTo>
                <a:lnTo>
                  <a:pt x="2580678" y="2860598"/>
                </a:lnTo>
                <a:lnTo>
                  <a:pt x="2617470" y="2829979"/>
                </a:lnTo>
                <a:lnTo>
                  <a:pt x="2653220" y="2798165"/>
                </a:lnTo>
                <a:lnTo>
                  <a:pt x="2687917" y="2765183"/>
                </a:lnTo>
                <a:lnTo>
                  <a:pt x="2721521" y="2731084"/>
                </a:lnTo>
                <a:lnTo>
                  <a:pt x="2754007" y="2695867"/>
                </a:lnTo>
                <a:lnTo>
                  <a:pt x="2785351" y="2659570"/>
                </a:lnTo>
                <a:lnTo>
                  <a:pt x="2815526" y="2622232"/>
                </a:lnTo>
                <a:lnTo>
                  <a:pt x="2844495" y="2583878"/>
                </a:lnTo>
                <a:lnTo>
                  <a:pt x="2872232" y="2544521"/>
                </a:lnTo>
                <a:lnTo>
                  <a:pt x="2898711" y="2504211"/>
                </a:lnTo>
                <a:lnTo>
                  <a:pt x="2923908" y="2462961"/>
                </a:lnTo>
                <a:lnTo>
                  <a:pt x="2947797" y="2420797"/>
                </a:lnTo>
                <a:lnTo>
                  <a:pt x="2970339" y="2377770"/>
                </a:lnTo>
                <a:lnTo>
                  <a:pt x="2991510" y="2333891"/>
                </a:lnTo>
                <a:lnTo>
                  <a:pt x="3011297" y="2289187"/>
                </a:lnTo>
                <a:lnTo>
                  <a:pt x="3029648" y="2243683"/>
                </a:lnTo>
                <a:lnTo>
                  <a:pt x="3046539" y="2197430"/>
                </a:lnTo>
                <a:lnTo>
                  <a:pt x="3061957" y="2150440"/>
                </a:lnTo>
                <a:lnTo>
                  <a:pt x="3075863" y="2102739"/>
                </a:lnTo>
                <a:lnTo>
                  <a:pt x="3088246" y="2054352"/>
                </a:lnTo>
                <a:lnTo>
                  <a:pt x="3099054" y="2005317"/>
                </a:lnTo>
                <a:close/>
              </a:path>
              <a:path w="3357879" h="3411854">
                <a:moveTo>
                  <a:pt x="3099054" y="1407909"/>
                </a:moveTo>
                <a:lnTo>
                  <a:pt x="3088246" y="1358760"/>
                </a:lnTo>
                <a:lnTo>
                  <a:pt x="3075863" y="1310246"/>
                </a:lnTo>
                <a:lnTo>
                  <a:pt x="3061957" y="1262418"/>
                </a:lnTo>
                <a:lnTo>
                  <a:pt x="3046539" y="1215301"/>
                </a:lnTo>
                <a:lnTo>
                  <a:pt x="3029648" y="1168920"/>
                </a:lnTo>
                <a:lnTo>
                  <a:pt x="3011297" y="1123302"/>
                </a:lnTo>
                <a:lnTo>
                  <a:pt x="2991510" y="1078484"/>
                </a:lnTo>
                <a:lnTo>
                  <a:pt x="2970339" y="1034491"/>
                </a:lnTo>
                <a:lnTo>
                  <a:pt x="2947797" y="991349"/>
                </a:lnTo>
                <a:lnTo>
                  <a:pt x="2923908" y="949083"/>
                </a:lnTo>
                <a:lnTo>
                  <a:pt x="2898711" y="907719"/>
                </a:lnTo>
                <a:lnTo>
                  <a:pt x="2872232" y="867295"/>
                </a:lnTo>
                <a:lnTo>
                  <a:pt x="2844495" y="827849"/>
                </a:lnTo>
                <a:lnTo>
                  <a:pt x="2815526" y="789381"/>
                </a:lnTo>
                <a:lnTo>
                  <a:pt x="2785351" y="751941"/>
                </a:lnTo>
                <a:lnTo>
                  <a:pt x="2754007" y="715556"/>
                </a:lnTo>
                <a:lnTo>
                  <a:pt x="2721521" y="680250"/>
                </a:lnTo>
                <a:lnTo>
                  <a:pt x="2687917" y="646049"/>
                </a:lnTo>
                <a:lnTo>
                  <a:pt x="2653220" y="612990"/>
                </a:lnTo>
                <a:lnTo>
                  <a:pt x="2617470" y="581088"/>
                </a:lnTo>
                <a:lnTo>
                  <a:pt x="2580678" y="550392"/>
                </a:lnTo>
                <a:lnTo>
                  <a:pt x="2542883" y="520915"/>
                </a:lnTo>
                <a:lnTo>
                  <a:pt x="2504109" y="492683"/>
                </a:lnTo>
                <a:lnTo>
                  <a:pt x="2464384" y="465734"/>
                </a:lnTo>
                <a:lnTo>
                  <a:pt x="2423744" y="440093"/>
                </a:lnTo>
                <a:lnTo>
                  <a:pt x="2382215" y="415785"/>
                </a:lnTo>
                <a:lnTo>
                  <a:pt x="2339810" y="392836"/>
                </a:lnTo>
                <a:lnTo>
                  <a:pt x="2296566" y="371284"/>
                </a:lnTo>
                <a:lnTo>
                  <a:pt x="2252522" y="351167"/>
                </a:lnTo>
                <a:lnTo>
                  <a:pt x="2207691" y="332486"/>
                </a:lnTo>
                <a:lnTo>
                  <a:pt x="2162111" y="315290"/>
                </a:lnTo>
                <a:lnTo>
                  <a:pt x="2115807" y="299605"/>
                </a:lnTo>
                <a:lnTo>
                  <a:pt x="2068804" y="285445"/>
                </a:lnTo>
                <a:lnTo>
                  <a:pt x="2021128" y="272859"/>
                </a:lnTo>
                <a:lnTo>
                  <a:pt x="1972818" y="261861"/>
                </a:lnTo>
                <a:lnTo>
                  <a:pt x="1972818" y="312788"/>
                </a:lnTo>
                <a:lnTo>
                  <a:pt x="2019985" y="324078"/>
                </a:lnTo>
                <a:lnTo>
                  <a:pt x="2066518" y="336943"/>
                </a:lnTo>
                <a:lnTo>
                  <a:pt x="2112391" y="351370"/>
                </a:lnTo>
                <a:lnTo>
                  <a:pt x="2157577" y="367309"/>
                </a:lnTo>
                <a:lnTo>
                  <a:pt x="2202027" y="384733"/>
                </a:lnTo>
                <a:lnTo>
                  <a:pt x="2245741" y="403631"/>
                </a:lnTo>
                <a:lnTo>
                  <a:pt x="2288667" y="423951"/>
                </a:lnTo>
                <a:lnTo>
                  <a:pt x="2330793" y="445681"/>
                </a:lnTo>
                <a:lnTo>
                  <a:pt x="2372080" y="468782"/>
                </a:lnTo>
                <a:lnTo>
                  <a:pt x="2412504" y="493242"/>
                </a:lnTo>
                <a:lnTo>
                  <a:pt x="2452039" y="518998"/>
                </a:lnTo>
                <a:lnTo>
                  <a:pt x="2490647" y="546061"/>
                </a:lnTo>
                <a:lnTo>
                  <a:pt x="2528316" y="574370"/>
                </a:lnTo>
                <a:lnTo>
                  <a:pt x="2564993" y="603910"/>
                </a:lnTo>
                <a:lnTo>
                  <a:pt x="2600668" y="634657"/>
                </a:lnTo>
                <a:lnTo>
                  <a:pt x="2635313" y="666572"/>
                </a:lnTo>
                <a:lnTo>
                  <a:pt x="2668879" y="699617"/>
                </a:lnTo>
                <a:lnTo>
                  <a:pt x="2701366" y="733780"/>
                </a:lnTo>
                <a:lnTo>
                  <a:pt x="2732722" y="769035"/>
                </a:lnTo>
                <a:lnTo>
                  <a:pt x="2762935" y="805345"/>
                </a:lnTo>
                <a:lnTo>
                  <a:pt x="2791955" y="842670"/>
                </a:lnTo>
                <a:lnTo>
                  <a:pt x="2819781" y="880986"/>
                </a:lnTo>
                <a:lnTo>
                  <a:pt x="2846362" y="920280"/>
                </a:lnTo>
                <a:lnTo>
                  <a:pt x="2871686" y="960513"/>
                </a:lnTo>
                <a:lnTo>
                  <a:pt x="2895714" y="1001649"/>
                </a:lnTo>
                <a:lnTo>
                  <a:pt x="2918422" y="1043660"/>
                </a:lnTo>
                <a:lnTo>
                  <a:pt x="2939770" y="1086523"/>
                </a:lnTo>
                <a:lnTo>
                  <a:pt x="2959747" y="1130211"/>
                </a:lnTo>
                <a:lnTo>
                  <a:pt x="2978315" y="1174686"/>
                </a:lnTo>
                <a:lnTo>
                  <a:pt x="2995434" y="1219923"/>
                </a:lnTo>
                <a:lnTo>
                  <a:pt x="3011093" y="1265897"/>
                </a:lnTo>
                <a:lnTo>
                  <a:pt x="3025267" y="1312570"/>
                </a:lnTo>
                <a:lnTo>
                  <a:pt x="3037916" y="1359916"/>
                </a:lnTo>
                <a:lnTo>
                  <a:pt x="3049016" y="1407909"/>
                </a:lnTo>
                <a:lnTo>
                  <a:pt x="3099054" y="1407909"/>
                </a:lnTo>
                <a:close/>
              </a:path>
              <a:path w="3357879" h="3411854">
                <a:moveTo>
                  <a:pt x="3357715" y="1682000"/>
                </a:moveTo>
                <a:lnTo>
                  <a:pt x="3356406" y="1634324"/>
                </a:lnTo>
                <a:lnTo>
                  <a:pt x="3353778" y="1586674"/>
                </a:lnTo>
                <a:lnTo>
                  <a:pt x="3349853" y="1539113"/>
                </a:lnTo>
                <a:lnTo>
                  <a:pt x="3344621" y="1491665"/>
                </a:lnTo>
                <a:lnTo>
                  <a:pt x="3338068" y="1444345"/>
                </a:lnTo>
                <a:lnTo>
                  <a:pt x="3330219" y="1397203"/>
                </a:lnTo>
                <a:lnTo>
                  <a:pt x="3321050" y="1350251"/>
                </a:lnTo>
                <a:lnTo>
                  <a:pt x="3310585" y="1303540"/>
                </a:lnTo>
                <a:lnTo>
                  <a:pt x="3298799" y="1257096"/>
                </a:lnTo>
                <a:lnTo>
                  <a:pt x="3285706" y="1210945"/>
                </a:lnTo>
                <a:lnTo>
                  <a:pt x="3271304" y="1165110"/>
                </a:lnTo>
                <a:lnTo>
                  <a:pt x="3255594" y="1119644"/>
                </a:lnTo>
                <a:lnTo>
                  <a:pt x="3238576" y="1074559"/>
                </a:lnTo>
                <a:lnTo>
                  <a:pt x="3220250" y="1029893"/>
                </a:lnTo>
                <a:lnTo>
                  <a:pt x="3200616" y="985672"/>
                </a:lnTo>
                <a:lnTo>
                  <a:pt x="3179673" y="941933"/>
                </a:lnTo>
                <a:lnTo>
                  <a:pt x="3157410" y="898715"/>
                </a:lnTo>
                <a:lnTo>
                  <a:pt x="3133852" y="856030"/>
                </a:lnTo>
                <a:lnTo>
                  <a:pt x="3108972" y="813917"/>
                </a:lnTo>
                <a:lnTo>
                  <a:pt x="3082798" y="772401"/>
                </a:lnTo>
                <a:lnTo>
                  <a:pt x="3041142" y="814692"/>
                </a:lnTo>
                <a:lnTo>
                  <a:pt x="3066745" y="856691"/>
                </a:lnTo>
                <a:lnTo>
                  <a:pt x="3091015" y="899261"/>
                </a:lnTo>
                <a:lnTo>
                  <a:pt x="3113938" y="942390"/>
                </a:lnTo>
                <a:lnTo>
                  <a:pt x="3135503" y="986040"/>
                </a:lnTo>
                <a:lnTo>
                  <a:pt x="3155734" y="1030185"/>
                </a:lnTo>
                <a:lnTo>
                  <a:pt x="3174606" y="1074788"/>
                </a:lnTo>
                <a:lnTo>
                  <a:pt x="3192132" y="1119822"/>
                </a:lnTo>
                <a:lnTo>
                  <a:pt x="3208312" y="1165250"/>
                </a:lnTo>
                <a:lnTo>
                  <a:pt x="3223133" y="1211033"/>
                </a:lnTo>
                <a:lnTo>
                  <a:pt x="3236620" y="1257160"/>
                </a:lnTo>
                <a:lnTo>
                  <a:pt x="3248749" y="1303578"/>
                </a:lnTo>
                <a:lnTo>
                  <a:pt x="3259531" y="1350276"/>
                </a:lnTo>
                <a:lnTo>
                  <a:pt x="3268967" y="1397203"/>
                </a:lnTo>
                <a:lnTo>
                  <a:pt x="3277057" y="1444345"/>
                </a:lnTo>
                <a:lnTo>
                  <a:pt x="3283801" y="1491653"/>
                </a:lnTo>
                <a:lnTo>
                  <a:pt x="3289198" y="1539100"/>
                </a:lnTo>
                <a:lnTo>
                  <a:pt x="3293237" y="1586674"/>
                </a:lnTo>
                <a:lnTo>
                  <a:pt x="3295942" y="1634312"/>
                </a:lnTo>
                <a:lnTo>
                  <a:pt x="3297288" y="1682000"/>
                </a:lnTo>
                <a:lnTo>
                  <a:pt x="3297288" y="1729714"/>
                </a:lnTo>
                <a:lnTo>
                  <a:pt x="3295942" y="1777403"/>
                </a:lnTo>
                <a:lnTo>
                  <a:pt x="3293237" y="1825040"/>
                </a:lnTo>
                <a:lnTo>
                  <a:pt x="3289198" y="1872615"/>
                </a:lnTo>
                <a:lnTo>
                  <a:pt x="3283801" y="1920062"/>
                </a:lnTo>
                <a:lnTo>
                  <a:pt x="3277057" y="1967369"/>
                </a:lnTo>
                <a:lnTo>
                  <a:pt x="3268967" y="2014512"/>
                </a:lnTo>
                <a:lnTo>
                  <a:pt x="3259531" y="2061438"/>
                </a:lnTo>
                <a:lnTo>
                  <a:pt x="3248749" y="2108136"/>
                </a:lnTo>
                <a:lnTo>
                  <a:pt x="3236620" y="2154555"/>
                </a:lnTo>
                <a:lnTo>
                  <a:pt x="3223133" y="2200681"/>
                </a:lnTo>
                <a:lnTo>
                  <a:pt x="3208312" y="2246465"/>
                </a:lnTo>
                <a:lnTo>
                  <a:pt x="3192132" y="2291892"/>
                </a:lnTo>
                <a:lnTo>
                  <a:pt x="3174606" y="2336927"/>
                </a:lnTo>
                <a:lnTo>
                  <a:pt x="3155734" y="2381529"/>
                </a:lnTo>
                <a:lnTo>
                  <a:pt x="3135503" y="2425674"/>
                </a:lnTo>
                <a:lnTo>
                  <a:pt x="3113938" y="2469324"/>
                </a:lnTo>
                <a:lnTo>
                  <a:pt x="3091015" y="2512453"/>
                </a:lnTo>
                <a:lnTo>
                  <a:pt x="3066745" y="2555024"/>
                </a:lnTo>
                <a:lnTo>
                  <a:pt x="3041142" y="2597010"/>
                </a:lnTo>
                <a:lnTo>
                  <a:pt x="3082798" y="2639314"/>
                </a:lnTo>
                <a:lnTo>
                  <a:pt x="3108972" y="2597797"/>
                </a:lnTo>
                <a:lnTo>
                  <a:pt x="3133852" y="2555684"/>
                </a:lnTo>
                <a:lnTo>
                  <a:pt x="3157410" y="2512999"/>
                </a:lnTo>
                <a:lnTo>
                  <a:pt x="3179673" y="2469781"/>
                </a:lnTo>
                <a:lnTo>
                  <a:pt x="3200616" y="2426043"/>
                </a:lnTo>
                <a:lnTo>
                  <a:pt x="3220250" y="2381821"/>
                </a:lnTo>
                <a:lnTo>
                  <a:pt x="3238576" y="2337155"/>
                </a:lnTo>
                <a:lnTo>
                  <a:pt x="3255594" y="2292070"/>
                </a:lnTo>
                <a:lnTo>
                  <a:pt x="3271304" y="2246604"/>
                </a:lnTo>
                <a:lnTo>
                  <a:pt x="3285706" y="2200770"/>
                </a:lnTo>
                <a:lnTo>
                  <a:pt x="3298799" y="2154618"/>
                </a:lnTo>
                <a:lnTo>
                  <a:pt x="3310585" y="2108174"/>
                </a:lnTo>
                <a:lnTo>
                  <a:pt x="3321050" y="2061464"/>
                </a:lnTo>
                <a:lnTo>
                  <a:pt x="3330219" y="2014512"/>
                </a:lnTo>
                <a:lnTo>
                  <a:pt x="3338068" y="1967369"/>
                </a:lnTo>
                <a:lnTo>
                  <a:pt x="3344621" y="1920049"/>
                </a:lnTo>
                <a:lnTo>
                  <a:pt x="3349853" y="1872602"/>
                </a:lnTo>
                <a:lnTo>
                  <a:pt x="3353778" y="1825040"/>
                </a:lnTo>
                <a:lnTo>
                  <a:pt x="3356406" y="1777390"/>
                </a:lnTo>
                <a:lnTo>
                  <a:pt x="3357715" y="1729714"/>
                </a:lnTo>
                <a:lnTo>
                  <a:pt x="3357715" y="168200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58498" y="4643120"/>
            <a:ext cx="176276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75615" marR="5080" indent="-463550">
              <a:lnSpc>
                <a:spcPct val="100499"/>
              </a:lnSpc>
              <a:spcBef>
                <a:spcPts val="80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Rogu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ccess 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13314" y="3175113"/>
            <a:ext cx="3357879" cy="3411220"/>
          </a:xfrm>
          <a:custGeom>
            <a:avLst/>
            <a:gdLst/>
            <a:ahLst/>
            <a:cxnLst/>
            <a:rect l="l" t="t" r="r" b="b"/>
            <a:pathLst>
              <a:path w="3357880" h="3411220">
                <a:moveTo>
                  <a:pt x="317754" y="814336"/>
                </a:moveTo>
                <a:lnTo>
                  <a:pt x="275971" y="772045"/>
                </a:lnTo>
                <a:lnTo>
                  <a:pt x="249682" y="813562"/>
                </a:lnTo>
                <a:lnTo>
                  <a:pt x="224713" y="855675"/>
                </a:lnTo>
                <a:lnTo>
                  <a:pt x="201053" y="898359"/>
                </a:lnTo>
                <a:lnTo>
                  <a:pt x="178714" y="941578"/>
                </a:lnTo>
                <a:lnTo>
                  <a:pt x="157695" y="985316"/>
                </a:lnTo>
                <a:lnTo>
                  <a:pt x="137985" y="1029538"/>
                </a:lnTo>
                <a:lnTo>
                  <a:pt x="119583" y="1074204"/>
                </a:lnTo>
                <a:lnTo>
                  <a:pt x="102501" y="1119289"/>
                </a:lnTo>
                <a:lnTo>
                  <a:pt x="86728" y="1164755"/>
                </a:lnTo>
                <a:lnTo>
                  <a:pt x="72275" y="1210589"/>
                </a:lnTo>
                <a:lnTo>
                  <a:pt x="59131" y="1256741"/>
                </a:lnTo>
                <a:lnTo>
                  <a:pt x="47307" y="1303185"/>
                </a:lnTo>
                <a:lnTo>
                  <a:pt x="36791" y="1349895"/>
                </a:lnTo>
                <a:lnTo>
                  <a:pt x="27597" y="1396847"/>
                </a:lnTo>
                <a:lnTo>
                  <a:pt x="19710" y="1443990"/>
                </a:lnTo>
                <a:lnTo>
                  <a:pt x="13144" y="1491310"/>
                </a:lnTo>
                <a:lnTo>
                  <a:pt x="7886" y="1538757"/>
                </a:lnTo>
                <a:lnTo>
                  <a:pt x="3937" y="1586318"/>
                </a:lnTo>
                <a:lnTo>
                  <a:pt x="1308" y="1633969"/>
                </a:lnTo>
                <a:lnTo>
                  <a:pt x="0" y="1681645"/>
                </a:lnTo>
                <a:lnTo>
                  <a:pt x="0" y="1729359"/>
                </a:lnTo>
                <a:lnTo>
                  <a:pt x="1308" y="1777034"/>
                </a:lnTo>
                <a:lnTo>
                  <a:pt x="3937" y="1824685"/>
                </a:lnTo>
                <a:lnTo>
                  <a:pt x="7886" y="1872246"/>
                </a:lnTo>
                <a:lnTo>
                  <a:pt x="13144" y="1919693"/>
                </a:lnTo>
                <a:lnTo>
                  <a:pt x="19710" y="1967014"/>
                </a:lnTo>
                <a:lnTo>
                  <a:pt x="27597" y="2014156"/>
                </a:lnTo>
                <a:lnTo>
                  <a:pt x="36791" y="2061108"/>
                </a:lnTo>
                <a:lnTo>
                  <a:pt x="47307" y="2107819"/>
                </a:lnTo>
                <a:lnTo>
                  <a:pt x="59131" y="2154263"/>
                </a:lnTo>
                <a:lnTo>
                  <a:pt x="72275" y="2200414"/>
                </a:lnTo>
                <a:lnTo>
                  <a:pt x="86728" y="2246249"/>
                </a:lnTo>
                <a:lnTo>
                  <a:pt x="102501" y="2291715"/>
                </a:lnTo>
                <a:lnTo>
                  <a:pt x="119583" y="2336800"/>
                </a:lnTo>
                <a:lnTo>
                  <a:pt x="137985" y="2381466"/>
                </a:lnTo>
                <a:lnTo>
                  <a:pt x="157695" y="2425687"/>
                </a:lnTo>
                <a:lnTo>
                  <a:pt x="178714" y="2469426"/>
                </a:lnTo>
                <a:lnTo>
                  <a:pt x="201053" y="2512644"/>
                </a:lnTo>
                <a:lnTo>
                  <a:pt x="224713" y="2555329"/>
                </a:lnTo>
                <a:lnTo>
                  <a:pt x="249682" y="2597442"/>
                </a:lnTo>
                <a:lnTo>
                  <a:pt x="275971" y="2638945"/>
                </a:lnTo>
                <a:lnTo>
                  <a:pt x="317754" y="2596654"/>
                </a:lnTo>
                <a:lnTo>
                  <a:pt x="292036" y="2554668"/>
                </a:lnTo>
                <a:lnTo>
                  <a:pt x="267677" y="2512098"/>
                </a:lnTo>
                <a:lnTo>
                  <a:pt x="244678" y="2468969"/>
                </a:lnTo>
                <a:lnTo>
                  <a:pt x="223024" y="2425319"/>
                </a:lnTo>
                <a:lnTo>
                  <a:pt x="202730" y="2381173"/>
                </a:lnTo>
                <a:lnTo>
                  <a:pt x="183781" y="2336571"/>
                </a:lnTo>
                <a:lnTo>
                  <a:pt x="166192" y="2291537"/>
                </a:lnTo>
                <a:lnTo>
                  <a:pt x="149961" y="2246109"/>
                </a:lnTo>
                <a:lnTo>
                  <a:pt x="135064" y="2200325"/>
                </a:lnTo>
                <a:lnTo>
                  <a:pt x="121539" y="2154199"/>
                </a:lnTo>
                <a:lnTo>
                  <a:pt x="109359" y="2107781"/>
                </a:lnTo>
                <a:lnTo>
                  <a:pt x="98539" y="2061083"/>
                </a:lnTo>
                <a:lnTo>
                  <a:pt x="89065" y="2014156"/>
                </a:lnTo>
                <a:lnTo>
                  <a:pt x="80949" y="1967014"/>
                </a:lnTo>
                <a:lnTo>
                  <a:pt x="74180" y="1919706"/>
                </a:lnTo>
                <a:lnTo>
                  <a:pt x="68770" y="1872259"/>
                </a:lnTo>
                <a:lnTo>
                  <a:pt x="64706" y="1824685"/>
                </a:lnTo>
                <a:lnTo>
                  <a:pt x="62001" y="1777047"/>
                </a:lnTo>
                <a:lnTo>
                  <a:pt x="60642" y="1729359"/>
                </a:lnTo>
                <a:lnTo>
                  <a:pt x="60642" y="1681645"/>
                </a:lnTo>
                <a:lnTo>
                  <a:pt x="62001" y="1633956"/>
                </a:lnTo>
                <a:lnTo>
                  <a:pt x="64706" y="1586318"/>
                </a:lnTo>
                <a:lnTo>
                  <a:pt x="68770" y="1538744"/>
                </a:lnTo>
                <a:lnTo>
                  <a:pt x="74180" y="1491297"/>
                </a:lnTo>
                <a:lnTo>
                  <a:pt x="80949" y="1443990"/>
                </a:lnTo>
                <a:lnTo>
                  <a:pt x="89065" y="1396847"/>
                </a:lnTo>
                <a:lnTo>
                  <a:pt x="98539" y="1349921"/>
                </a:lnTo>
                <a:lnTo>
                  <a:pt x="109359" y="1303223"/>
                </a:lnTo>
                <a:lnTo>
                  <a:pt x="121539" y="1256804"/>
                </a:lnTo>
                <a:lnTo>
                  <a:pt x="135064" y="1210678"/>
                </a:lnTo>
                <a:lnTo>
                  <a:pt x="149961" y="1164894"/>
                </a:lnTo>
                <a:lnTo>
                  <a:pt x="166192" y="1119466"/>
                </a:lnTo>
                <a:lnTo>
                  <a:pt x="183781" y="1074432"/>
                </a:lnTo>
                <a:lnTo>
                  <a:pt x="202730" y="1029830"/>
                </a:lnTo>
                <a:lnTo>
                  <a:pt x="223024" y="985685"/>
                </a:lnTo>
                <a:lnTo>
                  <a:pt x="244678" y="942035"/>
                </a:lnTo>
                <a:lnTo>
                  <a:pt x="267677" y="898906"/>
                </a:lnTo>
                <a:lnTo>
                  <a:pt x="292036" y="856335"/>
                </a:lnTo>
                <a:lnTo>
                  <a:pt x="317754" y="814336"/>
                </a:lnTo>
                <a:close/>
              </a:path>
              <a:path w="3357880" h="3411220">
                <a:moveTo>
                  <a:pt x="1384554" y="3098685"/>
                </a:moveTo>
                <a:lnTo>
                  <a:pt x="1337373" y="3087433"/>
                </a:lnTo>
                <a:lnTo>
                  <a:pt x="1290840" y="3074606"/>
                </a:lnTo>
                <a:lnTo>
                  <a:pt x="1244968" y="3060242"/>
                </a:lnTo>
                <a:lnTo>
                  <a:pt x="1199781" y="3044342"/>
                </a:lnTo>
                <a:lnTo>
                  <a:pt x="1155331" y="3026968"/>
                </a:lnTo>
                <a:lnTo>
                  <a:pt x="1111618" y="3008134"/>
                </a:lnTo>
                <a:lnTo>
                  <a:pt x="1068692" y="2987865"/>
                </a:lnTo>
                <a:lnTo>
                  <a:pt x="1026566" y="2966199"/>
                </a:lnTo>
                <a:lnTo>
                  <a:pt x="985278" y="2943148"/>
                </a:lnTo>
                <a:lnTo>
                  <a:pt x="944854" y="2918764"/>
                </a:lnTo>
                <a:lnTo>
                  <a:pt x="905319" y="2893072"/>
                </a:lnTo>
                <a:lnTo>
                  <a:pt x="866711" y="2866098"/>
                </a:lnTo>
                <a:lnTo>
                  <a:pt x="829043" y="2837853"/>
                </a:lnTo>
                <a:lnTo>
                  <a:pt x="792365" y="2808401"/>
                </a:lnTo>
                <a:lnTo>
                  <a:pt x="756691" y="2777731"/>
                </a:lnTo>
                <a:lnTo>
                  <a:pt x="722045" y="2745905"/>
                </a:lnTo>
                <a:lnTo>
                  <a:pt x="688479" y="2712948"/>
                </a:lnTo>
                <a:lnTo>
                  <a:pt x="655993" y="2678874"/>
                </a:lnTo>
                <a:lnTo>
                  <a:pt x="624636" y="2643708"/>
                </a:lnTo>
                <a:lnTo>
                  <a:pt x="594423" y="2607513"/>
                </a:lnTo>
                <a:lnTo>
                  <a:pt x="565404" y="2570276"/>
                </a:lnTo>
                <a:lnTo>
                  <a:pt x="537578" y="2532049"/>
                </a:lnTo>
                <a:lnTo>
                  <a:pt x="510997" y="2492870"/>
                </a:lnTo>
                <a:lnTo>
                  <a:pt x="485673" y="2452751"/>
                </a:lnTo>
                <a:lnTo>
                  <a:pt x="461645" y="2411717"/>
                </a:lnTo>
                <a:lnTo>
                  <a:pt x="438937" y="2369807"/>
                </a:lnTo>
                <a:lnTo>
                  <a:pt x="417588" y="2327059"/>
                </a:lnTo>
                <a:lnTo>
                  <a:pt x="397611" y="2283485"/>
                </a:lnTo>
                <a:lnTo>
                  <a:pt x="379044" y="2239124"/>
                </a:lnTo>
                <a:lnTo>
                  <a:pt x="361924" y="2194001"/>
                </a:lnTo>
                <a:lnTo>
                  <a:pt x="346265" y="2148154"/>
                </a:lnTo>
                <a:lnTo>
                  <a:pt x="332092" y="2101596"/>
                </a:lnTo>
                <a:lnTo>
                  <a:pt x="319443" y="2054364"/>
                </a:lnTo>
                <a:lnTo>
                  <a:pt x="308356" y="2006485"/>
                </a:lnTo>
                <a:lnTo>
                  <a:pt x="258318" y="2006485"/>
                </a:lnTo>
                <a:lnTo>
                  <a:pt x="269113" y="2055520"/>
                </a:lnTo>
                <a:lnTo>
                  <a:pt x="281495" y="2103907"/>
                </a:lnTo>
                <a:lnTo>
                  <a:pt x="295402" y="2151608"/>
                </a:lnTo>
                <a:lnTo>
                  <a:pt x="310819" y="2198598"/>
                </a:lnTo>
                <a:lnTo>
                  <a:pt x="327710" y="2244852"/>
                </a:lnTo>
                <a:lnTo>
                  <a:pt x="346062" y="2290356"/>
                </a:lnTo>
                <a:lnTo>
                  <a:pt x="365848" y="2335060"/>
                </a:lnTo>
                <a:lnTo>
                  <a:pt x="387019" y="2378938"/>
                </a:lnTo>
                <a:lnTo>
                  <a:pt x="409562" y="2421966"/>
                </a:lnTo>
                <a:lnTo>
                  <a:pt x="433451" y="2464130"/>
                </a:lnTo>
                <a:lnTo>
                  <a:pt x="458647" y="2505379"/>
                </a:lnTo>
                <a:lnTo>
                  <a:pt x="485127" y="2545689"/>
                </a:lnTo>
                <a:lnTo>
                  <a:pt x="512864" y="2585047"/>
                </a:lnTo>
                <a:lnTo>
                  <a:pt x="541832" y="2623401"/>
                </a:lnTo>
                <a:lnTo>
                  <a:pt x="572008" y="2660739"/>
                </a:lnTo>
                <a:lnTo>
                  <a:pt x="603351" y="2697035"/>
                </a:lnTo>
                <a:lnTo>
                  <a:pt x="635838" y="2732252"/>
                </a:lnTo>
                <a:lnTo>
                  <a:pt x="669442" y="2766352"/>
                </a:lnTo>
                <a:lnTo>
                  <a:pt x="704138" y="2799334"/>
                </a:lnTo>
                <a:lnTo>
                  <a:pt x="739889" y="2831147"/>
                </a:lnTo>
                <a:lnTo>
                  <a:pt x="776681" y="2861767"/>
                </a:lnTo>
                <a:lnTo>
                  <a:pt x="814476" y="2891167"/>
                </a:lnTo>
                <a:lnTo>
                  <a:pt x="853249" y="2919323"/>
                </a:lnTo>
                <a:lnTo>
                  <a:pt x="892975" y="2946209"/>
                </a:lnTo>
                <a:lnTo>
                  <a:pt x="933615" y="2971774"/>
                </a:lnTo>
                <a:lnTo>
                  <a:pt x="975144" y="2996019"/>
                </a:lnTo>
                <a:lnTo>
                  <a:pt x="1017549" y="3018891"/>
                </a:lnTo>
                <a:lnTo>
                  <a:pt x="1060792" y="3040380"/>
                </a:lnTo>
                <a:lnTo>
                  <a:pt x="1104836" y="3060458"/>
                </a:lnTo>
                <a:lnTo>
                  <a:pt x="1149667" y="3079077"/>
                </a:lnTo>
                <a:lnTo>
                  <a:pt x="1195247" y="3096222"/>
                </a:lnTo>
                <a:lnTo>
                  <a:pt x="1241552" y="3111868"/>
                </a:lnTo>
                <a:lnTo>
                  <a:pt x="1288554" y="3125978"/>
                </a:lnTo>
                <a:lnTo>
                  <a:pt x="1336230" y="3138525"/>
                </a:lnTo>
                <a:lnTo>
                  <a:pt x="1384554" y="3149485"/>
                </a:lnTo>
                <a:lnTo>
                  <a:pt x="1384554" y="3098685"/>
                </a:lnTo>
                <a:close/>
              </a:path>
              <a:path w="3357880" h="3411220">
                <a:moveTo>
                  <a:pt x="1384554" y="261505"/>
                </a:moveTo>
                <a:lnTo>
                  <a:pt x="1336230" y="272503"/>
                </a:lnTo>
                <a:lnTo>
                  <a:pt x="1288554" y="285089"/>
                </a:lnTo>
                <a:lnTo>
                  <a:pt x="1241552" y="299250"/>
                </a:lnTo>
                <a:lnTo>
                  <a:pt x="1195247" y="314934"/>
                </a:lnTo>
                <a:lnTo>
                  <a:pt x="1149667" y="332130"/>
                </a:lnTo>
                <a:lnTo>
                  <a:pt x="1104836" y="350812"/>
                </a:lnTo>
                <a:lnTo>
                  <a:pt x="1060792" y="370928"/>
                </a:lnTo>
                <a:lnTo>
                  <a:pt x="1017549" y="392480"/>
                </a:lnTo>
                <a:lnTo>
                  <a:pt x="975144" y="415429"/>
                </a:lnTo>
                <a:lnTo>
                  <a:pt x="933615" y="439737"/>
                </a:lnTo>
                <a:lnTo>
                  <a:pt x="892975" y="465378"/>
                </a:lnTo>
                <a:lnTo>
                  <a:pt x="853249" y="492328"/>
                </a:lnTo>
                <a:lnTo>
                  <a:pt x="814476" y="520560"/>
                </a:lnTo>
                <a:lnTo>
                  <a:pt x="776681" y="550037"/>
                </a:lnTo>
                <a:lnTo>
                  <a:pt x="739902" y="580732"/>
                </a:lnTo>
                <a:lnTo>
                  <a:pt x="704138" y="612635"/>
                </a:lnTo>
                <a:lnTo>
                  <a:pt x="669442" y="645693"/>
                </a:lnTo>
                <a:lnTo>
                  <a:pt x="635838" y="679894"/>
                </a:lnTo>
                <a:lnTo>
                  <a:pt x="603351" y="715200"/>
                </a:lnTo>
                <a:lnTo>
                  <a:pt x="572008" y="751586"/>
                </a:lnTo>
                <a:lnTo>
                  <a:pt x="541832" y="789025"/>
                </a:lnTo>
                <a:lnTo>
                  <a:pt x="512864" y="827493"/>
                </a:lnTo>
                <a:lnTo>
                  <a:pt x="485127" y="866940"/>
                </a:lnTo>
                <a:lnTo>
                  <a:pt x="458647" y="907364"/>
                </a:lnTo>
                <a:lnTo>
                  <a:pt x="433451" y="948728"/>
                </a:lnTo>
                <a:lnTo>
                  <a:pt x="409562" y="990993"/>
                </a:lnTo>
                <a:lnTo>
                  <a:pt x="387019" y="1034135"/>
                </a:lnTo>
                <a:lnTo>
                  <a:pt x="365848" y="1078128"/>
                </a:lnTo>
                <a:lnTo>
                  <a:pt x="346062" y="1122946"/>
                </a:lnTo>
                <a:lnTo>
                  <a:pt x="327710" y="1168565"/>
                </a:lnTo>
                <a:lnTo>
                  <a:pt x="310819" y="1214945"/>
                </a:lnTo>
                <a:lnTo>
                  <a:pt x="295402" y="1262062"/>
                </a:lnTo>
                <a:lnTo>
                  <a:pt x="281495" y="1309890"/>
                </a:lnTo>
                <a:lnTo>
                  <a:pt x="269113" y="1358404"/>
                </a:lnTo>
                <a:lnTo>
                  <a:pt x="258318" y="1407553"/>
                </a:lnTo>
                <a:lnTo>
                  <a:pt x="308356" y="1407553"/>
                </a:lnTo>
                <a:lnTo>
                  <a:pt x="319443" y="1359560"/>
                </a:lnTo>
                <a:lnTo>
                  <a:pt x="332092" y="1312214"/>
                </a:lnTo>
                <a:lnTo>
                  <a:pt x="346265" y="1265542"/>
                </a:lnTo>
                <a:lnTo>
                  <a:pt x="361924" y="1219568"/>
                </a:lnTo>
                <a:lnTo>
                  <a:pt x="379044" y="1174330"/>
                </a:lnTo>
                <a:lnTo>
                  <a:pt x="397611" y="1129855"/>
                </a:lnTo>
                <a:lnTo>
                  <a:pt x="417588" y="1086167"/>
                </a:lnTo>
                <a:lnTo>
                  <a:pt x="438937" y="1043305"/>
                </a:lnTo>
                <a:lnTo>
                  <a:pt x="461645" y="1001293"/>
                </a:lnTo>
                <a:lnTo>
                  <a:pt x="485673" y="960158"/>
                </a:lnTo>
                <a:lnTo>
                  <a:pt x="510997" y="919924"/>
                </a:lnTo>
                <a:lnTo>
                  <a:pt x="537578" y="880630"/>
                </a:lnTo>
                <a:lnTo>
                  <a:pt x="565404" y="842314"/>
                </a:lnTo>
                <a:lnTo>
                  <a:pt x="594423" y="804989"/>
                </a:lnTo>
                <a:lnTo>
                  <a:pt x="624636" y="768680"/>
                </a:lnTo>
                <a:lnTo>
                  <a:pt x="655993" y="733425"/>
                </a:lnTo>
                <a:lnTo>
                  <a:pt x="688479" y="699262"/>
                </a:lnTo>
                <a:lnTo>
                  <a:pt x="722045" y="666216"/>
                </a:lnTo>
                <a:lnTo>
                  <a:pt x="756691" y="634301"/>
                </a:lnTo>
                <a:lnTo>
                  <a:pt x="792365" y="603554"/>
                </a:lnTo>
                <a:lnTo>
                  <a:pt x="829043" y="574014"/>
                </a:lnTo>
                <a:lnTo>
                  <a:pt x="866711" y="545706"/>
                </a:lnTo>
                <a:lnTo>
                  <a:pt x="905319" y="518642"/>
                </a:lnTo>
                <a:lnTo>
                  <a:pt x="944854" y="492887"/>
                </a:lnTo>
                <a:lnTo>
                  <a:pt x="985278" y="468426"/>
                </a:lnTo>
                <a:lnTo>
                  <a:pt x="1026566" y="445325"/>
                </a:lnTo>
                <a:lnTo>
                  <a:pt x="1068692" y="423595"/>
                </a:lnTo>
                <a:lnTo>
                  <a:pt x="1111618" y="403275"/>
                </a:lnTo>
                <a:lnTo>
                  <a:pt x="1155331" y="384378"/>
                </a:lnTo>
                <a:lnTo>
                  <a:pt x="1199781" y="366953"/>
                </a:lnTo>
                <a:lnTo>
                  <a:pt x="1244968" y="351015"/>
                </a:lnTo>
                <a:lnTo>
                  <a:pt x="1290840" y="336588"/>
                </a:lnTo>
                <a:lnTo>
                  <a:pt x="1337373" y="323723"/>
                </a:lnTo>
                <a:lnTo>
                  <a:pt x="1384554" y="312432"/>
                </a:lnTo>
                <a:lnTo>
                  <a:pt x="1384554" y="261505"/>
                </a:lnTo>
                <a:close/>
              </a:path>
              <a:path w="3357880" h="3411220">
                <a:moveTo>
                  <a:pt x="2599182" y="3130943"/>
                </a:moveTo>
                <a:lnTo>
                  <a:pt x="2557526" y="3088525"/>
                </a:lnTo>
                <a:lnTo>
                  <a:pt x="2516174" y="3114624"/>
                </a:lnTo>
                <a:lnTo>
                  <a:pt x="2474264" y="3139338"/>
                </a:lnTo>
                <a:lnTo>
                  <a:pt x="2431808" y="3162681"/>
                </a:lnTo>
                <a:lnTo>
                  <a:pt x="2388832" y="3184652"/>
                </a:lnTo>
                <a:lnTo>
                  <a:pt x="2345372" y="3205251"/>
                </a:lnTo>
                <a:lnTo>
                  <a:pt x="2301456" y="3224479"/>
                </a:lnTo>
                <a:lnTo>
                  <a:pt x="2257133" y="3242335"/>
                </a:lnTo>
                <a:lnTo>
                  <a:pt x="2212403" y="3258807"/>
                </a:lnTo>
                <a:lnTo>
                  <a:pt x="2167331" y="3273920"/>
                </a:lnTo>
                <a:lnTo>
                  <a:pt x="2121928" y="3287649"/>
                </a:lnTo>
                <a:lnTo>
                  <a:pt x="2076221" y="3300006"/>
                </a:lnTo>
                <a:lnTo>
                  <a:pt x="2030260" y="3310991"/>
                </a:lnTo>
                <a:lnTo>
                  <a:pt x="1984057" y="3320605"/>
                </a:lnTo>
                <a:lnTo>
                  <a:pt x="1937651" y="3328847"/>
                </a:lnTo>
                <a:lnTo>
                  <a:pt x="1891080" y="3335705"/>
                </a:lnTo>
                <a:lnTo>
                  <a:pt x="1844357" y="3341205"/>
                </a:lnTo>
                <a:lnTo>
                  <a:pt x="1797532" y="3345319"/>
                </a:lnTo>
                <a:lnTo>
                  <a:pt x="1750631" y="3348063"/>
                </a:lnTo>
                <a:lnTo>
                  <a:pt x="1703679" y="3349434"/>
                </a:lnTo>
                <a:lnTo>
                  <a:pt x="1656727" y="3349434"/>
                </a:lnTo>
                <a:lnTo>
                  <a:pt x="1609775" y="3348063"/>
                </a:lnTo>
                <a:lnTo>
                  <a:pt x="1562874" y="3345319"/>
                </a:lnTo>
                <a:lnTo>
                  <a:pt x="1516049" y="3341205"/>
                </a:lnTo>
                <a:lnTo>
                  <a:pt x="1469326" y="3335705"/>
                </a:lnTo>
                <a:lnTo>
                  <a:pt x="1422755" y="3328847"/>
                </a:lnTo>
                <a:lnTo>
                  <a:pt x="1376349" y="3320605"/>
                </a:lnTo>
                <a:lnTo>
                  <a:pt x="1330147" y="3310991"/>
                </a:lnTo>
                <a:lnTo>
                  <a:pt x="1284185" y="3300006"/>
                </a:lnTo>
                <a:lnTo>
                  <a:pt x="1238478" y="3287649"/>
                </a:lnTo>
                <a:lnTo>
                  <a:pt x="1193076" y="3273920"/>
                </a:lnTo>
                <a:lnTo>
                  <a:pt x="1148003" y="3258807"/>
                </a:lnTo>
                <a:lnTo>
                  <a:pt x="1103274" y="3242335"/>
                </a:lnTo>
                <a:lnTo>
                  <a:pt x="1058951" y="3224479"/>
                </a:lnTo>
                <a:lnTo>
                  <a:pt x="1015034" y="3205251"/>
                </a:lnTo>
                <a:lnTo>
                  <a:pt x="971575" y="3184652"/>
                </a:lnTo>
                <a:lnTo>
                  <a:pt x="928598" y="3162681"/>
                </a:lnTo>
                <a:lnTo>
                  <a:pt x="886142" y="3139338"/>
                </a:lnTo>
                <a:lnTo>
                  <a:pt x="844232" y="3114624"/>
                </a:lnTo>
                <a:lnTo>
                  <a:pt x="802894" y="3088525"/>
                </a:lnTo>
                <a:lnTo>
                  <a:pt x="761238" y="3130943"/>
                </a:lnTo>
                <a:lnTo>
                  <a:pt x="802106" y="3157626"/>
                </a:lnTo>
                <a:lnTo>
                  <a:pt x="843559" y="3182963"/>
                </a:lnTo>
                <a:lnTo>
                  <a:pt x="885596" y="3206966"/>
                </a:lnTo>
                <a:lnTo>
                  <a:pt x="928154" y="3229635"/>
                </a:lnTo>
                <a:lnTo>
                  <a:pt x="971207" y="3250971"/>
                </a:lnTo>
                <a:lnTo>
                  <a:pt x="1014742" y="3270974"/>
                </a:lnTo>
                <a:lnTo>
                  <a:pt x="1058722" y="3289655"/>
                </a:lnTo>
                <a:lnTo>
                  <a:pt x="1103109" y="3306991"/>
                </a:lnTo>
                <a:lnTo>
                  <a:pt x="1147876" y="3322993"/>
                </a:lnTo>
                <a:lnTo>
                  <a:pt x="1192987" y="3337661"/>
                </a:lnTo>
                <a:lnTo>
                  <a:pt x="1238427" y="3350996"/>
                </a:lnTo>
                <a:lnTo>
                  <a:pt x="1284160" y="3362998"/>
                </a:lnTo>
                <a:lnTo>
                  <a:pt x="1330134" y="3373666"/>
                </a:lnTo>
                <a:lnTo>
                  <a:pt x="1376349" y="3383000"/>
                </a:lnTo>
                <a:lnTo>
                  <a:pt x="1422768" y="3391001"/>
                </a:lnTo>
                <a:lnTo>
                  <a:pt x="1469339" y="3397669"/>
                </a:lnTo>
                <a:lnTo>
                  <a:pt x="1516062" y="3403003"/>
                </a:lnTo>
                <a:lnTo>
                  <a:pt x="1562887" y="3407003"/>
                </a:lnTo>
                <a:lnTo>
                  <a:pt x="1609775" y="3409670"/>
                </a:lnTo>
                <a:lnTo>
                  <a:pt x="1656727" y="3411004"/>
                </a:lnTo>
                <a:lnTo>
                  <a:pt x="1703679" y="3411004"/>
                </a:lnTo>
                <a:lnTo>
                  <a:pt x="1750631" y="3409670"/>
                </a:lnTo>
                <a:lnTo>
                  <a:pt x="1797519" y="3407003"/>
                </a:lnTo>
                <a:lnTo>
                  <a:pt x="1844344" y="3403003"/>
                </a:lnTo>
                <a:lnTo>
                  <a:pt x="1891068" y="3397669"/>
                </a:lnTo>
                <a:lnTo>
                  <a:pt x="1937639" y="3391001"/>
                </a:lnTo>
                <a:lnTo>
                  <a:pt x="1984057" y="3383000"/>
                </a:lnTo>
                <a:lnTo>
                  <a:pt x="2030272" y="3373666"/>
                </a:lnTo>
                <a:lnTo>
                  <a:pt x="2076246" y="3362998"/>
                </a:lnTo>
                <a:lnTo>
                  <a:pt x="2121979" y="3350996"/>
                </a:lnTo>
                <a:lnTo>
                  <a:pt x="2167420" y="3337661"/>
                </a:lnTo>
                <a:lnTo>
                  <a:pt x="2212530" y="3322993"/>
                </a:lnTo>
                <a:lnTo>
                  <a:pt x="2257298" y="3306991"/>
                </a:lnTo>
                <a:lnTo>
                  <a:pt x="2301684" y="3289655"/>
                </a:lnTo>
                <a:lnTo>
                  <a:pt x="2345664" y="3270974"/>
                </a:lnTo>
                <a:lnTo>
                  <a:pt x="2389200" y="3250971"/>
                </a:lnTo>
                <a:lnTo>
                  <a:pt x="2432253" y="3229635"/>
                </a:lnTo>
                <a:lnTo>
                  <a:pt x="2474811" y="3206966"/>
                </a:lnTo>
                <a:lnTo>
                  <a:pt x="2516848" y="3182963"/>
                </a:lnTo>
                <a:lnTo>
                  <a:pt x="2558300" y="3157626"/>
                </a:lnTo>
                <a:lnTo>
                  <a:pt x="2599182" y="3130943"/>
                </a:lnTo>
                <a:close/>
              </a:path>
              <a:path w="3357880" h="3411220">
                <a:moveTo>
                  <a:pt x="2599182" y="280047"/>
                </a:moveTo>
                <a:lnTo>
                  <a:pt x="2558300" y="253377"/>
                </a:lnTo>
                <a:lnTo>
                  <a:pt x="2516848" y="228041"/>
                </a:lnTo>
                <a:lnTo>
                  <a:pt x="2474811" y="204038"/>
                </a:lnTo>
                <a:lnTo>
                  <a:pt x="2432253" y="181368"/>
                </a:lnTo>
                <a:lnTo>
                  <a:pt x="2389200" y="160032"/>
                </a:lnTo>
                <a:lnTo>
                  <a:pt x="2345664" y="140030"/>
                </a:lnTo>
                <a:lnTo>
                  <a:pt x="2301684" y="121348"/>
                </a:lnTo>
                <a:lnTo>
                  <a:pt x="2257298" y="104013"/>
                </a:lnTo>
                <a:lnTo>
                  <a:pt x="2212530" y="88011"/>
                </a:lnTo>
                <a:lnTo>
                  <a:pt x="2167420" y="73342"/>
                </a:lnTo>
                <a:lnTo>
                  <a:pt x="2121979" y="60007"/>
                </a:lnTo>
                <a:lnTo>
                  <a:pt x="2076246" y="48006"/>
                </a:lnTo>
                <a:lnTo>
                  <a:pt x="2030272" y="37338"/>
                </a:lnTo>
                <a:lnTo>
                  <a:pt x="1984057" y="28003"/>
                </a:lnTo>
                <a:lnTo>
                  <a:pt x="1937639" y="20002"/>
                </a:lnTo>
                <a:lnTo>
                  <a:pt x="1891068" y="13335"/>
                </a:lnTo>
                <a:lnTo>
                  <a:pt x="1844344" y="8001"/>
                </a:lnTo>
                <a:lnTo>
                  <a:pt x="1797519" y="4000"/>
                </a:lnTo>
                <a:lnTo>
                  <a:pt x="1750631" y="1333"/>
                </a:lnTo>
                <a:lnTo>
                  <a:pt x="1703679" y="0"/>
                </a:lnTo>
                <a:lnTo>
                  <a:pt x="1656727" y="0"/>
                </a:lnTo>
                <a:lnTo>
                  <a:pt x="1609775" y="1333"/>
                </a:lnTo>
                <a:lnTo>
                  <a:pt x="1562887" y="4000"/>
                </a:lnTo>
                <a:lnTo>
                  <a:pt x="1516062" y="8001"/>
                </a:lnTo>
                <a:lnTo>
                  <a:pt x="1469339" y="13335"/>
                </a:lnTo>
                <a:lnTo>
                  <a:pt x="1422768" y="20002"/>
                </a:lnTo>
                <a:lnTo>
                  <a:pt x="1376349" y="28003"/>
                </a:lnTo>
                <a:lnTo>
                  <a:pt x="1330134" y="37338"/>
                </a:lnTo>
                <a:lnTo>
                  <a:pt x="1284160" y="48006"/>
                </a:lnTo>
                <a:lnTo>
                  <a:pt x="1238427" y="60007"/>
                </a:lnTo>
                <a:lnTo>
                  <a:pt x="1192987" y="73342"/>
                </a:lnTo>
                <a:lnTo>
                  <a:pt x="1147876" y="88011"/>
                </a:lnTo>
                <a:lnTo>
                  <a:pt x="1103109" y="104013"/>
                </a:lnTo>
                <a:lnTo>
                  <a:pt x="1058722" y="121348"/>
                </a:lnTo>
                <a:lnTo>
                  <a:pt x="1014742" y="140030"/>
                </a:lnTo>
                <a:lnTo>
                  <a:pt x="971207" y="160032"/>
                </a:lnTo>
                <a:lnTo>
                  <a:pt x="928154" y="181368"/>
                </a:lnTo>
                <a:lnTo>
                  <a:pt x="885596" y="204038"/>
                </a:lnTo>
                <a:lnTo>
                  <a:pt x="843559" y="228041"/>
                </a:lnTo>
                <a:lnTo>
                  <a:pt x="802106" y="253377"/>
                </a:lnTo>
                <a:lnTo>
                  <a:pt x="761238" y="280047"/>
                </a:lnTo>
                <a:lnTo>
                  <a:pt x="802894" y="322465"/>
                </a:lnTo>
                <a:lnTo>
                  <a:pt x="844232" y="296379"/>
                </a:lnTo>
                <a:lnTo>
                  <a:pt x="886142" y="271665"/>
                </a:lnTo>
                <a:lnTo>
                  <a:pt x="928598" y="248323"/>
                </a:lnTo>
                <a:lnTo>
                  <a:pt x="971575" y="226352"/>
                </a:lnTo>
                <a:lnTo>
                  <a:pt x="1015034" y="205752"/>
                </a:lnTo>
                <a:lnTo>
                  <a:pt x="1058951" y="186524"/>
                </a:lnTo>
                <a:lnTo>
                  <a:pt x="1103274" y="168668"/>
                </a:lnTo>
                <a:lnTo>
                  <a:pt x="1148003" y="152196"/>
                </a:lnTo>
                <a:lnTo>
                  <a:pt x="1193076" y="137083"/>
                </a:lnTo>
                <a:lnTo>
                  <a:pt x="1238478" y="123355"/>
                </a:lnTo>
                <a:lnTo>
                  <a:pt x="1284185" y="110998"/>
                </a:lnTo>
                <a:lnTo>
                  <a:pt x="1330147" y="100012"/>
                </a:lnTo>
                <a:lnTo>
                  <a:pt x="1376349" y="90398"/>
                </a:lnTo>
                <a:lnTo>
                  <a:pt x="1422755" y="82156"/>
                </a:lnTo>
                <a:lnTo>
                  <a:pt x="1469326" y="75298"/>
                </a:lnTo>
                <a:lnTo>
                  <a:pt x="1516049" y="69799"/>
                </a:lnTo>
                <a:lnTo>
                  <a:pt x="1562874" y="65684"/>
                </a:lnTo>
                <a:lnTo>
                  <a:pt x="1609775" y="62941"/>
                </a:lnTo>
                <a:lnTo>
                  <a:pt x="1656727" y="61569"/>
                </a:lnTo>
                <a:lnTo>
                  <a:pt x="1703679" y="61569"/>
                </a:lnTo>
                <a:lnTo>
                  <a:pt x="1750631" y="62941"/>
                </a:lnTo>
                <a:lnTo>
                  <a:pt x="1797532" y="65684"/>
                </a:lnTo>
                <a:lnTo>
                  <a:pt x="1844357" y="69799"/>
                </a:lnTo>
                <a:lnTo>
                  <a:pt x="1891080" y="75298"/>
                </a:lnTo>
                <a:lnTo>
                  <a:pt x="1937651" y="82156"/>
                </a:lnTo>
                <a:lnTo>
                  <a:pt x="1984057" y="90398"/>
                </a:lnTo>
                <a:lnTo>
                  <a:pt x="2030260" y="100012"/>
                </a:lnTo>
                <a:lnTo>
                  <a:pt x="2076221" y="110998"/>
                </a:lnTo>
                <a:lnTo>
                  <a:pt x="2121928" y="123355"/>
                </a:lnTo>
                <a:lnTo>
                  <a:pt x="2167331" y="137083"/>
                </a:lnTo>
                <a:lnTo>
                  <a:pt x="2212403" y="152196"/>
                </a:lnTo>
                <a:lnTo>
                  <a:pt x="2257133" y="168668"/>
                </a:lnTo>
                <a:lnTo>
                  <a:pt x="2301456" y="186524"/>
                </a:lnTo>
                <a:lnTo>
                  <a:pt x="2345372" y="205752"/>
                </a:lnTo>
                <a:lnTo>
                  <a:pt x="2388832" y="226352"/>
                </a:lnTo>
                <a:lnTo>
                  <a:pt x="2431808" y="248323"/>
                </a:lnTo>
                <a:lnTo>
                  <a:pt x="2474264" y="271665"/>
                </a:lnTo>
                <a:lnTo>
                  <a:pt x="2516174" y="296379"/>
                </a:lnTo>
                <a:lnTo>
                  <a:pt x="2557526" y="322465"/>
                </a:lnTo>
                <a:lnTo>
                  <a:pt x="2599182" y="280047"/>
                </a:lnTo>
                <a:close/>
              </a:path>
              <a:path w="3357880" h="3411220">
                <a:moveTo>
                  <a:pt x="3099054" y="2006485"/>
                </a:moveTo>
                <a:lnTo>
                  <a:pt x="3049016" y="2006485"/>
                </a:lnTo>
                <a:lnTo>
                  <a:pt x="3037916" y="2054364"/>
                </a:lnTo>
                <a:lnTo>
                  <a:pt x="3025267" y="2101596"/>
                </a:lnTo>
                <a:lnTo>
                  <a:pt x="3011093" y="2148154"/>
                </a:lnTo>
                <a:lnTo>
                  <a:pt x="2995434" y="2194001"/>
                </a:lnTo>
                <a:lnTo>
                  <a:pt x="2978315" y="2239124"/>
                </a:lnTo>
                <a:lnTo>
                  <a:pt x="2959747" y="2283485"/>
                </a:lnTo>
                <a:lnTo>
                  <a:pt x="2939770" y="2327059"/>
                </a:lnTo>
                <a:lnTo>
                  <a:pt x="2918422" y="2369807"/>
                </a:lnTo>
                <a:lnTo>
                  <a:pt x="2895714" y="2411717"/>
                </a:lnTo>
                <a:lnTo>
                  <a:pt x="2871686" y="2452751"/>
                </a:lnTo>
                <a:lnTo>
                  <a:pt x="2846362" y="2492870"/>
                </a:lnTo>
                <a:lnTo>
                  <a:pt x="2819781" y="2532049"/>
                </a:lnTo>
                <a:lnTo>
                  <a:pt x="2791955" y="2570276"/>
                </a:lnTo>
                <a:lnTo>
                  <a:pt x="2762935" y="2607513"/>
                </a:lnTo>
                <a:lnTo>
                  <a:pt x="2732722" y="2643708"/>
                </a:lnTo>
                <a:lnTo>
                  <a:pt x="2701366" y="2678874"/>
                </a:lnTo>
                <a:lnTo>
                  <a:pt x="2668879" y="2712948"/>
                </a:lnTo>
                <a:lnTo>
                  <a:pt x="2635313" y="2745905"/>
                </a:lnTo>
                <a:lnTo>
                  <a:pt x="2600668" y="2777731"/>
                </a:lnTo>
                <a:lnTo>
                  <a:pt x="2564993" y="2808401"/>
                </a:lnTo>
                <a:lnTo>
                  <a:pt x="2528316" y="2837853"/>
                </a:lnTo>
                <a:lnTo>
                  <a:pt x="2490647" y="2866098"/>
                </a:lnTo>
                <a:lnTo>
                  <a:pt x="2452039" y="2893072"/>
                </a:lnTo>
                <a:lnTo>
                  <a:pt x="2412504" y="2918764"/>
                </a:lnTo>
                <a:lnTo>
                  <a:pt x="2372080" y="2943148"/>
                </a:lnTo>
                <a:lnTo>
                  <a:pt x="2330793" y="2966199"/>
                </a:lnTo>
                <a:lnTo>
                  <a:pt x="2288667" y="2987865"/>
                </a:lnTo>
                <a:lnTo>
                  <a:pt x="2245741" y="3008134"/>
                </a:lnTo>
                <a:lnTo>
                  <a:pt x="2202027" y="3026968"/>
                </a:lnTo>
                <a:lnTo>
                  <a:pt x="2157577" y="3044342"/>
                </a:lnTo>
                <a:lnTo>
                  <a:pt x="2112391" y="3060242"/>
                </a:lnTo>
                <a:lnTo>
                  <a:pt x="2066518" y="3074606"/>
                </a:lnTo>
                <a:lnTo>
                  <a:pt x="2019985" y="3087433"/>
                </a:lnTo>
                <a:lnTo>
                  <a:pt x="1972818" y="3098685"/>
                </a:lnTo>
                <a:lnTo>
                  <a:pt x="1972818" y="3149485"/>
                </a:lnTo>
                <a:lnTo>
                  <a:pt x="2021128" y="3138525"/>
                </a:lnTo>
                <a:lnTo>
                  <a:pt x="2068804" y="3125978"/>
                </a:lnTo>
                <a:lnTo>
                  <a:pt x="2115807" y="3111868"/>
                </a:lnTo>
                <a:lnTo>
                  <a:pt x="2162111" y="3096222"/>
                </a:lnTo>
                <a:lnTo>
                  <a:pt x="2207691" y="3079077"/>
                </a:lnTo>
                <a:lnTo>
                  <a:pt x="2252522" y="3060458"/>
                </a:lnTo>
                <a:lnTo>
                  <a:pt x="2296566" y="3040380"/>
                </a:lnTo>
                <a:lnTo>
                  <a:pt x="2339810" y="3018891"/>
                </a:lnTo>
                <a:lnTo>
                  <a:pt x="2382215" y="2996019"/>
                </a:lnTo>
                <a:lnTo>
                  <a:pt x="2423744" y="2971774"/>
                </a:lnTo>
                <a:lnTo>
                  <a:pt x="2464384" y="2946209"/>
                </a:lnTo>
                <a:lnTo>
                  <a:pt x="2504109" y="2919323"/>
                </a:lnTo>
                <a:lnTo>
                  <a:pt x="2542883" y="2891167"/>
                </a:lnTo>
                <a:lnTo>
                  <a:pt x="2580678" y="2861767"/>
                </a:lnTo>
                <a:lnTo>
                  <a:pt x="2617457" y="2831147"/>
                </a:lnTo>
                <a:lnTo>
                  <a:pt x="2653220" y="2799334"/>
                </a:lnTo>
                <a:lnTo>
                  <a:pt x="2687917" y="2766352"/>
                </a:lnTo>
                <a:lnTo>
                  <a:pt x="2721521" y="2732252"/>
                </a:lnTo>
                <a:lnTo>
                  <a:pt x="2754007" y="2697035"/>
                </a:lnTo>
                <a:lnTo>
                  <a:pt x="2785351" y="2660739"/>
                </a:lnTo>
                <a:lnTo>
                  <a:pt x="2815526" y="2623401"/>
                </a:lnTo>
                <a:lnTo>
                  <a:pt x="2844495" y="2585047"/>
                </a:lnTo>
                <a:lnTo>
                  <a:pt x="2872232" y="2545689"/>
                </a:lnTo>
                <a:lnTo>
                  <a:pt x="2898711" y="2505379"/>
                </a:lnTo>
                <a:lnTo>
                  <a:pt x="2923908" y="2464130"/>
                </a:lnTo>
                <a:lnTo>
                  <a:pt x="2947797" y="2421966"/>
                </a:lnTo>
                <a:lnTo>
                  <a:pt x="2970339" y="2378938"/>
                </a:lnTo>
                <a:lnTo>
                  <a:pt x="2991510" y="2335060"/>
                </a:lnTo>
                <a:lnTo>
                  <a:pt x="3011297" y="2290356"/>
                </a:lnTo>
                <a:lnTo>
                  <a:pt x="3029648" y="2244852"/>
                </a:lnTo>
                <a:lnTo>
                  <a:pt x="3046539" y="2198598"/>
                </a:lnTo>
                <a:lnTo>
                  <a:pt x="3061957" y="2151608"/>
                </a:lnTo>
                <a:lnTo>
                  <a:pt x="3075863" y="2103907"/>
                </a:lnTo>
                <a:lnTo>
                  <a:pt x="3088246" y="2055520"/>
                </a:lnTo>
                <a:lnTo>
                  <a:pt x="3099054" y="2006485"/>
                </a:lnTo>
                <a:close/>
              </a:path>
              <a:path w="3357880" h="3411220">
                <a:moveTo>
                  <a:pt x="3099054" y="1407553"/>
                </a:moveTo>
                <a:lnTo>
                  <a:pt x="3088246" y="1358404"/>
                </a:lnTo>
                <a:lnTo>
                  <a:pt x="3075863" y="1309890"/>
                </a:lnTo>
                <a:lnTo>
                  <a:pt x="3061957" y="1262062"/>
                </a:lnTo>
                <a:lnTo>
                  <a:pt x="3046539" y="1214945"/>
                </a:lnTo>
                <a:lnTo>
                  <a:pt x="3029648" y="1168565"/>
                </a:lnTo>
                <a:lnTo>
                  <a:pt x="3011297" y="1122946"/>
                </a:lnTo>
                <a:lnTo>
                  <a:pt x="2991510" y="1078128"/>
                </a:lnTo>
                <a:lnTo>
                  <a:pt x="2970339" y="1034135"/>
                </a:lnTo>
                <a:lnTo>
                  <a:pt x="2947797" y="990993"/>
                </a:lnTo>
                <a:lnTo>
                  <a:pt x="2923908" y="948728"/>
                </a:lnTo>
                <a:lnTo>
                  <a:pt x="2898711" y="907364"/>
                </a:lnTo>
                <a:lnTo>
                  <a:pt x="2872232" y="866940"/>
                </a:lnTo>
                <a:lnTo>
                  <a:pt x="2844495" y="827493"/>
                </a:lnTo>
                <a:lnTo>
                  <a:pt x="2815526" y="789025"/>
                </a:lnTo>
                <a:lnTo>
                  <a:pt x="2785351" y="751586"/>
                </a:lnTo>
                <a:lnTo>
                  <a:pt x="2754007" y="715200"/>
                </a:lnTo>
                <a:lnTo>
                  <a:pt x="2721521" y="679894"/>
                </a:lnTo>
                <a:lnTo>
                  <a:pt x="2687917" y="645693"/>
                </a:lnTo>
                <a:lnTo>
                  <a:pt x="2653220" y="612635"/>
                </a:lnTo>
                <a:lnTo>
                  <a:pt x="2617457" y="580732"/>
                </a:lnTo>
                <a:lnTo>
                  <a:pt x="2580678" y="550037"/>
                </a:lnTo>
                <a:lnTo>
                  <a:pt x="2542883" y="520560"/>
                </a:lnTo>
                <a:lnTo>
                  <a:pt x="2504109" y="492328"/>
                </a:lnTo>
                <a:lnTo>
                  <a:pt x="2464384" y="465378"/>
                </a:lnTo>
                <a:lnTo>
                  <a:pt x="2423744" y="439737"/>
                </a:lnTo>
                <a:lnTo>
                  <a:pt x="2382215" y="415429"/>
                </a:lnTo>
                <a:lnTo>
                  <a:pt x="2339810" y="392480"/>
                </a:lnTo>
                <a:lnTo>
                  <a:pt x="2296566" y="370928"/>
                </a:lnTo>
                <a:lnTo>
                  <a:pt x="2252522" y="350812"/>
                </a:lnTo>
                <a:lnTo>
                  <a:pt x="2207691" y="332130"/>
                </a:lnTo>
                <a:lnTo>
                  <a:pt x="2162111" y="314934"/>
                </a:lnTo>
                <a:lnTo>
                  <a:pt x="2115807" y="299250"/>
                </a:lnTo>
                <a:lnTo>
                  <a:pt x="2068804" y="285089"/>
                </a:lnTo>
                <a:lnTo>
                  <a:pt x="2021128" y="272503"/>
                </a:lnTo>
                <a:lnTo>
                  <a:pt x="1972818" y="261505"/>
                </a:lnTo>
                <a:lnTo>
                  <a:pt x="1972818" y="312432"/>
                </a:lnTo>
                <a:lnTo>
                  <a:pt x="2019985" y="323723"/>
                </a:lnTo>
                <a:lnTo>
                  <a:pt x="2066518" y="336588"/>
                </a:lnTo>
                <a:lnTo>
                  <a:pt x="2112391" y="351015"/>
                </a:lnTo>
                <a:lnTo>
                  <a:pt x="2157577" y="366953"/>
                </a:lnTo>
                <a:lnTo>
                  <a:pt x="2202027" y="384378"/>
                </a:lnTo>
                <a:lnTo>
                  <a:pt x="2245741" y="403275"/>
                </a:lnTo>
                <a:lnTo>
                  <a:pt x="2288667" y="423595"/>
                </a:lnTo>
                <a:lnTo>
                  <a:pt x="2330793" y="445325"/>
                </a:lnTo>
                <a:lnTo>
                  <a:pt x="2372080" y="468426"/>
                </a:lnTo>
                <a:lnTo>
                  <a:pt x="2412504" y="492887"/>
                </a:lnTo>
                <a:lnTo>
                  <a:pt x="2452039" y="518642"/>
                </a:lnTo>
                <a:lnTo>
                  <a:pt x="2490647" y="545706"/>
                </a:lnTo>
                <a:lnTo>
                  <a:pt x="2528316" y="574014"/>
                </a:lnTo>
                <a:lnTo>
                  <a:pt x="2564993" y="603554"/>
                </a:lnTo>
                <a:lnTo>
                  <a:pt x="2600668" y="634301"/>
                </a:lnTo>
                <a:lnTo>
                  <a:pt x="2635313" y="666216"/>
                </a:lnTo>
                <a:lnTo>
                  <a:pt x="2668879" y="699262"/>
                </a:lnTo>
                <a:lnTo>
                  <a:pt x="2701366" y="733425"/>
                </a:lnTo>
                <a:lnTo>
                  <a:pt x="2732722" y="768680"/>
                </a:lnTo>
                <a:lnTo>
                  <a:pt x="2762935" y="804989"/>
                </a:lnTo>
                <a:lnTo>
                  <a:pt x="2791955" y="842314"/>
                </a:lnTo>
                <a:lnTo>
                  <a:pt x="2819781" y="880630"/>
                </a:lnTo>
                <a:lnTo>
                  <a:pt x="2846362" y="919924"/>
                </a:lnTo>
                <a:lnTo>
                  <a:pt x="2871686" y="960158"/>
                </a:lnTo>
                <a:lnTo>
                  <a:pt x="2895714" y="1001293"/>
                </a:lnTo>
                <a:lnTo>
                  <a:pt x="2918422" y="1043305"/>
                </a:lnTo>
                <a:lnTo>
                  <a:pt x="2939770" y="1086167"/>
                </a:lnTo>
                <a:lnTo>
                  <a:pt x="2959747" y="1129855"/>
                </a:lnTo>
                <a:lnTo>
                  <a:pt x="2978315" y="1174330"/>
                </a:lnTo>
                <a:lnTo>
                  <a:pt x="2995434" y="1219568"/>
                </a:lnTo>
                <a:lnTo>
                  <a:pt x="3011093" y="1265542"/>
                </a:lnTo>
                <a:lnTo>
                  <a:pt x="3025267" y="1312214"/>
                </a:lnTo>
                <a:lnTo>
                  <a:pt x="3037916" y="1359560"/>
                </a:lnTo>
                <a:lnTo>
                  <a:pt x="3049016" y="1407553"/>
                </a:lnTo>
                <a:lnTo>
                  <a:pt x="3099054" y="1407553"/>
                </a:lnTo>
                <a:close/>
              </a:path>
              <a:path w="3357880" h="3411220">
                <a:moveTo>
                  <a:pt x="3357359" y="1681645"/>
                </a:moveTo>
                <a:lnTo>
                  <a:pt x="3356051" y="1633969"/>
                </a:lnTo>
                <a:lnTo>
                  <a:pt x="3353422" y="1586318"/>
                </a:lnTo>
                <a:lnTo>
                  <a:pt x="3349472" y="1538757"/>
                </a:lnTo>
                <a:lnTo>
                  <a:pt x="3344214" y="1491310"/>
                </a:lnTo>
                <a:lnTo>
                  <a:pt x="3337649" y="1443990"/>
                </a:lnTo>
                <a:lnTo>
                  <a:pt x="3329762" y="1396847"/>
                </a:lnTo>
                <a:lnTo>
                  <a:pt x="3320567" y="1349895"/>
                </a:lnTo>
                <a:lnTo>
                  <a:pt x="3310051" y="1303185"/>
                </a:lnTo>
                <a:lnTo>
                  <a:pt x="3298228" y="1256741"/>
                </a:lnTo>
                <a:lnTo>
                  <a:pt x="3285083" y="1210589"/>
                </a:lnTo>
                <a:lnTo>
                  <a:pt x="3270631" y="1164755"/>
                </a:lnTo>
                <a:lnTo>
                  <a:pt x="3254857" y="1119289"/>
                </a:lnTo>
                <a:lnTo>
                  <a:pt x="3237776" y="1074204"/>
                </a:lnTo>
                <a:lnTo>
                  <a:pt x="3219373" y="1029538"/>
                </a:lnTo>
                <a:lnTo>
                  <a:pt x="3199663" y="985316"/>
                </a:lnTo>
                <a:lnTo>
                  <a:pt x="3178645" y="941578"/>
                </a:lnTo>
                <a:lnTo>
                  <a:pt x="3156305" y="898359"/>
                </a:lnTo>
                <a:lnTo>
                  <a:pt x="3132645" y="855675"/>
                </a:lnTo>
                <a:lnTo>
                  <a:pt x="3107677" y="813562"/>
                </a:lnTo>
                <a:lnTo>
                  <a:pt x="3081401" y="772045"/>
                </a:lnTo>
                <a:lnTo>
                  <a:pt x="3039618" y="814336"/>
                </a:lnTo>
                <a:lnTo>
                  <a:pt x="3065322" y="856335"/>
                </a:lnTo>
                <a:lnTo>
                  <a:pt x="3089681" y="898906"/>
                </a:lnTo>
                <a:lnTo>
                  <a:pt x="3112681" y="942035"/>
                </a:lnTo>
                <a:lnTo>
                  <a:pt x="3134334" y="985685"/>
                </a:lnTo>
                <a:lnTo>
                  <a:pt x="3154629" y="1029830"/>
                </a:lnTo>
                <a:lnTo>
                  <a:pt x="3173577" y="1074432"/>
                </a:lnTo>
                <a:lnTo>
                  <a:pt x="3191167" y="1119466"/>
                </a:lnTo>
                <a:lnTo>
                  <a:pt x="3207397" y="1164894"/>
                </a:lnTo>
                <a:lnTo>
                  <a:pt x="3222294" y="1210678"/>
                </a:lnTo>
                <a:lnTo>
                  <a:pt x="3235820" y="1256804"/>
                </a:lnTo>
                <a:lnTo>
                  <a:pt x="3247999" y="1303223"/>
                </a:lnTo>
                <a:lnTo>
                  <a:pt x="3258820" y="1349921"/>
                </a:lnTo>
                <a:lnTo>
                  <a:pt x="3268294" y="1396847"/>
                </a:lnTo>
                <a:lnTo>
                  <a:pt x="3276409" y="1443990"/>
                </a:lnTo>
                <a:lnTo>
                  <a:pt x="3283178" y="1491297"/>
                </a:lnTo>
                <a:lnTo>
                  <a:pt x="3288588" y="1538744"/>
                </a:lnTo>
                <a:lnTo>
                  <a:pt x="3292652" y="1586318"/>
                </a:lnTo>
                <a:lnTo>
                  <a:pt x="3295358" y="1633956"/>
                </a:lnTo>
                <a:lnTo>
                  <a:pt x="3296716" y="1681645"/>
                </a:lnTo>
                <a:lnTo>
                  <a:pt x="3296716" y="1729359"/>
                </a:lnTo>
                <a:lnTo>
                  <a:pt x="3295358" y="1777047"/>
                </a:lnTo>
                <a:lnTo>
                  <a:pt x="3292652" y="1824685"/>
                </a:lnTo>
                <a:lnTo>
                  <a:pt x="3288588" y="1872259"/>
                </a:lnTo>
                <a:lnTo>
                  <a:pt x="3283178" y="1919706"/>
                </a:lnTo>
                <a:lnTo>
                  <a:pt x="3276409" y="1967014"/>
                </a:lnTo>
                <a:lnTo>
                  <a:pt x="3268294" y="2014156"/>
                </a:lnTo>
                <a:lnTo>
                  <a:pt x="3258820" y="2061083"/>
                </a:lnTo>
                <a:lnTo>
                  <a:pt x="3247999" y="2107781"/>
                </a:lnTo>
                <a:lnTo>
                  <a:pt x="3235820" y="2154199"/>
                </a:lnTo>
                <a:lnTo>
                  <a:pt x="3222294" y="2200325"/>
                </a:lnTo>
                <a:lnTo>
                  <a:pt x="3207397" y="2246109"/>
                </a:lnTo>
                <a:lnTo>
                  <a:pt x="3191167" y="2291537"/>
                </a:lnTo>
                <a:lnTo>
                  <a:pt x="3173577" y="2336571"/>
                </a:lnTo>
                <a:lnTo>
                  <a:pt x="3154629" y="2381173"/>
                </a:lnTo>
                <a:lnTo>
                  <a:pt x="3134334" y="2425319"/>
                </a:lnTo>
                <a:lnTo>
                  <a:pt x="3112681" y="2468969"/>
                </a:lnTo>
                <a:lnTo>
                  <a:pt x="3089681" y="2512098"/>
                </a:lnTo>
                <a:lnTo>
                  <a:pt x="3065322" y="2554668"/>
                </a:lnTo>
                <a:lnTo>
                  <a:pt x="3039618" y="2596654"/>
                </a:lnTo>
                <a:lnTo>
                  <a:pt x="3081401" y="2638945"/>
                </a:lnTo>
                <a:lnTo>
                  <a:pt x="3107677" y="2597442"/>
                </a:lnTo>
                <a:lnTo>
                  <a:pt x="3132645" y="2555329"/>
                </a:lnTo>
                <a:lnTo>
                  <a:pt x="3156305" y="2512644"/>
                </a:lnTo>
                <a:lnTo>
                  <a:pt x="3178645" y="2469426"/>
                </a:lnTo>
                <a:lnTo>
                  <a:pt x="3199663" y="2425687"/>
                </a:lnTo>
                <a:lnTo>
                  <a:pt x="3219373" y="2381466"/>
                </a:lnTo>
                <a:lnTo>
                  <a:pt x="3237776" y="2336800"/>
                </a:lnTo>
                <a:lnTo>
                  <a:pt x="3254857" y="2291715"/>
                </a:lnTo>
                <a:lnTo>
                  <a:pt x="3270631" y="2246249"/>
                </a:lnTo>
                <a:lnTo>
                  <a:pt x="3285083" y="2200414"/>
                </a:lnTo>
                <a:lnTo>
                  <a:pt x="3298228" y="2154263"/>
                </a:lnTo>
                <a:lnTo>
                  <a:pt x="3310051" y="2107819"/>
                </a:lnTo>
                <a:lnTo>
                  <a:pt x="3320567" y="2061108"/>
                </a:lnTo>
                <a:lnTo>
                  <a:pt x="3329762" y="2014156"/>
                </a:lnTo>
                <a:lnTo>
                  <a:pt x="3337649" y="1967014"/>
                </a:lnTo>
                <a:lnTo>
                  <a:pt x="3344214" y="1919693"/>
                </a:lnTo>
                <a:lnTo>
                  <a:pt x="3349472" y="1872246"/>
                </a:lnTo>
                <a:lnTo>
                  <a:pt x="3353422" y="1824685"/>
                </a:lnTo>
                <a:lnTo>
                  <a:pt x="3356051" y="1777034"/>
                </a:lnTo>
                <a:lnTo>
                  <a:pt x="3357359" y="1729359"/>
                </a:lnTo>
                <a:lnTo>
                  <a:pt x="3357359" y="168164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44139" y="4539513"/>
            <a:ext cx="199898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9100" marR="5080" indent="-407034">
              <a:lnSpc>
                <a:spcPct val="114100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Legacy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00122" y="3215906"/>
            <a:ext cx="3357879" cy="3411854"/>
          </a:xfrm>
          <a:custGeom>
            <a:avLst/>
            <a:gdLst/>
            <a:ahLst/>
            <a:cxnLst/>
            <a:rect l="l" t="t" r="r" b="b"/>
            <a:pathLst>
              <a:path w="3357879" h="3411854">
                <a:moveTo>
                  <a:pt x="317754" y="814692"/>
                </a:moveTo>
                <a:lnTo>
                  <a:pt x="275971" y="772401"/>
                </a:lnTo>
                <a:lnTo>
                  <a:pt x="249682" y="813917"/>
                </a:lnTo>
                <a:lnTo>
                  <a:pt x="224713" y="856030"/>
                </a:lnTo>
                <a:lnTo>
                  <a:pt x="201053" y="898715"/>
                </a:lnTo>
                <a:lnTo>
                  <a:pt x="178714" y="941933"/>
                </a:lnTo>
                <a:lnTo>
                  <a:pt x="157695" y="985672"/>
                </a:lnTo>
                <a:lnTo>
                  <a:pt x="137985" y="1029893"/>
                </a:lnTo>
                <a:lnTo>
                  <a:pt x="119583" y="1074559"/>
                </a:lnTo>
                <a:lnTo>
                  <a:pt x="102501" y="1119644"/>
                </a:lnTo>
                <a:lnTo>
                  <a:pt x="86728" y="1165110"/>
                </a:lnTo>
                <a:lnTo>
                  <a:pt x="72275" y="1210945"/>
                </a:lnTo>
                <a:lnTo>
                  <a:pt x="59131" y="1257096"/>
                </a:lnTo>
                <a:lnTo>
                  <a:pt x="47307" y="1303540"/>
                </a:lnTo>
                <a:lnTo>
                  <a:pt x="36791" y="1350251"/>
                </a:lnTo>
                <a:lnTo>
                  <a:pt x="27597" y="1397203"/>
                </a:lnTo>
                <a:lnTo>
                  <a:pt x="19710" y="1444345"/>
                </a:lnTo>
                <a:lnTo>
                  <a:pt x="13144" y="1491665"/>
                </a:lnTo>
                <a:lnTo>
                  <a:pt x="7886" y="1539113"/>
                </a:lnTo>
                <a:lnTo>
                  <a:pt x="3937" y="1586674"/>
                </a:lnTo>
                <a:lnTo>
                  <a:pt x="1308" y="1634324"/>
                </a:lnTo>
                <a:lnTo>
                  <a:pt x="0" y="1682000"/>
                </a:lnTo>
                <a:lnTo>
                  <a:pt x="0" y="1729714"/>
                </a:lnTo>
                <a:lnTo>
                  <a:pt x="1308" y="1777390"/>
                </a:lnTo>
                <a:lnTo>
                  <a:pt x="3937" y="1825040"/>
                </a:lnTo>
                <a:lnTo>
                  <a:pt x="7886" y="1872602"/>
                </a:lnTo>
                <a:lnTo>
                  <a:pt x="13144" y="1920049"/>
                </a:lnTo>
                <a:lnTo>
                  <a:pt x="19710" y="1967369"/>
                </a:lnTo>
                <a:lnTo>
                  <a:pt x="27597" y="2014512"/>
                </a:lnTo>
                <a:lnTo>
                  <a:pt x="36791" y="2061464"/>
                </a:lnTo>
                <a:lnTo>
                  <a:pt x="47307" y="2108174"/>
                </a:lnTo>
                <a:lnTo>
                  <a:pt x="59131" y="2154618"/>
                </a:lnTo>
                <a:lnTo>
                  <a:pt x="72275" y="2200770"/>
                </a:lnTo>
                <a:lnTo>
                  <a:pt x="86728" y="2246604"/>
                </a:lnTo>
                <a:lnTo>
                  <a:pt x="102501" y="2292070"/>
                </a:lnTo>
                <a:lnTo>
                  <a:pt x="119583" y="2337155"/>
                </a:lnTo>
                <a:lnTo>
                  <a:pt x="137985" y="2381821"/>
                </a:lnTo>
                <a:lnTo>
                  <a:pt x="157695" y="2426043"/>
                </a:lnTo>
                <a:lnTo>
                  <a:pt x="178714" y="2469781"/>
                </a:lnTo>
                <a:lnTo>
                  <a:pt x="201053" y="2512999"/>
                </a:lnTo>
                <a:lnTo>
                  <a:pt x="224713" y="2555684"/>
                </a:lnTo>
                <a:lnTo>
                  <a:pt x="249682" y="2597797"/>
                </a:lnTo>
                <a:lnTo>
                  <a:pt x="275971" y="2639314"/>
                </a:lnTo>
                <a:lnTo>
                  <a:pt x="317754" y="2597010"/>
                </a:lnTo>
                <a:lnTo>
                  <a:pt x="292036" y="2555024"/>
                </a:lnTo>
                <a:lnTo>
                  <a:pt x="267677" y="2512453"/>
                </a:lnTo>
                <a:lnTo>
                  <a:pt x="244678" y="2469324"/>
                </a:lnTo>
                <a:lnTo>
                  <a:pt x="223024" y="2425674"/>
                </a:lnTo>
                <a:lnTo>
                  <a:pt x="202730" y="2381529"/>
                </a:lnTo>
                <a:lnTo>
                  <a:pt x="183781" y="2336927"/>
                </a:lnTo>
                <a:lnTo>
                  <a:pt x="166192" y="2291892"/>
                </a:lnTo>
                <a:lnTo>
                  <a:pt x="149961" y="2246465"/>
                </a:lnTo>
                <a:lnTo>
                  <a:pt x="135064" y="2200681"/>
                </a:lnTo>
                <a:lnTo>
                  <a:pt x="121539" y="2154555"/>
                </a:lnTo>
                <a:lnTo>
                  <a:pt x="109359" y="2108136"/>
                </a:lnTo>
                <a:lnTo>
                  <a:pt x="98539" y="2061438"/>
                </a:lnTo>
                <a:lnTo>
                  <a:pt x="89065" y="2014512"/>
                </a:lnTo>
                <a:lnTo>
                  <a:pt x="80949" y="1967369"/>
                </a:lnTo>
                <a:lnTo>
                  <a:pt x="74180" y="1920062"/>
                </a:lnTo>
                <a:lnTo>
                  <a:pt x="68770" y="1872615"/>
                </a:lnTo>
                <a:lnTo>
                  <a:pt x="64706" y="1825040"/>
                </a:lnTo>
                <a:lnTo>
                  <a:pt x="62001" y="1777403"/>
                </a:lnTo>
                <a:lnTo>
                  <a:pt x="60642" y="1729714"/>
                </a:lnTo>
                <a:lnTo>
                  <a:pt x="60642" y="1682000"/>
                </a:lnTo>
                <a:lnTo>
                  <a:pt x="62001" y="1634312"/>
                </a:lnTo>
                <a:lnTo>
                  <a:pt x="64706" y="1586674"/>
                </a:lnTo>
                <a:lnTo>
                  <a:pt x="68770" y="1539100"/>
                </a:lnTo>
                <a:lnTo>
                  <a:pt x="74180" y="1491653"/>
                </a:lnTo>
                <a:lnTo>
                  <a:pt x="80949" y="1444345"/>
                </a:lnTo>
                <a:lnTo>
                  <a:pt x="89065" y="1397203"/>
                </a:lnTo>
                <a:lnTo>
                  <a:pt x="98539" y="1350276"/>
                </a:lnTo>
                <a:lnTo>
                  <a:pt x="109359" y="1303578"/>
                </a:lnTo>
                <a:lnTo>
                  <a:pt x="121539" y="1257160"/>
                </a:lnTo>
                <a:lnTo>
                  <a:pt x="135064" y="1211033"/>
                </a:lnTo>
                <a:lnTo>
                  <a:pt x="149961" y="1165250"/>
                </a:lnTo>
                <a:lnTo>
                  <a:pt x="166192" y="1119822"/>
                </a:lnTo>
                <a:lnTo>
                  <a:pt x="183781" y="1074788"/>
                </a:lnTo>
                <a:lnTo>
                  <a:pt x="202730" y="1030185"/>
                </a:lnTo>
                <a:lnTo>
                  <a:pt x="223024" y="986040"/>
                </a:lnTo>
                <a:lnTo>
                  <a:pt x="244678" y="942390"/>
                </a:lnTo>
                <a:lnTo>
                  <a:pt x="267677" y="899261"/>
                </a:lnTo>
                <a:lnTo>
                  <a:pt x="292036" y="856691"/>
                </a:lnTo>
                <a:lnTo>
                  <a:pt x="317754" y="814692"/>
                </a:lnTo>
                <a:close/>
              </a:path>
              <a:path w="3357879" h="3411854">
                <a:moveTo>
                  <a:pt x="1384554" y="3097517"/>
                </a:moveTo>
                <a:lnTo>
                  <a:pt x="1337373" y="3086265"/>
                </a:lnTo>
                <a:lnTo>
                  <a:pt x="1290840" y="3073438"/>
                </a:lnTo>
                <a:lnTo>
                  <a:pt x="1244968" y="3059074"/>
                </a:lnTo>
                <a:lnTo>
                  <a:pt x="1199781" y="3043174"/>
                </a:lnTo>
                <a:lnTo>
                  <a:pt x="1155331" y="3025800"/>
                </a:lnTo>
                <a:lnTo>
                  <a:pt x="1111618" y="3006966"/>
                </a:lnTo>
                <a:lnTo>
                  <a:pt x="1068692" y="2986697"/>
                </a:lnTo>
                <a:lnTo>
                  <a:pt x="1026566" y="2965031"/>
                </a:lnTo>
                <a:lnTo>
                  <a:pt x="985278" y="2941980"/>
                </a:lnTo>
                <a:lnTo>
                  <a:pt x="944854" y="2917596"/>
                </a:lnTo>
                <a:lnTo>
                  <a:pt x="905319" y="2891904"/>
                </a:lnTo>
                <a:lnTo>
                  <a:pt x="866711" y="2864929"/>
                </a:lnTo>
                <a:lnTo>
                  <a:pt x="829043" y="2836684"/>
                </a:lnTo>
                <a:lnTo>
                  <a:pt x="792365" y="2807233"/>
                </a:lnTo>
                <a:lnTo>
                  <a:pt x="756691" y="2776563"/>
                </a:lnTo>
                <a:lnTo>
                  <a:pt x="722045" y="2744736"/>
                </a:lnTo>
                <a:lnTo>
                  <a:pt x="688479" y="2711780"/>
                </a:lnTo>
                <a:lnTo>
                  <a:pt x="655993" y="2677706"/>
                </a:lnTo>
                <a:lnTo>
                  <a:pt x="624636" y="2642539"/>
                </a:lnTo>
                <a:lnTo>
                  <a:pt x="594423" y="2606344"/>
                </a:lnTo>
                <a:lnTo>
                  <a:pt x="565404" y="2569108"/>
                </a:lnTo>
                <a:lnTo>
                  <a:pt x="537578" y="2530881"/>
                </a:lnTo>
                <a:lnTo>
                  <a:pt x="510997" y="2491702"/>
                </a:lnTo>
                <a:lnTo>
                  <a:pt x="485673" y="2451582"/>
                </a:lnTo>
                <a:lnTo>
                  <a:pt x="461645" y="2410549"/>
                </a:lnTo>
                <a:lnTo>
                  <a:pt x="438937" y="2368639"/>
                </a:lnTo>
                <a:lnTo>
                  <a:pt x="417588" y="2325890"/>
                </a:lnTo>
                <a:lnTo>
                  <a:pt x="397611" y="2282317"/>
                </a:lnTo>
                <a:lnTo>
                  <a:pt x="379044" y="2237956"/>
                </a:lnTo>
                <a:lnTo>
                  <a:pt x="361924" y="2192832"/>
                </a:lnTo>
                <a:lnTo>
                  <a:pt x="346265" y="2146985"/>
                </a:lnTo>
                <a:lnTo>
                  <a:pt x="332092" y="2100427"/>
                </a:lnTo>
                <a:lnTo>
                  <a:pt x="319443" y="2053196"/>
                </a:lnTo>
                <a:lnTo>
                  <a:pt x="308356" y="2005317"/>
                </a:lnTo>
                <a:lnTo>
                  <a:pt x="258318" y="2005317"/>
                </a:lnTo>
                <a:lnTo>
                  <a:pt x="269113" y="2054352"/>
                </a:lnTo>
                <a:lnTo>
                  <a:pt x="281495" y="2102739"/>
                </a:lnTo>
                <a:lnTo>
                  <a:pt x="295402" y="2150440"/>
                </a:lnTo>
                <a:lnTo>
                  <a:pt x="310819" y="2197430"/>
                </a:lnTo>
                <a:lnTo>
                  <a:pt x="327710" y="2243683"/>
                </a:lnTo>
                <a:lnTo>
                  <a:pt x="346062" y="2289187"/>
                </a:lnTo>
                <a:lnTo>
                  <a:pt x="365848" y="2333891"/>
                </a:lnTo>
                <a:lnTo>
                  <a:pt x="387019" y="2377770"/>
                </a:lnTo>
                <a:lnTo>
                  <a:pt x="409562" y="2420797"/>
                </a:lnTo>
                <a:lnTo>
                  <a:pt x="433451" y="2462961"/>
                </a:lnTo>
                <a:lnTo>
                  <a:pt x="458647" y="2504211"/>
                </a:lnTo>
                <a:lnTo>
                  <a:pt x="485127" y="2544521"/>
                </a:lnTo>
                <a:lnTo>
                  <a:pt x="512864" y="2583878"/>
                </a:lnTo>
                <a:lnTo>
                  <a:pt x="541832" y="2622232"/>
                </a:lnTo>
                <a:lnTo>
                  <a:pt x="572008" y="2659570"/>
                </a:lnTo>
                <a:lnTo>
                  <a:pt x="603351" y="2695867"/>
                </a:lnTo>
                <a:lnTo>
                  <a:pt x="635838" y="2731084"/>
                </a:lnTo>
                <a:lnTo>
                  <a:pt x="669442" y="2765183"/>
                </a:lnTo>
                <a:lnTo>
                  <a:pt x="704138" y="2798165"/>
                </a:lnTo>
                <a:lnTo>
                  <a:pt x="739889" y="2829979"/>
                </a:lnTo>
                <a:lnTo>
                  <a:pt x="776681" y="2860598"/>
                </a:lnTo>
                <a:lnTo>
                  <a:pt x="814476" y="2889999"/>
                </a:lnTo>
                <a:lnTo>
                  <a:pt x="853249" y="2918155"/>
                </a:lnTo>
                <a:lnTo>
                  <a:pt x="892975" y="2945041"/>
                </a:lnTo>
                <a:lnTo>
                  <a:pt x="933615" y="2970606"/>
                </a:lnTo>
                <a:lnTo>
                  <a:pt x="975144" y="2994850"/>
                </a:lnTo>
                <a:lnTo>
                  <a:pt x="1017549" y="3017723"/>
                </a:lnTo>
                <a:lnTo>
                  <a:pt x="1060792" y="3039211"/>
                </a:lnTo>
                <a:lnTo>
                  <a:pt x="1104836" y="3059290"/>
                </a:lnTo>
                <a:lnTo>
                  <a:pt x="1149667" y="3077908"/>
                </a:lnTo>
                <a:lnTo>
                  <a:pt x="1195247" y="3095053"/>
                </a:lnTo>
                <a:lnTo>
                  <a:pt x="1241552" y="3110700"/>
                </a:lnTo>
                <a:lnTo>
                  <a:pt x="1288554" y="3124809"/>
                </a:lnTo>
                <a:lnTo>
                  <a:pt x="1336230" y="3137357"/>
                </a:lnTo>
                <a:lnTo>
                  <a:pt x="1384554" y="3148317"/>
                </a:lnTo>
                <a:lnTo>
                  <a:pt x="1384554" y="3097517"/>
                </a:lnTo>
                <a:close/>
              </a:path>
              <a:path w="3357879" h="3411854">
                <a:moveTo>
                  <a:pt x="1384554" y="261861"/>
                </a:moveTo>
                <a:lnTo>
                  <a:pt x="1336230" y="272859"/>
                </a:lnTo>
                <a:lnTo>
                  <a:pt x="1288554" y="285445"/>
                </a:lnTo>
                <a:lnTo>
                  <a:pt x="1241552" y="299605"/>
                </a:lnTo>
                <a:lnTo>
                  <a:pt x="1195247" y="315290"/>
                </a:lnTo>
                <a:lnTo>
                  <a:pt x="1149667" y="332486"/>
                </a:lnTo>
                <a:lnTo>
                  <a:pt x="1104836" y="351167"/>
                </a:lnTo>
                <a:lnTo>
                  <a:pt x="1060792" y="371284"/>
                </a:lnTo>
                <a:lnTo>
                  <a:pt x="1017549" y="392836"/>
                </a:lnTo>
                <a:lnTo>
                  <a:pt x="975144" y="415785"/>
                </a:lnTo>
                <a:lnTo>
                  <a:pt x="933615" y="440093"/>
                </a:lnTo>
                <a:lnTo>
                  <a:pt x="892975" y="465734"/>
                </a:lnTo>
                <a:lnTo>
                  <a:pt x="853249" y="492683"/>
                </a:lnTo>
                <a:lnTo>
                  <a:pt x="814476" y="520915"/>
                </a:lnTo>
                <a:lnTo>
                  <a:pt x="776681" y="550392"/>
                </a:lnTo>
                <a:lnTo>
                  <a:pt x="739889" y="581088"/>
                </a:lnTo>
                <a:lnTo>
                  <a:pt x="704138" y="612990"/>
                </a:lnTo>
                <a:lnTo>
                  <a:pt x="669442" y="646049"/>
                </a:lnTo>
                <a:lnTo>
                  <a:pt x="635838" y="680250"/>
                </a:lnTo>
                <a:lnTo>
                  <a:pt x="603351" y="715556"/>
                </a:lnTo>
                <a:lnTo>
                  <a:pt x="572008" y="751941"/>
                </a:lnTo>
                <a:lnTo>
                  <a:pt x="541832" y="789381"/>
                </a:lnTo>
                <a:lnTo>
                  <a:pt x="512864" y="827849"/>
                </a:lnTo>
                <a:lnTo>
                  <a:pt x="485127" y="867295"/>
                </a:lnTo>
                <a:lnTo>
                  <a:pt x="458647" y="907719"/>
                </a:lnTo>
                <a:lnTo>
                  <a:pt x="433451" y="949083"/>
                </a:lnTo>
                <a:lnTo>
                  <a:pt x="409562" y="991349"/>
                </a:lnTo>
                <a:lnTo>
                  <a:pt x="387019" y="1034491"/>
                </a:lnTo>
                <a:lnTo>
                  <a:pt x="365848" y="1078484"/>
                </a:lnTo>
                <a:lnTo>
                  <a:pt x="346062" y="1123302"/>
                </a:lnTo>
                <a:lnTo>
                  <a:pt x="327710" y="1168920"/>
                </a:lnTo>
                <a:lnTo>
                  <a:pt x="310819" y="1215301"/>
                </a:lnTo>
                <a:lnTo>
                  <a:pt x="295402" y="1262418"/>
                </a:lnTo>
                <a:lnTo>
                  <a:pt x="281495" y="1310246"/>
                </a:lnTo>
                <a:lnTo>
                  <a:pt x="269113" y="1358760"/>
                </a:lnTo>
                <a:lnTo>
                  <a:pt x="258318" y="1407909"/>
                </a:lnTo>
                <a:lnTo>
                  <a:pt x="308356" y="1407909"/>
                </a:lnTo>
                <a:lnTo>
                  <a:pt x="319443" y="1359916"/>
                </a:lnTo>
                <a:lnTo>
                  <a:pt x="332092" y="1312570"/>
                </a:lnTo>
                <a:lnTo>
                  <a:pt x="346265" y="1265897"/>
                </a:lnTo>
                <a:lnTo>
                  <a:pt x="361924" y="1219923"/>
                </a:lnTo>
                <a:lnTo>
                  <a:pt x="379044" y="1174686"/>
                </a:lnTo>
                <a:lnTo>
                  <a:pt x="397611" y="1130211"/>
                </a:lnTo>
                <a:lnTo>
                  <a:pt x="417588" y="1086523"/>
                </a:lnTo>
                <a:lnTo>
                  <a:pt x="438937" y="1043660"/>
                </a:lnTo>
                <a:lnTo>
                  <a:pt x="461645" y="1001649"/>
                </a:lnTo>
                <a:lnTo>
                  <a:pt x="485673" y="960513"/>
                </a:lnTo>
                <a:lnTo>
                  <a:pt x="510997" y="920280"/>
                </a:lnTo>
                <a:lnTo>
                  <a:pt x="537578" y="880986"/>
                </a:lnTo>
                <a:lnTo>
                  <a:pt x="565404" y="842670"/>
                </a:lnTo>
                <a:lnTo>
                  <a:pt x="594423" y="805345"/>
                </a:lnTo>
                <a:lnTo>
                  <a:pt x="624636" y="769035"/>
                </a:lnTo>
                <a:lnTo>
                  <a:pt x="655993" y="733780"/>
                </a:lnTo>
                <a:lnTo>
                  <a:pt x="688479" y="699617"/>
                </a:lnTo>
                <a:lnTo>
                  <a:pt x="722045" y="666572"/>
                </a:lnTo>
                <a:lnTo>
                  <a:pt x="756691" y="634657"/>
                </a:lnTo>
                <a:lnTo>
                  <a:pt x="792365" y="603910"/>
                </a:lnTo>
                <a:lnTo>
                  <a:pt x="829043" y="574370"/>
                </a:lnTo>
                <a:lnTo>
                  <a:pt x="866711" y="546061"/>
                </a:lnTo>
                <a:lnTo>
                  <a:pt x="905319" y="518998"/>
                </a:lnTo>
                <a:lnTo>
                  <a:pt x="944854" y="493242"/>
                </a:lnTo>
                <a:lnTo>
                  <a:pt x="985278" y="468782"/>
                </a:lnTo>
                <a:lnTo>
                  <a:pt x="1026566" y="445681"/>
                </a:lnTo>
                <a:lnTo>
                  <a:pt x="1068692" y="423951"/>
                </a:lnTo>
                <a:lnTo>
                  <a:pt x="1111618" y="403631"/>
                </a:lnTo>
                <a:lnTo>
                  <a:pt x="1155331" y="384733"/>
                </a:lnTo>
                <a:lnTo>
                  <a:pt x="1199781" y="367309"/>
                </a:lnTo>
                <a:lnTo>
                  <a:pt x="1244968" y="351370"/>
                </a:lnTo>
                <a:lnTo>
                  <a:pt x="1290840" y="336943"/>
                </a:lnTo>
                <a:lnTo>
                  <a:pt x="1337373" y="324078"/>
                </a:lnTo>
                <a:lnTo>
                  <a:pt x="1384554" y="312788"/>
                </a:lnTo>
                <a:lnTo>
                  <a:pt x="1384554" y="261861"/>
                </a:lnTo>
                <a:close/>
              </a:path>
              <a:path w="3357879" h="3411854">
                <a:moveTo>
                  <a:pt x="2600706" y="3131299"/>
                </a:moveTo>
                <a:lnTo>
                  <a:pt x="2559050" y="3088881"/>
                </a:lnTo>
                <a:lnTo>
                  <a:pt x="2517673" y="3114979"/>
                </a:lnTo>
                <a:lnTo>
                  <a:pt x="2475725" y="3139694"/>
                </a:lnTo>
                <a:lnTo>
                  <a:pt x="2433231" y="3163036"/>
                </a:lnTo>
                <a:lnTo>
                  <a:pt x="2390229" y="3185007"/>
                </a:lnTo>
                <a:lnTo>
                  <a:pt x="2346731" y="3205607"/>
                </a:lnTo>
                <a:lnTo>
                  <a:pt x="2302789" y="3224834"/>
                </a:lnTo>
                <a:lnTo>
                  <a:pt x="2258415" y="3242691"/>
                </a:lnTo>
                <a:lnTo>
                  <a:pt x="2213660" y="3259163"/>
                </a:lnTo>
                <a:lnTo>
                  <a:pt x="2168537" y="3274276"/>
                </a:lnTo>
                <a:lnTo>
                  <a:pt x="2123097" y="3288004"/>
                </a:lnTo>
                <a:lnTo>
                  <a:pt x="2077351" y="3300361"/>
                </a:lnTo>
                <a:lnTo>
                  <a:pt x="2031339" y="3311347"/>
                </a:lnTo>
                <a:lnTo>
                  <a:pt x="1985098" y="3320961"/>
                </a:lnTo>
                <a:lnTo>
                  <a:pt x="1938655" y="3329203"/>
                </a:lnTo>
                <a:lnTo>
                  <a:pt x="1892033" y="3336061"/>
                </a:lnTo>
                <a:lnTo>
                  <a:pt x="1845271" y="3341560"/>
                </a:lnTo>
                <a:lnTo>
                  <a:pt x="1798408" y="3345675"/>
                </a:lnTo>
                <a:lnTo>
                  <a:pt x="1751457" y="3348418"/>
                </a:lnTo>
                <a:lnTo>
                  <a:pt x="1704467" y="3349790"/>
                </a:lnTo>
                <a:lnTo>
                  <a:pt x="1657464" y="3349790"/>
                </a:lnTo>
                <a:lnTo>
                  <a:pt x="1610474" y="3348418"/>
                </a:lnTo>
                <a:lnTo>
                  <a:pt x="1563522" y="3345675"/>
                </a:lnTo>
                <a:lnTo>
                  <a:pt x="1516659" y="3341560"/>
                </a:lnTo>
                <a:lnTo>
                  <a:pt x="1469898" y="3336061"/>
                </a:lnTo>
                <a:lnTo>
                  <a:pt x="1423276" y="3329203"/>
                </a:lnTo>
                <a:lnTo>
                  <a:pt x="1376832" y="3320961"/>
                </a:lnTo>
                <a:lnTo>
                  <a:pt x="1330591" y="3311347"/>
                </a:lnTo>
                <a:lnTo>
                  <a:pt x="1284579" y="3300361"/>
                </a:lnTo>
                <a:lnTo>
                  <a:pt x="1238834" y="3288004"/>
                </a:lnTo>
                <a:lnTo>
                  <a:pt x="1193393" y="3274276"/>
                </a:lnTo>
                <a:lnTo>
                  <a:pt x="1148270" y="3259163"/>
                </a:lnTo>
                <a:lnTo>
                  <a:pt x="1103515" y="3242691"/>
                </a:lnTo>
                <a:lnTo>
                  <a:pt x="1059141" y="3224834"/>
                </a:lnTo>
                <a:lnTo>
                  <a:pt x="1015199" y="3205607"/>
                </a:lnTo>
                <a:lnTo>
                  <a:pt x="971702" y="3185007"/>
                </a:lnTo>
                <a:lnTo>
                  <a:pt x="928700" y="3163036"/>
                </a:lnTo>
                <a:lnTo>
                  <a:pt x="886206" y="3139694"/>
                </a:lnTo>
                <a:lnTo>
                  <a:pt x="844257" y="3114979"/>
                </a:lnTo>
                <a:lnTo>
                  <a:pt x="802881" y="3088881"/>
                </a:lnTo>
                <a:lnTo>
                  <a:pt x="761238" y="3131299"/>
                </a:lnTo>
                <a:lnTo>
                  <a:pt x="802132" y="3157982"/>
                </a:lnTo>
                <a:lnTo>
                  <a:pt x="843622" y="3183318"/>
                </a:lnTo>
                <a:lnTo>
                  <a:pt x="885685" y="3207321"/>
                </a:lnTo>
                <a:lnTo>
                  <a:pt x="928268" y="3229991"/>
                </a:lnTo>
                <a:lnTo>
                  <a:pt x="971372" y="3251327"/>
                </a:lnTo>
                <a:lnTo>
                  <a:pt x="1014933" y="3271329"/>
                </a:lnTo>
                <a:lnTo>
                  <a:pt x="1058951" y="3290011"/>
                </a:lnTo>
                <a:lnTo>
                  <a:pt x="1103363" y="3307346"/>
                </a:lnTo>
                <a:lnTo>
                  <a:pt x="1148168" y="3323348"/>
                </a:lnTo>
                <a:lnTo>
                  <a:pt x="1193330" y="3338017"/>
                </a:lnTo>
                <a:lnTo>
                  <a:pt x="1238808" y="3351352"/>
                </a:lnTo>
                <a:lnTo>
                  <a:pt x="1284566" y="3363353"/>
                </a:lnTo>
                <a:lnTo>
                  <a:pt x="1330591" y="3374021"/>
                </a:lnTo>
                <a:lnTo>
                  <a:pt x="1376845" y="3383356"/>
                </a:lnTo>
                <a:lnTo>
                  <a:pt x="1423301" y="3391357"/>
                </a:lnTo>
                <a:lnTo>
                  <a:pt x="1469923" y="3398024"/>
                </a:lnTo>
                <a:lnTo>
                  <a:pt x="1516672" y="3403358"/>
                </a:lnTo>
                <a:lnTo>
                  <a:pt x="1563535" y="3407359"/>
                </a:lnTo>
                <a:lnTo>
                  <a:pt x="1610474" y="3410026"/>
                </a:lnTo>
                <a:lnTo>
                  <a:pt x="1657464" y="3411359"/>
                </a:lnTo>
                <a:lnTo>
                  <a:pt x="1704467" y="3411359"/>
                </a:lnTo>
                <a:lnTo>
                  <a:pt x="1751457" y="3410026"/>
                </a:lnTo>
                <a:lnTo>
                  <a:pt x="1798396" y="3407359"/>
                </a:lnTo>
                <a:lnTo>
                  <a:pt x="1845259" y="3403358"/>
                </a:lnTo>
                <a:lnTo>
                  <a:pt x="1892007" y="3398024"/>
                </a:lnTo>
                <a:lnTo>
                  <a:pt x="1938629" y="3391357"/>
                </a:lnTo>
                <a:lnTo>
                  <a:pt x="1985086" y="3383356"/>
                </a:lnTo>
                <a:lnTo>
                  <a:pt x="2031339" y="3374021"/>
                </a:lnTo>
                <a:lnTo>
                  <a:pt x="2077364" y="3363353"/>
                </a:lnTo>
                <a:lnTo>
                  <a:pt x="2123122" y="3351352"/>
                </a:lnTo>
                <a:lnTo>
                  <a:pt x="2168601" y="3338017"/>
                </a:lnTo>
                <a:lnTo>
                  <a:pt x="2213762" y="3323348"/>
                </a:lnTo>
                <a:lnTo>
                  <a:pt x="2258568" y="3307346"/>
                </a:lnTo>
                <a:lnTo>
                  <a:pt x="2302980" y="3290011"/>
                </a:lnTo>
                <a:lnTo>
                  <a:pt x="2346998" y="3271329"/>
                </a:lnTo>
                <a:lnTo>
                  <a:pt x="2390559" y="3251327"/>
                </a:lnTo>
                <a:lnTo>
                  <a:pt x="2433663" y="3229991"/>
                </a:lnTo>
                <a:lnTo>
                  <a:pt x="2476246" y="3207321"/>
                </a:lnTo>
                <a:lnTo>
                  <a:pt x="2518308" y="3183318"/>
                </a:lnTo>
                <a:lnTo>
                  <a:pt x="2559799" y="3157982"/>
                </a:lnTo>
                <a:lnTo>
                  <a:pt x="2600706" y="3131299"/>
                </a:lnTo>
                <a:close/>
              </a:path>
              <a:path w="3357879" h="3411854">
                <a:moveTo>
                  <a:pt x="2600706" y="279006"/>
                </a:moveTo>
                <a:lnTo>
                  <a:pt x="2559799" y="252437"/>
                </a:lnTo>
                <a:lnTo>
                  <a:pt x="2518308" y="227190"/>
                </a:lnTo>
                <a:lnTo>
                  <a:pt x="2476246" y="203276"/>
                </a:lnTo>
                <a:lnTo>
                  <a:pt x="2433663" y="180695"/>
                </a:lnTo>
                <a:lnTo>
                  <a:pt x="2390559" y="159435"/>
                </a:lnTo>
                <a:lnTo>
                  <a:pt x="2346998" y="139509"/>
                </a:lnTo>
                <a:lnTo>
                  <a:pt x="2302980" y="120904"/>
                </a:lnTo>
                <a:lnTo>
                  <a:pt x="2258568" y="103632"/>
                </a:lnTo>
                <a:lnTo>
                  <a:pt x="2213762" y="87693"/>
                </a:lnTo>
                <a:lnTo>
                  <a:pt x="2168601" y="73075"/>
                </a:lnTo>
                <a:lnTo>
                  <a:pt x="2123122" y="59791"/>
                </a:lnTo>
                <a:lnTo>
                  <a:pt x="2077364" y="47828"/>
                </a:lnTo>
                <a:lnTo>
                  <a:pt x="2031339" y="37198"/>
                </a:lnTo>
                <a:lnTo>
                  <a:pt x="1985086" y="27901"/>
                </a:lnTo>
                <a:lnTo>
                  <a:pt x="1938629" y="19926"/>
                </a:lnTo>
                <a:lnTo>
                  <a:pt x="1892007" y="13284"/>
                </a:lnTo>
                <a:lnTo>
                  <a:pt x="1845259" y="7975"/>
                </a:lnTo>
                <a:lnTo>
                  <a:pt x="1798396" y="3987"/>
                </a:lnTo>
                <a:lnTo>
                  <a:pt x="1751457" y="1333"/>
                </a:lnTo>
                <a:lnTo>
                  <a:pt x="1704467" y="0"/>
                </a:lnTo>
                <a:lnTo>
                  <a:pt x="1657464" y="0"/>
                </a:lnTo>
                <a:lnTo>
                  <a:pt x="1610474" y="1333"/>
                </a:lnTo>
                <a:lnTo>
                  <a:pt x="1563535" y="3987"/>
                </a:lnTo>
                <a:lnTo>
                  <a:pt x="1516672" y="7975"/>
                </a:lnTo>
                <a:lnTo>
                  <a:pt x="1469923" y="13284"/>
                </a:lnTo>
                <a:lnTo>
                  <a:pt x="1423301" y="19926"/>
                </a:lnTo>
                <a:lnTo>
                  <a:pt x="1376845" y="27901"/>
                </a:lnTo>
                <a:lnTo>
                  <a:pt x="1330591" y="37198"/>
                </a:lnTo>
                <a:lnTo>
                  <a:pt x="1284566" y="47828"/>
                </a:lnTo>
                <a:lnTo>
                  <a:pt x="1238808" y="59791"/>
                </a:lnTo>
                <a:lnTo>
                  <a:pt x="1193330" y="73075"/>
                </a:lnTo>
                <a:lnTo>
                  <a:pt x="1148168" y="87693"/>
                </a:lnTo>
                <a:lnTo>
                  <a:pt x="1103363" y="103632"/>
                </a:lnTo>
                <a:lnTo>
                  <a:pt x="1058951" y="120904"/>
                </a:lnTo>
                <a:lnTo>
                  <a:pt x="1014933" y="139509"/>
                </a:lnTo>
                <a:lnTo>
                  <a:pt x="971372" y="159435"/>
                </a:lnTo>
                <a:lnTo>
                  <a:pt x="928268" y="180695"/>
                </a:lnTo>
                <a:lnTo>
                  <a:pt x="885685" y="203276"/>
                </a:lnTo>
                <a:lnTo>
                  <a:pt x="843622" y="227190"/>
                </a:lnTo>
                <a:lnTo>
                  <a:pt x="802132" y="252437"/>
                </a:lnTo>
                <a:lnTo>
                  <a:pt x="761238" y="279006"/>
                </a:lnTo>
                <a:lnTo>
                  <a:pt x="802881" y="321297"/>
                </a:lnTo>
                <a:lnTo>
                  <a:pt x="844257" y="295313"/>
                </a:lnTo>
                <a:lnTo>
                  <a:pt x="886206" y="270675"/>
                </a:lnTo>
                <a:lnTo>
                  <a:pt x="928700" y="247421"/>
                </a:lnTo>
                <a:lnTo>
                  <a:pt x="971702" y="225526"/>
                </a:lnTo>
                <a:lnTo>
                  <a:pt x="1015199" y="205003"/>
                </a:lnTo>
                <a:lnTo>
                  <a:pt x="1059141" y="185851"/>
                </a:lnTo>
                <a:lnTo>
                  <a:pt x="1103515" y="168071"/>
                </a:lnTo>
                <a:lnTo>
                  <a:pt x="1148270" y="151650"/>
                </a:lnTo>
                <a:lnTo>
                  <a:pt x="1193393" y="136601"/>
                </a:lnTo>
                <a:lnTo>
                  <a:pt x="1238834" y="122910"/>
                </a:lnTo>
                <a:lnTo>
                  <a:pt x="1284579" y="110604"/>
                </a:lnTo>
                <a:lnTo>
                  <a:pt x="1330591" y="99656"/>
                </a:lnTo>
                <a:lnTo>
                  <a:pt x="1376832" y="90081"/>
                </a:lnTo>
                <a:lnTo>
                  <a:pt x="1423276" y="81864"/>
                </a:lnTo>
                <a:lnTo>
                  <a:pt x="1469898" y="75031"/>
                </a:lnTo>
                <a:lnTo>
                  <a:pt x="1516659" y="69557"/>
                </a:lnTo>
                <a:lnTo>
                  <a:pt x="1563522" y="65455"/>
                </a:lnTo>
                <a:lnTo>
                  <a:pt x="1610474" y="62712"/>
                </a:lnTo>
                <a:lnTo>
                  <a:pt x="1657464" y="61341"/>
                </a:lnTo>
                <a:lnTo>
                  <a:pt x="1704467" y="61341"/>
                </a:lnTo>
                <a:lnTo>
                  <a:pt x="1751457" y="62712"/>
                </a:lnTo>
                <a:lnTo>
                  <a:pt x="1798408" y="65455"/>
                </a:lnTo>
                <a:lnTo>
                  <a:pt x="1845271" y="69557"/>
                </a:lnTo>
                <a:lnTo>
                  <a:pt x="1892033" y="75031"/>
                </a:lnTo>
                <a:lnTo>
                  <a:pt x="1938655" y="81864"/>
                </a:lnTo>
                <a:lnTo>
                  <a:pt x="1985098" y="90081"/>
                </a:lnTo>
                <a:lnTo>
                  <a:pt x="2031339" y="99656"/>
                </a:lnTo>
                <a:lnTo>
                  <a:pt x="2077351" y="110604"/>
                </a:lnTo>
                <a:lnTo>
                  <a:pt x="2123097" y="122910"/>
                </a:lnTo>
                <a:lnTo>
                  <a:pt x="2168537" y="136601"/>
                </a:lnTo>
                <a:lnTo>
                  <a:pt x="2213660" y="151650"/>
                </a:lnTo>
                <a:lnTo>
                  <a:pt x="2258415" y="168071"/>
                </a:lnTo>
                <a:lnTo>
                  <a:pt x="2302789" y="185851"/>
                </a:lnTo>
                <a:lnTo>
                  <a:pt x="2346731" y="205003"/>
                </a:lnTo>
                <a:lnTo>
                  <a:pt x="2390229" y="225526"/>
                </a:lnTo>
                <a:lnTo>
                  <a:pt x="2433231" y="247421"/>
                </a:lnTo>
                <a:lnTo>
                  <a:pt x="2475725" y="270675"/>
                </a:lnTo>
                <a:lnTo>
                  <a:pt x="2517673" y="295313"/>
                </a:lnTo>
                <a:lnTo>
                  <a:pt x="2559050" y="321297"/>
                </a:lnTo>
                <a:lnTo>
                  <a:pt x="2600706" y="279006"/>
                </a:lnTo>
                <a:close/>
              </a:path>
              <a:path w="3357879" h="3411854">
                <a:moveTo>
                  <a:pt x="3099054" y="2005317"/>
                </a:moveTo>
                <a:lnTo>
                  <a:pt x="3049016" y="2005317"/>
                </a:lnTo>
                <a:lnTo>
                  <a:pt x="3037941" y="2053196"/>
                </a:lnTo>
                <a:lnTo>
                  <a:pt x="3025317" y="2100427"/>
                </a:lnTo>
                <a:lnTo>
                  <a:pt x="3011170" y="2146985"/>
                </a:lnTo>
                <a:lnTo>
                  <a:pt x="2995536" y="2192832"/>
                </a:lnTo>
                <a:lnTo>
                  <a:pt x="2978442" y="2237956"/>
                </a:lnTo>
                <a:lnTo>
                  <a:pt x="2959900" y="2282317"/>
                </a:lnTo>
                <a:lnTo>
                  <a:pt x="2939961" y="2325890"/>
                </a:lnTo>
                <a:lnTo>
                  <a:pt x="2918637" y="2368639"/>
                </a:lnTo>
                <a:lnTo>
                  <a:pt x="2895968" y="2410549"/>
                </a:lnTo>
                <a:lnTo>
                  <a:pt x="2871978" y="2451582"/>
                </a:lnTo>
                <a:lnTo>
                  <a:pt x="2846692" y="2491702"/>
                </a:lnTo>
                <a:lnTo>
                  <a:pt x="2820149" y="2530881"/>
                </a:lnTo>
                <a:lnTo>
                  <a:pt x="2792361" y="2569108"/>
                </a:lnTo>
                <a:lnTo>
                  <a:pt x="2763367" y="2606344"/>
                </a:lnTo>
                <a:lnTo>
                  <a:pt x="2733205" y="2642539"/>
                </a:lnTo>
                <a:lnTo>
                  <a:pt x="2701887" y="2677706"/>
                </a:lnTo>
                <a:lnTo>
                  <a:pt x="2669451" y="2711780"/>
                </a:lnTo>
                <a:lnTo>
                  <a:pt x="2635923" y="2744736"/>
                </a:lnTo>
                <a:lnTo>
                  <a:pt x="2601328" y="2776563"/>
                </a:lnTo>
                <a:lnTo>
                  <a:pt x="2565704" y="2807233"/>
                </a:lnTo>
                <a:lnTo>
                  <a:pt x="2529078" y="2836684"/>
                </a:lnTo>
                <a:lnTo>
                  <a:pt x="2491460" y="2864929"/>
                </a:lnTo>
                <a:lnTo>
                  <a:pt x="2452903" y="2891904"/>
                </a:lnTo>
                <a:lnTo>
                  <a:pt x="2413431" y="2917596"/>
                </a:lnTo>
                <a:lnTo>
                  <a:pt x="2373058" y="2941980"/>
                </a:lnTo>
                <a:lnTo>
                  <a:pt x="2331821" y="2965031"/>
                </a:lnTo>
                <a:lnTo>
                  <a:pt x="2289759" y="2986697"/>
                </a:lnTo>
                <a:lnTo>
                  <a:pt x="2246884" y="3006966"/>
                </a:lnTo>
                <a:lnTo>
                  <a:pt x="2203234" y="3025800"/>
                </a:lnTo>
                <a:lnTo>
                  <a:pt x="2158835" y="3043174"/>
                </a:lnTo>
                <a:lnTo>
                  <a:pt x="2113724" y="3059074"/>
                </a:lnTo>
                <a:lnTo>
                  <a:pt x="2067915" y="3073438"/>
                </a:lnTo>
                <a:lnTo>
                  <a:pt x="2021446" y="3086265"/>
                </a:lnTo>
                <a:lnTo>
                  <a:pt x="1974342" y="3097517"/>
                </a:lnTo>
                <a:lnTo>
                  <a:pt x="1974342" y="3148317"/>
                </a:lnTo>
                <a:lnTo>
                  <a:pt x="2022589" y="3137357"/>
                </a:lnTo>
                <a:lnTo>
                  <a:pt x="2070201" y="3124809"/>
                </a:lnTo>
                <a:lnTo>
                  <a:pt x="2117140" y="3110700"/>
                </a:lnTo>
                <a:lnTo>
                  <a:pt x="2163381" y="3095053"/>
                </a:lnTo>
                <a:lnTo>
                  <a:pt x="2208911" y="3077908"/>
                </a:lnTo>
                <a:lnTo>
                  <a:pt x="2253678" y="3059290"/>
                </a:lnTo>
                <a:lnTo>
                  <a:pt x="2297671" y="3039211"/>
                </a:lnTo>
                <a:lnTo>
                  <a:pt x="2340851" y="3017723"/>
                </a:lnTo>
                <a:lnTo>
                  <a:pt x="2383193" y="2994850"/>
                </a:lnTo>
                <a:lnTo>
                  <a:pt x="2424671" y="2970606"/>
                </a:lnTo>
                <a:lnTo>
                  <a:pt x="2465273" y="2945041"/>
                </a:lnTo>
                <a:lnTo>
                  <a:pt x="2504935" y="2918155"/>
                </a:lnTo>
                <a:lnTo>
                  <a:pt x="2543657" y="2889999"/>
                </a:lnTo>
                <a:lnTo>
                  <a:pt x="2581402" y="2860598"/>
                </a:lnTo>
                <a:lnTo>
                  <a:pt x="2618143" y="2829979"/>
                </a:lnTo>
                <a:lnTo>
                  <a:pt x="2653855" y="2798165"/>
                </a:lnTo>
                <a:lnTo>
                  <a:pt x="2688513" y="2765183"/>
                </a:lnTo>
                <a:lnTo>
                  <a:pt x="2722067" y="2731084"/>
                </a:lnTo>
                <a:lnTo>
                  <a:pt x="2754515" y="2695867"/>
                </a:lnTo>
                <a:lnTo>
                  <a:pt x="2785821" y="2659570"/>
                </a:lnTo>
                <a:lnTo>
                  <a:pt x="2815945" y="2622232"/>
                </a:lnTo>
                <a:lnTo>
                  <a:pt x="2844876" y="2583878"/>
                </a:lnTo>
                <a:lnTo>
                  <a:pt x="2872587" y="2544521"/>
                </a:lnTo>
                <a:lnTo>
                  <a:pt x="2899029" y="2504211"/>
                </a:lnTo>
                <a:lnTo>
                  <a:pt x="2924187" y="2462961"/>
                </a:lnTo>
                <a:lnTo>
                  <a:pt x="2948038" y="2420797"/>
                </a:lnTo>
                <a:lnTo>
                  <a:pt x="2970555" y="2377770"/>
                </a:lnTo>
                <a:lnTo>
                  <a:pt x="2991701" y="2333891"/>
                </a:lnTo>
                <a:lnTo>
                  <a:pt x="3011449" y="2289187"/>
                </a:lnTo>
                <a:lnTo>
                  <a:pt x="3029762" y="2243683"/>
                </a:lnTo>
                <a:lnTo>
                  <a:pt x="3046641" y="2197430"/>
                </a:lnTo>
                <a:lnTo>
                  <a:pt x="3062033" y="2150440"/>
                </a:lnTo>
                <a:lnTo>
                  <a:pt x="3075914" y="2102739"/>
                </a:lnTo>
                <a:lnTo>
                  <a:pt x="3088259" y="2054352"/>
                </a:lnTo>
                <a:lnTo>
                  <a:pt x="3099054" y="2005317"/>
                </a:lnTo>
                <a:close/>
              </a:path>
              <a:path w="3357879" h="3411854">
                <a:moveTo>
                  <a:pt x="3099054" y="1407909"/>
                </a:moveTo>
                <a:lnTo>
                  <a:pt x="3088259" y="1358760"/>
                </a:lnTo>
                <a:lnTo>
                  <a:pt x="3075914" y="1310246"/>
                </a:lnTo>
                <a:lnTo>
                  <a:pt x="3062033" y="1262418"/>
                </a:lnTo>
                <a:lnTo>
                  <a:pt x="3046641" y="1215301"/>
                </a:lnTo>
                <a:lnTo>
                  <a:pt x="3029762" y="1168920"/>
                </a:lnTo>
                <a:lnTo>
                  <a:pt x="3011449" y="1123302"/>
                </a:lnTo>
                <a:lnTo>
                  <a:pt x="2991701" y="1078484"/>
                </a:lnTo>
                <a:lnTo>
                  <a:pt x="2970555" y="1034491"/>
                </a:lnTo>
                <a:lnTo>
                  <a:pt x="2948038" y="991349"/>
                </a:lnTo>
                <a:lnTo>
                  <a:pt x="2924187" y="949083"/>
                </a:lnTo>
                <a:lnTo>
                  <a:pt x="2899029" y="907719"/>
                </a:lnTo>
                <a:lnTo>
                  <a:pt x="2872587" y="867295"/>
                </a:lnTo>
                <a:lnTo>
                  <a:pt x="2844876" y="827849"/>
                </a:lnTo>
                <a:lnTo>
                  <a:pt x="2815945" y="789381"/>
                </a:lnTo>
                <a:lnTo>
                  <a:pt x="2785821" y="751941"/>
                </a:lnTo>
                <a:lnTo>
                  <a:pt x="2754515" y="715556"/>
                </a:lnTo>
                <a:lnTo>
                  <a:pt x="2722067" y="680250"/>
                </a:lnTo>
                <a:lnTo>
                  <a:pt x="2688513" y="646049"/>
                </a:lnTo>
                <a:lnTo>
                  <a:pt x="2653855" y="612990"/>
                </a:lnTo>
                <a:lnTo>
                  <a:pt x="2618143" y="581088"/>
                </a:lnTo>
                <a:lnTo>
                  <a:pt x="2581402" y="550392"/>
                </a:lnTo>
                <a:lnTo>
                  <a:pt x="2543657" y="520915"/>
                </a:lnTo>
                <a:lnTo>
                  <a:pt x="2504935" y="492683"/>
                </a:lnTo>
                <a:lnTo>
                  <a:pt x="2465273" y="465734"/>
                </a:lnTo>
                <a:lnTo>
                  <a:pt x="2424684" y="440093"/>
                </a:lnTo>
                <a:lnTo>
                  <a:pt x="2383193" y="415785"/>
                </a:lnTo>
                <a:lnTo>
                  <a:pt x="2340851" y="392836"/>
                </a:lnTo>
                <a:lnTo>
                  <a:pt x="2297671" y="371284"/>
                </a:lnTo>
                <a:lnTo>
                  <a:pt x="2253678" y="351167"/>
                </a:lnTo>
                <a:lnTo>
                  <a:pt x="2208911" y="332486"/>
                </a:lnTo>
                <a:lnTo>
                  <a:pt x="2163381" y="315290"/>
                </a:lnTo>
                <a:lnTo>
                  <a:pt x="2117140" y="299605"/>
                </a:lnTo>
                <a:lnTo>
                  <a:pt x="2070201" y="285445"/>
                </a:lnTo>
                <a:lnTo>
                  <a:pt x="2022589" y="272859"/>
                </a:lnTo>
                <a:lnTo>
                  <a:pt x="1974342" y="261861"/>
                </a:lnTo>
                <a:lnTo>
                  <a:pt x="1974342" y="312788"/>
                </a:lnTo>
                <a:lnTo>
                  <a:pt x="2021446" y="324078"/>
                </a:lnTo>
                <a:lnTo>
                  <a:pt x="2067915" y="336943"/>
                </a:lnTo>
                <a:lnTo>
                  <a:pt x="2113724" y="351370"/>
                </a:lnTo>
                <a:lnTo>
                  <a:pt x="2158835" y="367309"/>
                </a:lnTo>
                <a:lnTo>
                  <a:pt x="2203234" y="384733"/>
                </a:lnTo>
                <a:lnTo>
                  <a:pt x="2246884" y="403631"/>
                </a:lnTo>
                <a:lnTo>
                  <a:pt x="2289759" y="423951"/>
                </a:lnTo>
                <a:lnTo>
                  <a:pt x="2331821" y="445681"/>
                </a:lnTo>
                <a:lnTo>
                  <a:pt x="2373058" y="468782"/>
                </a:lnTo>
                <a:lnTo>
                  <a:pt x="2413431" y="493242"/>
                </a:lnTo>
                <a:lnTo>
                  <a:pt x="2452903" y="518998"/>
                </a:lnTo>
                <a:lnTo>
                  <a:pt x="2491460" y="546061"/>
                </a:lnTo>
                <a:lnTo>
                  <a:pt x="2529078" y="574370"/>
                </a:lnTo>
                <a:lnTo>
                  <a:pt x="2565704" y="603910"/>
                </a:lnTo>
                <a:lnTo>
                  <a:pt x="2601328" y="634657"/>
                </a:lnTo>
                <a:lnTo>
                  <a:pt x="2635923" y="666572"/>
                </a:lnTo>
                <a:lnTo>
                  <a:pt x="2669451" y="699617"/>
                </a:lnTo>
                <a:lnTo>
                  <a:pt x="2701887" y="733780"/>
                </a:lnTo>
                <a:lnTo>
                  <a:pt x="2733205" y="769035"/>
                </a:lnTo>
                <a:lnTo>
                  <a:pt x="2763367" y="805345"/>
                </a:lnTo>
                <a:lnTo>
                  <a:pt x="2792361" y="842670"/>
                </a:lnTo>
                <a:lnTo>
                  <a:pt x="2820149" y="880986"/>
                </a:lnTo>
                <a:lnTo>
                  <a:pt x="2846692" y="920280"/>
                </a:lnTo>
                <a:lnTo>
                  <a:pt x="2871978" y="960513"/>
                </a:lnTo>
                <a:lnTo>
                  <a:pt x="2895968" y="1001649"/>
                </a:lnTo>
                <a:lnTo>
                  <a:pt x="2918637" y="1043660"/>
                </a:lnTo>
                <a:lnTo>
                  <a:pt x="2939961" y="1086523"/>
                </a:lnTo>
                <a:lnTo>
                  <a:pt x="2959900" y="1130211"/>
                </a:lnTo>
                <a:lnTo>
                  <a:pt x="2978442" y="1174686"/>
                </a:lnTo>
                <a:lnTo>
                  <a:pt x="2995536" y="1219923"/>
                </a:lnTo>
                <a:lnTo>
                  <a:pt x="3011170" y="1265897"/>
                </a:lnTo>
                <a:lnTo>
                  <a:pt x="3025317" y="1312570"/>
                </a:lnTo>
                <a:lnTo>
                  <a:pt x="3037941" y="1359916"/>
                </a:lnTo>
                <a:lnTo>
                  <a:pt x="3049016" y="1407909"/>
                </a:lnTo>
                <a:lnTo>
                  <a:pt x="3099054" y="1407909"/>
                </a:lnTo>
                <a:close/>
              </a:path>
              <a:path w="3357879" h="3411854">
                <a:moveTo>
                  <a:pt x="3357715" y="1682000"/>
                </a:moveTo>
                <a:lnTo>
                  <a:pt x="3356406" y="1634324"/>
                </a:lnTo>
                <a:lnTo>
                  <a:pt x="3353778" y="1586674"/>
                </a:lnTo>
                <a:lnTo>
                  <a:pt x="3349853" y="1539113"/>
                </a:lnTo>
                <a:lnTo>
                  <a:pt x="3344621" y="1491665"/>
                </a:lnTo>
                <a:lnTo>
                  <a:pt x="3338068" y="1444345"/>
                </a:lnTo>
                <a:lnTo>
                  <a:pt x="3330219" y="1397203"/>
                </a:lnTo>
                <a:lnTo>
                  <a:pt x="3321050" y="1350251"/>
                </a:lnTo>
                <a:lnTo>
                  <a:pt x="3310585" y="1303540"/>
                </a:lnTo>
                <a:lnTo>
                  <a:pt x="3298799" y="1257096"/>
                </a:lnTo>
                <a:lnTo>
                  <a:pt x="3285706" y="1210945"/>
                </a:lnTo>
                <a:lnTo>
                  <a:pt x="3271304" y="1165110"/>
                </a:lnTo>
                <a:lnTo>
                  <a:pt x="3255594" y="1119644"/>
                </a:lnTo>
                <a:lnTo>
                  <a:pt x="3238576" y="1074559"/>
                </a:lnTo>
                <a:lnTo>
                  <a:pt x="3220250" y="1029893"/>
                </a:lnTo>
                <a:lnTo>
                  <a:pt x="3200616" y="985672"/>
                </a:lnTo>
                <a:lnTo>
                  <a:pt x="3179673" y="941933"/>
                </a:lnTo>
                <a:lnTo>
                  <a:pt x="3157410" y="898715"/>
                </a:lnTo>
                <a:lnTo>
                  <a:pt x="3133852" y="856030"/>
                </a:lnTo>
                <a:lnTo>
                  <a:pt x="3108972" y="813917"/>
                </a:lnTo>
                <a:lnTo>
                  <a:pt x="3082798" y="772401"/>
                </a:lnTo>
                <a:lnTo>
                  <a:pt x="3041142" y="814692"/>
                </a:lnTo>
                <a:lnTo>
                  <a:pt x="3066745" y="856691"/>
                </a:lnTo>
                <a:lnTo>
                  <a:pt x="3091015" y="899261"/>
                </a:lnTo>
                <a:lnTo>
                  <a:pt x="3113938" y="942390"/>
                </a:lnTo>
                <a:lnTo>
                  <a:pt x="3135503" y="986040"/>
                </a:lnTo>
                <a:lnTo>
                  <a:pt x="3155734" y="1030185"/>
                </a:lnTo>
                <a:lnTo>
                  <a:pt x="3174606" y="1074788"/>
                </a:lnTo>
                <a:lnTo>
                  <a:pt x="3192132" y="1119822"/>
                </a:lnTo>
                <a:lnTo>
                  <a:pt x="3208312" y="1165250"/>
                </a:lnTo>
                <a:lnTo>
                  <a:pt x="3223133" y="1211033"/>
                </a:lnTo>
                <a:lnTo>
                  <a:pt x="3236620" y="1257160"/>
                </a:lnTo>
                <a:lnTo>
                  <a:pt x="3248749" y="1303578"/>
                </a:lnTo>
                <a:lnTo>
                  <a:pt x="3259531" y="1350276"/>
                </a:lnTo>
                <a:lnTo>
                  <a:pt x="3268980" y="1397203"/>
                </a:lnTo>
                <a:lnTo>
                  <a:pt x="3277057" y="1444345"/>
                </a:lnTo>
                <a:lnTo>
                  <a:pt x="3283801" y="1491653"/>
                </a:lnTo>
                <a:lnTo>
                  <a:pt x="3289198" y="1539100"/>
                </a:lnTo>
                <a:lnTo>
                  <a:pt x="3293237" y="1586674"/>
                </a:lnTo>
                <a:lnTo>
                  <a:pt x="3295942" y="1634312"/>
                </a:lnTo>
                <a:lnTo>
                  <a:pt x="3297288" y="1682000"/>
                </a:lnTo>
                <a:lnTo>
                  <a:pt x="3297288" y="1729714"/>
                </a:lnTo>
                <a:lnTo>
                  <a:pt x="3295942" y="1777403"/>
                </a:lnTo>
                <a:lnTo>
                  <a:pt x="3293237" y="1825040"/>
                </a:lnTo>
                <a:lnTo>
                  <a:pt x="3289198" y="1872615"/>
                </a:lnTo>
                <a:lnTo>
                  <a:pt x="3283801" y="1920062"/>
                </a:lnTo>
                <a:lnTo>
                  <a:pt x="3277057" y="1967369"/>
                </a:lnTo>
                <a:lnTo>
                  <a:pt x="3268980" y="2014512"/>
                </a:lnTo>
                <a:lnTo>
                  <a:pt x="3259531" y="2061438"/>
                </a:lnTo>
                <a:lnTo>
                  <a:pt x="3248749" y="2108136"/>
                </a:lnTo>
                <a:lnTo>
                  <a:pt x="3236620" y="2154555"/>
                </a:lnTo>
                <a:lnTo>
                  <a:pt x="3223133" y="2200681"/>
                </a:lnTo>
                <a:lnTo>
                  <a:pt x="3208312" y="2246465"/>
                </a:lnTo>
                <a:lnTo>
                  <a:pt x="3192132" y="2291892"/>
                </a:lnTo>
                <a:lnTo>
                  <a:pt x="3174606" y="2336927"/>
                </a:lnTo>
                <a:lnTo>
                  <a:pt x="3155734" y="2381529"/>
                </a:lnTo>
                <a:lnTo>
                  <a:pt x="3135503" y="2425674"/>
                </a:lnTo>
                <a:lnTo>
                  <a:pt x="3113938" y="2469324"/>
                </a:lnTo>
                <a:lnTo>
                  <a:pt x="3091015" y="2512453"/>
                </a:lnTo>
                <a:lnTo>
                  <a:pt x="3066745" y="2555024"/>
                </a:lnTo>
                <a:lnTo>
                  <a:pt x="3041142" y="2597010"/>
                </a:lnTo>
                <a:lnTo>
                  <a:pt x="3082798" y="2639314"/>
                </a:lnTo>
                <a:lnTo>
                  <a:pt x="3108972" y="2597797"/>
                </a:lnTo>
                <a:lnTo>
                  <a:pt x="3133852" y="2555684"/>
                </a:lnTo>
                <a:lnTo>
                  <a:pt x="3157410" y="2512999"/>
                </a:lnTo>
                <a:lnTo>
                  <a:pt x="3179673" y="2469781"/>
                </a:lnTo>
                <a:lnTo>
                  <a:pt x="3200616" y="2426043"/>
                </a:lnTo>
                <a:lnTo>
                  <a:pt x="3220250" y="2381821"/>
                </a:lnTo>
                <a:lnTo>
                  <a:pt x="3238576" y="2337155"/>
                </a:lnTo>
                <a:lnTo>
                  <a:pt x="3255594" y="2292070"/>
                </a:lnTo>
                <a:lnTo>
                  <a:pt x="3271304" y="2246604"/>
                </a:lnTo>
                <a:lnTo>
                  <a:pt x="3285706" y="2200770"/>
                </a:lnTo>
                <a:lnTo>
                  <a:pt x="3298799" y="2154618"/>
                </a:lnTo>
                <a:lnTo>
                  <a:pt x="3310585" y="2108174"/>
                </a:lnTo>
                <a:lnTo>
                  <a:pt x="3321050" y="2061464"/>
                </a:lnTo>
                <a:lnTo>
                  <a:pt x="3330219" y="2014512"/>
                </a:lnTo>
                <a:lnTo>
                  <a:pt x="3338068" y="1967369"/>
                </a:lnTo>
                <a:lnTo>
                  <a:pt x="3344621" y="1920049"/>
                </a:lnTo>
                <a:lnTo>
                  <a:pt x="3349853" y="1872602"/>
                </a:lnTo>
                <a:lnTo>
                  <a:pt x="3353778" y="1825040"/>
                </a:lnTo>
                <a:lnTo>
                  <a:pt x="3356406" y="1777390"/>
                </a:lnTo>
                <a:lnTo>
                  <a:pt x="3357715" y="1729714"/>
                </a:lnTo>
                <a:lnTo>
                  <a:pt x="3357715" y="168200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3579" y="306451"/>
            <a:ext cx="72282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</a:rPr>
              <a:t>Wi-Fi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Tethering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788" y="760476"/>
            <a:ext cx="982827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42888" y="4550664"/>
            <a:ext cx="3764279" cy="2898775"/>
          </a:xfrm>
          <a:custGeom>
            <a:avLst/>
            <a:gdLst/>
            <a:ahLst/>
            <a:cxnLst/>
            <a:rect l="l" t="t" r="r" b="b"/>
            <a:pathLst>
              <a:path w="3764279" h="2898775">
                <a:moveTo>
                  <a:pt x="0" y="189230"/>
                </a:moveTo>
                <a:lnTo>
                  <a:pt x="6758" y="138920"/>
                </a:lnTo>
                <a:lnTo>
                  <a:pt x="25832" y="93716"/>
                </a:lnTo>
                <a:lnTo>
                  <a:pt x="55419" y="55419"/>
                </a:lnTo>
                <a:lnTo>
                  <a:pt x="93716" y="25832"/>
                </a:lnTo>
                <a:lnTo>
                  <a:pt x="138920" y="6758"/>
                </a:lnTo>
                <a:lnTo>
                  <a:pt x="189230" y="0"/>
                </a:lnTo>
                <a:lnTo>
                  <a:pt x="3575050" y="0"/>
                </a:lnTo>
                <a:lnTo>
                  <a:pt x="3625359" y="6758"/>
                </a:lnTo>
                <a:lnTo>
                  <a:pt x="3670563" y="25832"/>
                </a:lnTo>
                <a:lnTo>
                  <a:pt x="3708860" y="55419"/>
                </a:lnTo>
                <a:lnTo>
                  <a:pt x="3738447" y="93716"/>
                </a:lnTo>
                <a:lnTo>
                  <a:pt x="3757521" y="138920"/>
                </a:lnTo>
                <a:lnTo>
                  <a:pt x="3764280" y="189230"/>
                </a:lnTo>
                <a:lnTo>
                  <a:pt x="3764280" y="2709418"/>
                </a:lnTo>
                <a:lnTo>
                  <a:pt x="3757521" y="2759727"/>
                </a:lnTo>
                <a:lnTo>
                  <a:pt x="3738447" y="2804931"/>
                </a:lnTo>
                <a:lnTo>
                  <a:pt x="3708860" y="2843228"/>
                </a:lnTo>
                <a:lnTo>
                  <a:pt x="3670563" y="2872815"/>
                </a:lnTo>
                <a:lnTo>
                  <a:pt x="3625359" y="2891889"/>
                </a:lnTo>
                <a:lnTo>
                  <a:pt x="3575050" y="2898648"/>
                </a:lnTo>
                <a:lnTo>
                  <a:pt x="189230" y="2898648"/>
                </a:lnTo>
                <a:lnTo>
                  <a:pt x="138920" y="2891889"/>
                </a:lnTo>
                <a:lnTo>
                  <a:pt x="93716" y="2872815"/>
                </a:lnTo>
                <a:lnTo>
                  <a:pt x="55419" y="2843228"/>
                </a:lnTo>
                <a:lnTo>
                  <a:pt x="25832" y="2804931"/>
                </a:lnTo>
                <a:lnTo>
                  <a:pt x="6758" y="2759727"/>
                </a:lnTo>
                <a:lnTo>
                  <a:pt x="0" y="2709418"/>
                </a:lnTo>
                <a:lnTo>
                  <a:pt x="0" y="189230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77761" y="4801641"/>
            <a:ext cx="3479800" cy="2319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40513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called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Ad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hoc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networks</a:t>
            </a:r>
            <a:endParaRPr sz="2200">
              <a:latin typeface="Tahoma"/>
              <a:cs typeface="Tahoma"/>
            </a:endParaRPr>
          </a:p>
          <a:p>
            <a:pPr marL="354965" marR="5080" indent="-342900">
              <a:lnSpc>
                <a:spcPts val="3010"/>
              </a:lnSpc>
              <a:spcBef>
                <a:spcPts val="15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0">
                <a:solidFill>
                  <a:srgbClr val="3B4043"/>
                </a:solidFill>
                <a:latin typeface="Tahoma"/>
                <a:cs typeface="Tahoma"/>
              </a:rPr>
              <a:t>Functions</a:t>
            </a:r>
            <a:r>
              <a:rPr dirty="0" sz="2200" spc="-10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B4043"/>
                </a:solidFill>
                <a:latin typeface="Tahoma"/>
                <a:cs typeface="Tahoma"/>
              </a:rPr>
              <a:t>as</a:t>
            </a:r>
            <a:r>
              <a:rPr dirty="0" sz="2200" spc="-12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B4043"/>
                </a:solidFill>
                <a:latin typeface="Tahoma"/>
                <a:cs typeface="Tahoma"/>
              </a:rPr>
              <a:t>s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oft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endParaRPr sz="2200">
              <a:latin typeface="Tahoma"/>
              <a:cs typeface="Tahoma"/>
            </a:endParaRPr>
          </a:p>
          <a:p>
            <a:pPr marL="354965" marR="378460" indent="-342900">
              <a:lnSpc>
                <a:spcPts val="301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dirty="0" sz="2200" spc="90">
                <a:solidFill>
                  <a:srgbClr val="3B4043"/>
                </a:solidFill>
                <a:latin typeface="Tahoma"/>
                <a:cs typeface="Tahoma"/>
              </a:rPr>
              <a:t>Helps</a:t>
            </a:r>
            <a:r>
              <a:rPr dirty="0" sz="2200" spc="-12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B4043"/>
                </a:solidFill>
                <a:latin typeface="Tahoma"/>
                <a:cs typeface="Tahoma"/>
              </a:rPr>
              <a:t>set</a:t>
            </a:r>
            <a:r>
              <a:rPr dirty="0" sz="2200" spc="-13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B4043"/>
                </a:solidFill>
                <a:latin typeface="Tahoma"/>
                <a:cs typeface="Tahoma"/>
              </a:rPr>
              <a:t>up</a:t>
            </a:r>
            <a:r>
              <a:rPr dirty="0" sz="2200" spc="-13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B4043"/>
                </a:solidFill>
                <a:latin typeface="Tahoma"/>
                <a:cs typeface="Tahoma"/>
              </a:rPr>
              <a:t>peer-to- </a:t>
            </a:r>
            <a:r>
              <a:rPr dirty="0" sz="2200" spc="-67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B4043"/>
                </a:solidFill>
                <a:latin typeface="Tahoma"/>
                <a:cs typeface="Tahoma"/>
              </a:rPr>
              <a:t>peer</a:t>
            </a:r>
            <a:r>
              <a:rPr dirty="0" sz="2200" spc="-105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B4043"/>
                </a:solidFill>
                <a:latin typeface="Tahoma"/>
                <a:cs typeface="Tahoma"/>
              </a:rPr>
              <a:t>network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38125" y="3473005"/>
            <a:ext cx="3773804" cy="1235075"/>
            <a:chOff x="6338125" y="3473005"/>
            <a:chExt cx="3773804" cy="1235075"/>
          </a:xfrm>
        </p:grpSpPr>
        <p:sp>
          <p:nvSpPr>
            <p:cNvPr id="7" name="object 7"/>
            <p:cNvSpPr/>
            <p:nvPr/>
          </p:nvSpPr>
          <p:spPr>
            <a:xfrm>
              <a:off x="6342888" y="3477767"/>
              <a:ext cx="3764279" cy="1225550"/>
            </a:xfrm>
            <a:custGeom>
              <a:avLst/>
              <a:gdLst/>
              <a:ahLst/>
              <a:cxnLst/>
              <a:rect l="l" t="t" r="r" b="b"/>
              <a:pathLst>
                <a:path w="3764279" h="1225550">
                  <a:moveTo>
                    <a:pt x="3560064" y="0"/>
                  </a:moveTo>
                  <a:lnTo>
                    <a:pt x="204215" y="0"/>
                  </a:lnTo>
                  <a:lnTo>
                    <a:pt x="157394" y="5393"/>
                  </a:lnTo>
                  <a:lnTo>
                    <a:pt x="114411" y="20758"/>
                  </a:lnTo>
                  <a:lnTo>
                    <a:pt x="76493" y="44866"/>
                  </a:lnTo>
                  <a:lnTo>
                    <a:pt x="44866" y="76493"/>
                  </a:lnTo>
                  <a:lnTo>
                    <a:pt x="20758" y="114411"/>
                  </a:lnTo>
                  <a:lnTo>
                    <a:pt x="5393" y="157394"/>
                  </a:lnTo>
                  <a:lnTo>
                    <a:pt x="0" y="204216"/>
                  </a:lnTo>
                  <a:lnTo>
                    <a:pt x="0" y="1021080"/>
                  </a:lnTo>
                  <a:lnTo>
                    <a:pt x="5393" y="1067901"/>
                  </a:lnTo>
                  <a:lnTo>
                    <a:pt x="20758" y="1110884"/>
                  </a:lnTo>
                  <a:lnTo>
                    <a:pt x="44866" y="1148802"/>
                  </a:lnTo>
                  <a:lnTo>
                    <a:pt x="76493" y="1180429"/>
                  </a:lnTo>
                  <a:lnTo>
                    <a:pt x="114411" y="1204537"/>
                  </a:lnTo>
                  <a:lnTo>
                    <a:pt x="157394" y="1219902"/>
                  </a:lnTo>
                  <a:lnTo>
                    <a:pt x="204215" y="1225296"/>
                  </a:lnTo>
                  <a:lnTo>
                    <a:pt x="3560064" y="1225296"/>
                  </a:lnTo>
                  <a:lnTo>
                    <a:pt x="3606885" y="1219902"/>
                  </a:lnTo>
                  <a:lnTo>
                    <a:pt x="3649868" y="1204537"/>
                  </a:lnTo>
                  <a:lnTo>
                    <a:pt x="3687786" y="1180429"/>
                  </a:lnTo>
                  <a:lnTo>
                    <a:pt x="3719413" y="1148802"/>
                  </a:lnTo>
                  <a:lnTo>
                    <a:pt x="3743521" y="1110884"/>
                  </a:lnTo>
                  <a:lnTo>
                    <a:pt x="3758886" y="1067901"/>
                  </a:lnTo>
                  <a:lnTo>
                    <a:pt x="3764280" y="1021080"/>
                  </a:lnTo>
                  <a:lnTo>
                    <a:pt x="3764280" y="204216"/>
                  </a:lnTo>
                  <a:lnTo>
                    <a:pt x="3758886" y="157394"/>
                  </a:lnTo>
                  <a:lnTo>
                    <a:pt x="3743521" y="114411"/>
                  </a:lnTo>
                  <a:lnTo>
                    <a:pt x="3719413" y="76493"/>
                  </a:lnTo>
                  <a:lnTo>
                    <a:pt x="3687786" y="44866"/>
                  </a:lnTo>
                  <a:lnTo>
                    <a:pt x="3649868" y="20758"/>
                  </a:lnTo>
                  <a:lnTo>
                    <a:pt x="3606885" y="5393"/>
                  </a:lnTo>
                  <a:lnTo>
                    <a:pt x="35600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42888" y="3477767"/>
              <a:ext cx="3764279" cy="1225550"/>
            </a:xfrm>
            <a:custGeom>
              <a:avLst/>
              <a:gdLst/>
              <a:ahLst/>
              <a:cxnLst/>
              <a:rect l="l" t="t" r="r" b="b"/>
              <a:pathLst>
                <a:path w="3764279" h="1225550">
                  <a:moveTo>
                    <a:pt x="0" y="204216"/>
                  </a:moveTo>
                  <a:lnTo>
                    <a:pt x="5393" y="157394"/>
                  </a:lnTo>
                  <a:lnTo>
                    <a:pt x="20758" y="114411"/>
                  </a:lnTo>
                  <a:lnTo>
                    <a:pt x="44866" y="76493"/>
                  </a:lnTo>
                  <a:lnTo>
                    <a:pt x="76493" y="44866"/>
                  </a:lnTo>
                  <a:lnTo>
                    <a:pt x="114411" y="20758"/>
                  </a:lnTo>
                  <a:lnTo>
                    <a:pt x="157394" y="5393"/>
                  </a:lnTo>
                  <a:lnTo>
                    <a:pt x="204215" y="0"/>
                  </a:lnTo>
                  <a:lnTo>
                    <a:pt x="3560064" y="0"/>
                  </a:lnTo>
                  <a:lnTo>
                    <a:pt x="3606885" y="5393"/>
                  </a:lnTo>
                  <a:lnTo>
                    <a:pt x="3649868" y="20758"/>
                  </a:lnTo>
                  <a:lnTo>
                    <a:pt x="3687786" y="44866"/>
                  </a:lnTo>
                  <a:lnTo>
                    <a:pt x="3719413" y="76493"/>
                  </a:lnTo>
                  <a:lnTo>
                    <a:pt x="3743521" y="114411"/>
                  </a:lnTo>
                  <a:lnTo>
                    <a:pt x="3758886" y="157394"/>
                  </a:lnTo>
                  <a:lnTo>
                    <a:pt x="3764280" y="204216"/>
                  </a:lnTo>
                  <a:lnTo>
                    <a:pt x="3764280" y="1021080"/>
                  </a:lnTo>
                  <a:lnTo>
                    <a:pt x="3758886" y="1067901"/>
                  </a:lnTo>
                  <a:lnTo>
                    <a:pt x="3743521" y="1110884"/>
                  </a:lnTo>
                  <a:lnTo>
                    <a:pt x="3719413" y="1148802"/>
                  </a:lnTo>
                  <a:lnTo>
                    <a:pt x="3687786" y="1180429"/>
                  </a:lnTo>
                  <a:lnTo>
                    <a:pt x="3649868" y="1204537"/>
                  </a:lnTo>
                  <a:lnTo>
                    <a:pt x="3606885" y="1219902"/>
                  </a:lnTo>
                  <a:lnTo>
                    <a:pt x="3560064" y="1225296"/>
                  </a:lnTo>
                  <a:lnTo>
                    <a:pt x="204215" y="1225296"/>
                  </a:lnTo>
                  <a:lnTo>
                    <a:pt x="157394" y="1219902"/>
                  </a:lnTo>
                  <a:lnTo>
                    <a:pt x="114411" y="1204537"/>
                  </a:lnTo>
                  <a:lnTo>
                    <a:pt x="76493" y="1180429"/>
                  </a:lnTo>
                  <a:lnTo>
                    <a:pt x="44866" y="1148802"/>
                  </a:lnTo>
                  <a:lnTo>
                    <a:pt x="20758" y="1110884"/>
                  </a:lnTo>
                  <a:lnTo>
                    <a:pt x="5393" y="1067901"/>
                  </a:lnTo>
                  <a:lnTo>
                    <a:pt x="0" y="1021080"/>
                  </a:lnTo>
                  <a:lnTo>
                    <a:pt x="0" y="204216"/>
                  </a:lnTo>
                  <a:close/>
                </a:path>
              </a:pathLst>
            </a:custGeom>
            <a:ln w="952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470393" y="3894836"/>
            <a:ext cx="1510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Wi-Fi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Direct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5520" y="4550664"/>
            <a:ext cx="3764279" cy="2898775"/>
          </a:xfrm>
          <a:custGeom>
            <a:avLst/>
            <a:gdLst/>
            <a:ahLst/>
            <a:cxnLst/>
            <a:rect l="l" t="t" r="r" b="b"/>
            <a:pathLst>
              <a:path w="3764279" h="2898775">
                <a:moveTo>
                  <a:pt x="0" y="173736"/>
                </a:moveTo>
                <a:lnTo>
                  <a:pt x="6210" y="127573"/>
                </a:lnTo>
                <a:lnTo>
                  <a:pt x="23734" y="86077"/>
                </a:lnTo>
                <a:lnTo>
                  <a:pt x="50911" y="50911"/>
                </a:lnTo>
                <a:lnTo>
                  <a:pt x="86077" y="23734"/>
                </a:lnTo>
                <a:lnTo>
                  <a:pt x="127573" y="6210"/>
                </a:lnTo>
                <a:lnTo>
                  <a:pt x="173736" y="0"/>
                </a:lnTo>
                <a:lnTo>
                  <a:pt x="3590544" y="0"/>
                </a:lnTo>
                <a:lnTo>
                  <a:pt x="3636706" y="6210"/>
                </a:lnTo>
                <a:lnTo>
                  <a:pt x="3678202" y="23734"/>
                </a:lnTo>
                <a:lnTo>
                  <a:pt x="3713368" y="50911"/>
                </a:lnTo>
                <a:lnTo>
                  <a:pt x="3740545" y="86077"/>
                </a:lnTo>
                <a:lnTo>
                  <a:pt x="3758069" y="127573"/>
                </a:lnTo>
                <a:lnTo>
                  <a:pt x="3764279" y="173736"/>
                </a:lnTo>
                <a:lnTo>
                  <a:pt x="3764279" y="2724912"/>
                </a:lnTo>
                <a:lnTo>
                  <a:pt x="3758069" y="2771074"/>
                </a:lnTo>
                <a:lnTo>
                  <a:pt x="3740545" y="2812570"/>
                </a:lnTo>
                <a:lnTo>
                  <a:pt x="3713368" y="2847736"/>
                </a:lnTo>
                <a:lnTo>
                  <a:pt x="3678202" y="2874913"/>
                </a:lnTo>
                <a:lnTo>
                  <a:pt x="3636706" y="2892437"/>
                </a:lnTo>
                <a:lnTo>
                  <a:pt x="3590544" y="2898648"/>
                </a:lnTo>
                <a:lnTo>
                  <a:pt x="173736" y="2898648"/>
                </a:lnTo>
                <a:lnTo>
                  <a:pt x="127573" y="2892437"/>
                </a:lnTo>
                <a:lnTo>
                  <a:pt x="86077" y="2874913"/>
                </a:lnTo>
                <a:lnTo>
                  <a:pt x="50911" y="2847736"/>
                </a:lnTo>
                <a:lnTo>
                  <a:pt x="23734" y="2812570"/>
                </a:lnTo>
                <a:lnTo>
                  <a:pt x="6210" y="2771074"/>
                </a:lnTo>
                <a:lnTo>
                  <a:pt x="0" y="2724912"/>
                </a:lnTo>
                <a:lnTo>
                  <a:pt x="0" y="173736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47366" y="5374284"/>
            <a:ext cx="318008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connect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peripherals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55520" y="3471671"/>
            <a:ext cx="3764279" cy="1229995"/>
          </a:xfrm>
          <a:custGeom>
            <a:avLst/>
            <a:gdLst/>
            <a:ahLst/>
            <a:cxnLst/>
            <a:rect l="l" t="t" r="r" b="b"/>
            <a:pathLst>
              <a:path w="3764279" h="1229995">
                <a:moveTo>
                  <a:pt x="3559302" y="0"/>
                </a:moveTo>
                <a:lnTo>
                  <a:pt x="204978" y="0"/>
                </a:lnTo>
                <a:lnTo>
                  <a:pt x="157993" y="5416"/>
                </a:lnTo>
                <a:lnTo>
                  <a:pt x="114855" y="20842"/>
                </a:lnTo>
                <a:lnTo>
                  <a:pt x="76795" y="45046"/>
                </a:lnTo>
                <a:lnTo>
                  <a:pt x="45046" y="76795"/>
                </a:lnTo>
                <a:lnTo>
                  <a:pt x="20842" y="114855"/>
                </a:lnTo>
                <a:lnTo>
                  <a:pt x="5416" y="157993"/>
                </a:lnTo>
                <a:lnTo>
                  <a:pt x="0" y="204977"/>
                </a:lnTo>
                <a:lnTo>
                  <a:pt x="0" y="1024889"/>
                </a:lnTo>
                <a:lnTo>
                  <a:pt x="5416" y="1071874"/>
                </a:lnTo>
                <a:lnTo>
                  <a:pt x="20842" y="1115012"/>
                </a:lnTo>
                <a:lnTo>
                  <a:pt x="45046" y="1153072"/>
                </a:lnTo>
                <a:lnTo>
                  <a:pt x="76795" y="1184821"/>
                </a:lnTo>
                <a:lnTo>
                  <a:pt x="114855" y="1209025"/>
                </a:lnTo>
                <a:lnTo>
                  <a:pt x="157993" y="1224451"/>
                </a:lnTo>
                <a:lnTo>
                  <a:pt x="204978" y="1229867"/>
                </a:lnTo>
                <a:lnTo>
                  <a:pt x="3559302" y="1229867"/>
                </a:lnTo>
                <a:lnTo>
                  <a:pt x="3606286" y="1224451"/>
                </a:lnTo>
                <a:lnTo>
                  <a:pt x="3649424" y="1209025"/>
                </a:lnTo>
                <a:lnTo>
                  <a:pt x="3687484" y="1184821"/>
                </a:lnTo>
                <a:lnTo>
                  <a:pt x="3719233" y="1153072"/>
                </a:lnTo>
                <a:lnTo>
                  <a:pt x="3743437" y="1115012"/>
                </a:lnTo>
                <a:lnTo>
                  <a:pt x="3758863" y="1071874"/>
                </a:lnTo>
                <a:lnTo>
                  <a:pt x="3764279" y="1024889"/>
                </a:lnTo>
                <a:lnTo>
                  <a:pt x="3764279" y="204977"/>
                </a:lnTo>
                <a:lnTo>
                  <a:pt x="3758863" y="157993"/>
                </a:lnTo>
                <a:lnTo>
                  <a:pt x="3743437" y="114855"/>
                </a:lnTo>
                <a:lnTo>
                  <a:pt x="3719233" y="76795"/>
                </a:lnTo>
                <a:lnTo>
                  <a:pt x="3687484" y="45046"/>
                </a:lnTo>
                <a:lnTo>
                  <a:pt x="3649424" y="20842"/>
                </a:lnTo>
                <a:lnTo>
                  <a:pt x="3606286" y="5416"/>
                </a:lnTo>
                <a:lnTo>
                  <a:pt x="3559302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22930" y="3723843"/>
            <a:ext cx="302768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Personal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(PAN)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technologies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66831" y="4550664"/>
            <a:ext cx="3779520" cy="2898775"/>
          </a:xfrm>
          <a:custGeom>
            <a:avLst/>
            <a:gdLst/>
            <a:ahLst/>
            <a:cxnLst/>
            <a:rect l="l" t="t" r="r" b="b"/>
            <a:pathLst>
              <a:path w="3779519" h="2898775">
                <a:moveTo>
                  <a:pt x="0" y="113791"/>
                </a:moveTo>
                <a:lnTo>
                  <a:pt x="8939" y="69490"/>
                </a:lnTo>
                <a:lnTo>
                  <a:pt x="33321" y="33321"/>
                </a:lnTo>
                <a:lnTo>
                  <a:pt x="69490" y="8939"/>
                </a:lnTo>
                <a:lnTo>
                  <a:pt x="113792" y="0"/>
                </a:lnTo>
                <a:lnTo>
                  <a:pt x="3665728" y="0"/>
                </a:lnTo>
                <a:lnTo>
                  <a:pt x="3710029" y="8939"/>
                </a:lnTo>
                <a:lnTo>
                  <a:pt x="3746198" y="33321"/>
                </a:lnTo>
                <a:lnTo>
                  <a:pt x="3770580" y="69490"/>
                </a:lnTo>
                <a:lnTo>
                  <a:pt x="3779520" y="113791"/>
                </a:lnTo>
                <a:lnTo>
                  <a:pt x="3779520" y="2784856"/>
                </a:lnTo>
                <a:lnTo>
                  <a:pt x="3770580" y="2829157"/>
                </a:lnTo>
                <a:lnTo>
                  <a:pt x="3746198" y="2865326"/>
                </a:lnTo>
                <a:lnTo>
                  <a:pt x="3710029" y="2889708"/>
                </a:lnTo>
                <a:lnTo>
                  <a:pt x="3665728" y="2898648"/>
                </a:lnTo>
                <a:lnTo>
                  <a:pt x="113792" y="2898648"/>
                </a:lnTo>
                <a:lnTo>
                  <a:pt x="69490" y="2889708"/>
                </a:lnTo>
                <a:lnTo>
                  <a:pt x="33321" y="2865326"/>
                </a:lnTo>
                <a:lnTo>
                  <a:pt x="8939" y="2829157"/>
                </a:lnTo>
                <a:lnTo>
                  <a:pt x="0" y="2784856"/>
                </a:lnTo>
                <a:lnTo>
                  <a:pt x="0" y="113791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579989" y="5374284"/>
            <a:ext cx="3535679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Shares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internet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66831" y="3474720"/>
            <a:ext cx="3779520" cy="1224280"/>
          </a:xfrm>
          <a:custGeom>
            <a:avLst/>
            <a:gdLst/>
            <a:ahLst/>
            <a:cxnLst/>
            <a:rect l="l" t="t" r="r" b="b"/>
            <a:pathLst>
              <a:path w="3779519" h="1224279">
                <a:moveTo>
                  <a:pt x="3575558" y="0"/>
                </a:moveTo>
                <a:lnTo>
                  <a:pt x="203962" y="0"/>
                </a:lnTo>
                <a:lnTo>
                  <a:pt x="157194" y="5386"/>
                </a:lnTo>
                <a:lnTo>
                  <a:pt x="114262" y="20730"/>
                </a:lnTo>
                <a:lnTo>
                  <a:pt x="76392" y="44806"/>
                </a:lnTo>
                <a:lnTo>
                  <a:pt x="44806" y="76392"/>
                </a:lnTo>
                <a:lnTo>
                  <a:pt x="20730" y="114262"/>
                </a:lnTo>
                <a:lnTo>
                  <a:pt x="5386" y="157194"/>
                </a:lnTo>
                <a:lnTo>
                  <a:pt x="0" y="203962"/>
                </a:lnTo>
                <a:lnTo>
                  <a:pt x="0" y="1019809"/>
                </a:lnTo>
                <a:lnTo>
                  <a:pt x="5386" y="1066577"/>
                </a:lnTo>
                <a:lnTo>
                  <a:pt x="20730" y="1109509"/>
                </a:lnTo>
                <a:lnTo>
                  <a:pt x="44806" y="1147379"/>
                </a:lnTo>
                <a:lnTo>
                  <a:pt x="76392" y="1178965"/>
                </a:lnTo>
                <a:lnTo>
                  <a:pt x="114262" y="1203041"/>
                </a:lnTo>
                <a:lnTo>
                  <a:pt x="157194" y="1218385"/>
                </a:lnTo>
                <a:lnTo>
                  <a:pt x="203962" y="1223771"/>
                </a:lnTo>
                <a:lnTo>
                  <a:pt x="3575558" y="1223771"/>
                </a:lnTo>
                <a:lnTo>
                  <a:pt x="3622325" y="1218385"/>
                </a:lnTo>
                <a:lnTo>
                  <a:pt x="3665257" y="1203041"/>
                </a:lnTo>
                <a:lnTo>
                  <a:pt x="3703127" y="1178965"/>
                </a:lnTo>
                <a:lnTo>
                  <a:pt x="3734713" y="1147379"/>
                </a:lnTo>
                <a:lnTo>
                  <a:pt x="3758789" y="1109509"/>
                </a:lnTo>
                <a:lnTo>
                  <a:pt x="3774133" y="1066577"/>
                </a:lnTo>
                <a:lnTo>
                  <a:pt x="3779520" y="1019809"/>
                </a:lnTo>
                <a:lnTo>
                  <a:pt x="3779520" y="203962"/>
                </a:lnTo>
                <a:lnTo>
                  <a:pt x="3774133" y="157194"/>
                </a:lnTo>
                <a:lnTo>
                  <a:pt x="3758789" y="114262"/>
                </a:lnTo>
                <a:lnTo>
                  <a:pt x="3734713" y="76392"/>
                </a:lnTo>
                <a:lnTo>
                  <a:pt x="3703127" y="44806"/>
                </a:lnTo>
                <a:lnTo>
                  <a:pt x="3665257" y="20730"/>
                </a:lnTo>
                <a:lnTo>
                  <a:pt x="3622325" y="5386"/>
                </a:lnTo>
                <a:lnTo>
                  <a:pt x="3575558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826242" y="3891788"/>
            <a:ext cx="3060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Tethering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hotspots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3391" y="1933193"/>
            <a:ext cx="75926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tethering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connections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</a:rPr>
              <a:t>Bluetooth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0501" y="1933193"/>
            <a:ext cx="13194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3580" algn="l"/>
              </a:tabLst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Nearby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connected	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switching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Bluetooth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making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discoverable.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84" y="760476"/>
            <a:ext cx="7668767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4215" y="2570988"/>
            <a:ext cx="8148828" cy="5862827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</a:rPr>
              <a:t>Bluetooth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508" y="1933193"/>
            <a:ext cx="5741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Bluetooth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84" y="760476"/>
            <a:ext cx="7668767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67398" y="6352692"/>
            <a:ext cx="351472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14100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Authentication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authorization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includes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pairing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mechanism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4303" y="6352692"/>
            <a:ext cx="171831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0520" marR="5080" indent="-338455">
              <a:lnSpc>
                <a:spcPct val="114100"/>
              </a:lnSpc>
              <a:spcBef>
                <a:spcPts val="100"/>
              </a:spcBef>
            </a:pP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Malware</a:t>
            </a:r>
            <a:r>
              <a:rPr dirty="0" sz="2200" spc="-1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exploits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8879" y="6400546"/>
            <a:ext cx="2219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Discovery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09316" y="3669791"/>
            <a:ext cx="2338070" cy="2336800"/>
            <a:chOff x="2909316" y="3669791"/>
            <a:chExt cx="2338070" cy="2336800"/>
          </a:xfrm>
        </p:grpSpPr>
        <p:sp>
          <p:nvSpPr>
            <p:cNvPr id="9" name="object 9"/>
            <p:cNvSpPr/>
            <p:nvPr/>
          </p:nvSpPr>
          <p:spPr>
            <a:xfrm>
              <a:off x="2909316" y="3669791"/>
              <a:ext cx="2338070" cy="2336800"/>
            </a:xfrm>
            <a:custGeom>
              <a:avLst/>
              <a:gdLst/>
              <a:ahLst/>
              <a:cxnLst/>
              <a:rect l="l" t="t" r="r" b="b"/>
              <a:pathLst>
                <a:path w="2338070" h="2336800">
                  <a:moveTo>
                    <a:pt x="1168908" y="0"/>
                  </a:moveTo>
                  <a:lnTo>
                    <a:pt x="1120727" y="974"/>
                  </a:lnTo>
                  <a:lnTo>
                    <a:pt x="1073043" y="3872"/>
                  </a:lnTo>
                  <a:lnTo>
                    <a:pt x="1025892" y="8656"/>
                  </a:lnTo>
                  <a:lnTo>
                    <a:pt x="979312" y="15288"/>
                  </a:lnTo>
                  <a:lnTo>
                    <a:pt x="933340" y="23732"/>
                  </a:lnTo>
                  <a:lnTo>
                    <a:pt x="888015" y="33948"/>
                  </a:lnTo>
                  <a:lnTo>
                    <a:pt x="843373" y="45901"/>
                  </a:lnTo>
                  <a:lnTo>
                    <a:pt x="799453" y="59551"/>
                  </a:lnTo>
                  <a:lnTo>
                    <a:pt x="756292" y="74862"/>
                  </a:lnTo>
                  <a:lnTo>
                    <a:pt x="713928" y="91797"/>
                  </a:lnTo>
                  <a:lnTo>
                    <a:pt x="672398" y="110316"/>
                  </a:lnTo>
                  <a:lnTo>
                    <a:pt x="631740" y="130384"/>
                  </a:lnTo>
                  <a:lnTo>
                    <a:pt x="591991" y="151962"/>
                  </a:lnTo>
                  <a:lnTo>
                    <a:pt x="553190" y="175012"/>
                  </a:lnTo>
                  <a:lnTo>
                    <a:pt x="515373" y="199498"/>
                  </a:lnTo>
                  <a:lnTo>
                    <a:pt x="478578" y="225381"/>
                  </a:lnTo>
                  <a:lnTo>
                    <a:pt x="442844" y="252624"/>
                  </a:lnTo>
                  <a:lnTo>
                    <a:pt x="408207" y="281190"/>
                  </a:lnTo>
                  <a:lnTo>
                    <a:pt x="374705" y="311040"/>
                  </a:lnTo>
                  <a:lnTo>
                    <a:pt x="342376" y="342138"/>
                  </a:lnTo>
                  <a:lnTo>
                    <a:pt x="311257" y="374445"/>
                  </a:lnTo>
                  <a:lnTo>
                    <a:pt x="281386" y="407924"/>
                  </a:lnTo>
                  <a:lnTo>
                    <a:pt x="252801" y="442538"/>
                  </a:lnTo>
                  <a:lnTo>
                    <a:pt x="225539" y="478249"/>
                  </a:lnTo>
                  <a:lnTo>
                    <a:pt x="199638" y="515019"/>
                  </a:lnTo>
                  <a:lnTo>
                    <a:pt x="175136" y="552811"/>
                  </a:lnTo>
                  <a:lnTo>
                    <a:pt x="152069" y="591588"/>
                  </a:lnTo>
                  <a:lnTo>
                    <a:pt x="130476" y="631310"/>
                  </a:lnTo>
                  <a:lnTo>
                    <a:pt x="110395" y="671942"/>
                  </a:lnTo>
                  <a:lnTo>
                    <a:pt x="91862" y="713446"/>
                  </a:lnTo>
                  <a:lnTo>
                    <a:pt x="74916" y="755783"/>
                  </a:lnTo>
                  <a:lnTo>
                    <a:pt x="59594" y="798917"/>
                  </a:lnTo>
                  <a:lnTo>
                    <a:pt x="45934" y="842809"/>
                  </a:lnTo>
                  <a:lnTo>
                    <a:pt x="33973" y="887423"/>
                  </a:lnTo>
                  <a:lnTo>
                    <a:pt x="23749" y="932720"/>
                  </a:lnTo>
                  <a:lnTo>
                    <a:pt x="15299" y="978664"/>
                  </a:lnTo>
                  <a:lnTo>
                    <a:pt x="8662" y="1025215"/>
                  </a:lnTo>
                  <a:lnTo>
                    <a:pt x="3875" y="1072338"/>
                  </a:lnTo>
                  <a:lnTo>
                    <a:pt x="975" y="1119994"/>
                  </a:lnTo>
                  <a:lnTo>
                    <a:pt x="0" y="1168146"/>
                  </a:lnTo>
                  <a:lnTo>
                    <a:pt x="975" y="1216297"/>
                  </a:lnTo>
                  <a:lnTo>
                    <a:pt x="3875" y="1263953"/>
                  </a:lnTo>
                  <a:lnTo>
                    <a:pt x="8662" y="1311076"/>
                  </a:lnTo>
                  <a:lnTo>
                    <a:pt x="15299" y="1357627"/>
                  </a:lnTo>
                  <a:lnTo>
                    <a:pt x="23749" y="1403571"/>
                  </a:lnTo>
                  <a:lnTo>
                    <a:pt x="33973" y="1448868"/>
                  </a:lnTo>
                  <a:lnTo>
                    <a:pt x="45934" y="1493482"/>
                  </a:lnTo>
                  <a:lnTo>
                    <a:pt x="59594" y="1537374"/>
                  </a:lnTo>
                  <a:lnTo>
                    <a:pt x="74916" y="1580508"/>
                  </a:lnTo>
                  <a:lnTo>
                    <a:pt x="91862" y="1622845"/>
                  </a:lnTo>
                  <a:lnTo>
                    <a:pt x="110395" y="1664349"/>
                  </a:lnTo>
                  <a:lnTo>
                    <a:pt x="130476" y="1704981"/>
                  </a:lnTo>
                  <a:lnTo>
                    <a:pt x="152069" y="1744703"/>
                  </a:lnTo>
                  <a:lnTo>
                    <a:pt x="175136" y="1783480"/>
                  </a:lnTo>
                  <a:lnTo>
                    <a:pt x="199638" y="1821272"/>
                  </a:lnTo>
                  <a:lnTo>
                    <a:pt x="225539" y="1858042"/>
                  </a:lnTo>
                  <a:lnTo>
                    <a:pt x="252801" y="1893753"/>
                  </a:lnTo>
                  <a:lnTo>
                    <a:pt x="281386" y="1928367"/>
                  </a:lnTo>
                  <a:lnTo>
                    <a:pt x="311257" y="1961846"/>
                  </a:lnTo>
                  <a:lnTo>
                    <a:pt x="342376" y="1994153"/>
                  </a:lnTo>
                  <a:lnTo>
                    <a:pt x="374705" y="2025251"/>
                  </a:lnTo>
                  <a:lnTo>
                    <a:pt x="408207" y="2055101"/>
                  </a:lnTo>
                  <a:lnTo>
                    <a:pt x="442844" y="2083667"/>
                  </a:lnTo>
                  <a:lnTo>
                    <a:pt x="478578" y="2110910"/>
                  </a:lnTo>
                  <a:lnTo>
                    <a:pt x="515373" y="2136793"/>
                  </a:lnTo>
                  <a:lnTo>
                    <a:pt x="553190" y="2161279"/>
                  </a:lnTo>
                  <a:lnTo>
                    <a:pt x="591991" y="2184329"/>
                  </a:lnTo>
                  <a:lnTo>
                    <a:pt x="631740" y="2205907"/>
                  </a:lnTo>
                  <a:lnTo>
                    <a:pt x="672398" y="2225975"/>
                  </a:lnTo>
                  <a:lnTo>
                    <a:pt x="713928" y="2244494"/>
                  </a:lnTo>
                  <a:lnTo>
                    <a:pt x="756292" y="2261429"/>
                  </a:lnTo>
                  <a:lnTo>
                    <a:pt x="799453" y="2276740"/>
                  </a:lnTo>
                  <a:lnTo>
                    <a:pt x="843373" y="2290390"/>
                  </a:lnTo>
                  <a:lnTo>
                    <a:pt x="888015" y="2302343"/>
                  </a:lnTo>
                  <a:lnTo>
                    <a:pt x="933340" y="2312559"/>
                  </a:lnTo>
                  <a:lnTo>
                    <a:pt x="979312" y="2321003"/>
                  </a:lnTo>
                  <a:lnTo>
                    <a:pt x="1025892" y="2327635"/>
                  </a:lnTo>
                  <a:lnTo>
                    <a:pt x="1073043" y="2332419"/>
                  </a:lnTo>
                  <a:lnTo>
                    <a:pt x="1120727" y="2335317"/>
                  </a:lnTo>
                  <a:lnTo>
                    <a:pt x="1168908" y="2336292"/>
                  </a:lnTo>
                  <a:lnTo>
                    <a:pt x="1217088" y="2335317"/>
                  </a:lnTo>
                  <a:lnTo>
                    <a:pt x="1264772" y="2332419"/>
                  </a:lnTo>
                  <a:lnTo>
                    <a:pt x="1311923" y="2327635"/>
                  </a:lnTo>
                  <a:lnTo>
                    <a:pt x="1358503" y="2321003"/>
                  </a:lnTo>
                  <a:lnTo>
                    <a:pt x="1404475" y="2312559"/>
                  </a:lnTo>
                  <a:lnTo>
                    <a:pt x="1449800" y="2302343"/>
                  </a:lnTo>
                  <a:lnTo>
                    <a:pt x="1494442" y="2290390"/>
                  </a:lnTo>
                  <a:lnTo>
                    <a:pt x="1538362" y="2276740"/>
                  </a:lnTo>
                  <a:lnTo>
                    <a:pt x="1581523" y="2261429"/>
                  </a:lnTo>
                  <a:lnTo>
                    <a:pt x="1623887" y="2244494"/>
                  </a:lnTo>
                  <a:lnTo>
                    <a:pt x="1665417" y="2225975"/>
                  </a:lnTo>
                  <a:lnTo>
                    <a:pt x="1706075" y="2205907"/>
                  </a:lnTo>
                  <a:lnTo>
                    <a:pt x="1745824" y="2184329"/>
                  </a:lnTo>
                  <a:lnTo>
                    <a:pt x="1784625" y="2161279"/>
                  </a:lnTo>
                  <a:lnTo>
                    <a:pt x="1822442" y="2136793"/>
                  </a:lnTo>
                  <a:lnTo>
                    <a:pt x="1859237" y="2110910"/>
                  </a:lnTo>
                  <a:lnTo>
                    <a:pt x="1894971" y="2083667"/>
                  </a:lnTo>
                  <a:lnTo>
                    <a:pt x="1929608" y="2055101"/>
                  </a:lnTo>
                  <a:lnTo>
                    <a:pt x="1963110" y="2025251"/>
                  </a:lnTo>
                  <a:lnTo>
                    <a:pt x="1995439" y="1994153"/>
                  </a:lnTo>
                  <a:lnTo>
                    <a:pt x="2026558" y="1961846"/>
                  </a:lnTo>
                  <a:lnTo>
                    <a:pt x="2056429" y="1928367"/>
                  </a:lnTo>
                  <a:lnTo>
                    <a:pt x="2085014" y="1893753"/>
                  </a:lnTo>
                  <a:lnTo>
                    <a:pt x="2112276" y="1858042"/>
                  </a:lnTo>
                  <a:lnTo>
                    <a:pt x="2138177" y="1821272"/>
                  </a:lnTo>
                  <a:lnTo>
                    <a:pt x="2162679" y="1783480"/>
                  </a:lnTo>
                  <a:lnTo>
                    <a:pt x="2185746" y="1744703"/>
                  </a:lnTo>
                  <a:lnTo>
                    <a:pt x="2207339" y="1704981"/>
                  </a:lnTo>
                  <a:lnTo>
                    <a:pt x="2227420" y="1664349"/>
                  </a:lnTo>
                  <a:lnTo>
                    <a:pt x="2245953" y="1622845"/>
                  </a:lnTo>
                  <a:lnTo>
                    <a:pt x="2262899" y="1580508"/>
                  </a:lnTo>
                  <a:lnTo>
                    <a:pt x="2278221" y="1537374"/>
                  </a:lnTo>
                  <a:lnTo>
                    <a:pt x="2291881" y="1493482"/>
                  </a:lnTo>
                  <a:lnTo>
                    <a:pt x="2303842" y="1448868"/>
                  </a:lnTo>
                  <a:lnTo>
                    <a:pt x="2314066" y="1403571"/>
                  </a:lnTo>
                  <a:lnTo>
                    <a:pt x="2322516" y="1357627"/>
                  </a:lnTo>
                  <a:lnTo>
                    <a:pt x="2329153" y="1311076"/>
                  </a:lnTo>
                  <a:lnTo>
                    <a:pt x="2333940" y="1263953"/>
                  </a:lnTo>
                  <a:lnTo>
                    <a:pt x="2336840" y="1216297"/>
                  </a:lnTo>
                  <a:lnTo>
                    <a:pt x="2337816" y="1168146"/>
                  </a:lnTo>
                  <a:lnTo>
                    <a:pt x="2336840" y="1119994"/>
                  </a:lnTo>
                  <a:lnTo>
                    <a:pt x="2333940" y="1072338"/>
                  </a:lnTo>
                  <a:lnTo>
                    <a:pt x="2329153" y="1025215"/>
                  </a:lnTo>
                  <a:lnTo>
                    <a:pt x="2322516" y="978664"/>
                  </a:lnTo>
                  <a:lnTo>
                    <a:pt x="2314066" y="932720"/>
                  </a:lnTo>
                  <a:lnTo>
                    <a:pt x="2303842" y="887423"/>
                  </a:lnTo>
                  <a:lnTo>
                    <a:pt x="2291881" y="842809"/>
                  </a:lnTo>
                  <a:lnTo>
                    <a:pt x="2278221" y="798917"/>
                  </a:lnTo>
                  <a:lnTo>
                    <a:pt x="2262899" y="755783"/>
                  </a:lnTo>
                  <a:lnTo>
                    <a:pt x="2245953" y="713446"/>
                  </a:lnTo>
                  <a:lnTo>
                    <a:pt x="2227420" y="671942"/>
                  </a:lnTo>
                  <a:lnTo>
                    <a:pt x="2207339" y="631310"/>
                  </a:lnTo>
                  <a:lnTo>
                    <a:pt x="2185746" y="591588"/>
                  </a:lnTo>
                  <a:lnTo>
                    <a:pt x="2162679" y="552811"/>
                  </a:lnTo>
                  <a:lnTo>
                    <a:pt x="2138177" y="515019"/>
                  </a:lnTo>
                  <a:lnTo>
                    <a:pt x="2112276" y="478249"/>
                  </a:lnTo>
                  <a:lnTo>
                    <a:pt x="2085014" y="442538"/>
                  </a:lnTo>
                  <a:lnTo>
                    <a:pt x="2056429" y="407924"/>
                  </a:lnTo>
                  <a:lnTo>
                    <a:pt x="2026558" y="374445"/>
                  </a:lnTo>
                  <a:lnTo>
                    <a:pt x="1995439" y="342137"/>
                  </a:lnTo>
                  <a:lnTo>
                    <a:pt x="1963110" y="311040"/>
                  </a:lnTo>
                  <a:lnTo>
                    <a:pt x="1929608" y="281190"/>
                  </a:lnTo>
                  <a:lnTo>
                    <a:pt x="1894971" y="252624"/>
                  </a:lnTo>
                  <a:lnTo>
                    <a:pt x="1859237" y="225381"/>
                  </a:lnTo>
                  <a:lnTo>
                    <a:pt x="1822442" y="199498"/>
                  </a:lnTo>
                  <a:lnTo>
                    <a:pt x="1784625" y="175012"/>
                  </a:lnTo>
                  <a:lnTo>
                    <a:pt x="1745824" y="151962"/>
                  </a:lnTo>
                  <a:lnTo>
                    <a:pt x="1706075" y="130384"/>
                  </a:lnTo>
                  <a:lnTo>
                    <a:pt x="1665417" y="110316"/>
                  </a:lnTo>
                  <a:lnTo>
                    <a:pt x="1623887" y="91797"/>
                  </a:lnTo>
                  <a:lnTo>
                    <a:pt x="1581523" y="74862"/>
                  </a:lnTo>
                  <a:lnTo>
                    <a:pt x="1538362" y="59551"/>
                  </a:lnTo>
                  <a:lnTo>
                    <a:pt x="1494442" y="45901"/>
                  </a:lnTo>
                  <a:lnTo>
                    <a:pt x="1449800" y="33948"/>
                  </a:lnTo>
                  <a:lnTo>
                    <a:pt x="1404475" y="23732"/>
                  </a:lnTo>
                  <a:lnTo>
                    <a:pt x="1358503" y="15288"/>
                  </a:lnTo>
                  <a:lnTo>
                    <a:pt x="1311923" y="8656"/>
                  </a:lnTo>
                  <a:lnTo>
                    <a:pt x="1264772" y="3872"/>
                  </a:lnTo>
                  <a:lnTo>
                    <a:pt x="1217088" y="974"/>
                  </a:lnTo>
                  <a:lnTo>
                    <a:pt x="116890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2152" y="4261103"/>
              <a:ext cx="1152144" cy="11521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57059" y="3582923"/>
            <a:ext cx="2336800" cy="2336800"/>
            <a:chOff x="6957059" y="3582923"/>
            <a:chExt cx="2336800" cy="2336800"/>
          </a:xfrm>
        </p:grpSpPr>
        <p:sp>
          <p:nvSpPr>
            <p:cNvPr id="12" name="object 12"/>
            <p:cNvSpPr/>
            <p:nvPr/>
          </p:nvSpPr>
          <p:spPr>
            <a:xfrm>
              <a:off x="6957059" y="3582923"/>
              <a:ext cx="2336800" cy="2336800"/>
            </a:xfrm>
            <a:custGeom>
              <a:avLst/>
              <a:gdLst/>
              <a:ahLst/>
              <a:cxnLst/>
              <a:rect l="l" t="t" r="r" b="b"/>
              <a:pathLst>
                <a:path w="2336800" h="2336800">
                  <a:moveTo>
                    <a:pt x="1168146" y="0"/>
                  </a:moveTo>
                  <a:lnTo>
                    <a:pt x="1119994" y="974"/>
                  </a:lnTo>
                  <a:lnTo>
                    <a:pt x="1072338" y="3872"/>
                  </a:lnTo>
                  <a:lnTo>
                    <a:pt x="1025215" y="8656"/>
                  </a:lnTo>
                  <a:lnTo>
                    <a:pt x="978664" y="15288"/>
                  </a:lnTo>
                  <a:lnTo>
                    <a:pt x="932720" y="23732"/>
                  </a:lnTo>
                  <a:lnTo>
                    <a:pt x="887423" y="33948"/>
                  </a:lnTo>
                  <a:lnTo>
                    <a:pt x="842809" y="45901"/>
                  </a:lnTo>
                  <a:lnTo>
                    <a:pt x="798917" y="59551"/>
                  </a:lnTo>
                  <a:lnTo>
                    <a:pt x="755783" y="74862"/>
                  </a:lnTo>
                  <a:lnTo>
                    <a:pt x="713446" y="91797"/>
                  </a:lnTo>
                  <a:lnTo>
                    <a:pt x="671942" y="110316"/>
                  </a:lnTo>
                  <a:lnTo>
                    <a:pt x="631310" y="130384"/>
                  </a:lnTo>
                  <a:lnTo>
                    <a:pt x="591588" y="151962"/>
                  </a:lnTo>
                  <a:lnTo>
                    <a:pt x="552811" y="175012"/>
                  </a:lnTo>
                  <a:lnTo>
                    <a:pt x="515019" y="199498"/>
                  </a:lnTo>
                  <a:lnTo>
                    <a:pt x="478249" y="225381"/>
                  </a:lnTo>
                  <a:lnTo>
                    <a:pt x="442538" y="252624"/>
                  </a:lnTo>
                  <a:lnTo>
                    <a:pt x="407924" y="281190"/>
                  </a:lnTo>
                  <a:lnTo>
                    <a:pt x="374445" y="311040"/>
                  </a:lnTo>
                  <a:lnTo>
                    <a:pt x="342138" y="342138"/>
                  </a:lnTo>
                  <a:lnTo>
                    <a:pt x="311040" y="374445"/>
                  </a:lnTo>
                  <a:lnTo>
                    <a:pt x="281190" y="407924"/>
                  </a:lnTo>
                  <a:lnTo>
                    <a:pt x="252624" y="442538"/>
                  </a:lnTo>
                  <a:lnTo>
                    <a:pt x="225381" y="478249"/>
                  </a:lnTo>
                  <a:lnTo>
                    <a:pt x="199498" y="515019"/>
                  </a:lnTo>
                  <a:lnTo>
                    <a:pt x="175012" y="552811"/>
                  </a:lnTo>
                  <a:lnTo>
                    <a:pt x="151962" y="591588"/>
                  </a:lnTo>
                  <a:lnTo>
                    <a:pt x="130384" y="631310"/>
                  </a:lnTo>
                  <a:lnTo>
                    <a:pt x="110316" y="671942"/>
                  </a:lnTo>
                  <a:lnTo>
                    <a:pt x="91797" y="713446"/>
                  </a:lnTo>
                  <a:lnTo>
                    <a:pt x="74862" y="755783"/>
                  </a:lnTo>
                  <a:lnTo>
                    <a:pt x="59551" y="798917"/>
                  </a:lnTo>
                  <a:lnTo>
                    <a:pt x="45901" y="842809"/>
                  </a:lnTo>
                  <a:lnTo>
                    <a:pt x="33948" y="887423"/>
                  </a:lnTo>
                  <a:lnTo>
                    <a:pt x="23732" y="932720"/>
                  </a:lnTo>
                  <a:lnTo>
                    <a:pt x="15288" y="978664"/>
                  </a:lnTo>
                  <a:lnTo>
                    <a:pt x="8656" y="1025215"/>
                  </a:lnTo>
                  <a:lnTo>
                    <a:pt x="3872" y="1072338"/>
                  </a:lnTo>
                  <a:lnTo>
                    <a:pt x="974" y="1119994"/>
                  </a:lnTo>
                  <a:lnTo>
                    <a:pt x="0" y="1168146"/>
                  </a:lnTo>
                  <a:lnTo>
                    <a:pt x="974" y="1216297"/>
                  </a:lnTo>
                  <a:lnTo>
                    <a:pt x="3872" y="1263953"/>
                  </a:lnTo>
                  <a:lnTo>
                    <a:pt x="8656" y="1311076"/>
                  </a:lnTo>
                  <a:lnTo>
                    <a:pt x="15288" y="1357627"/>
                  </a:lnTo>
                  <a:lnTo>
                    <a:pt x="23732" y="1403571"/>
                  </a:lnTo>
                  <a:lnTo>
                    <a:pt x="33948" y="1448868"/>
                  </a:lnTo>
                  <a:lnTo>
                    <a:pt x="45901" y="1493482"/>
                  </a:lnTo>
                  <a:lnTo>
                    <a:pt x="59551" y="1537374"/>
                  </a:lnTo>
                  <a:lnTo>
                    <a:pt x="74862" y="1580508"/>
                  </a:lnTo>
                  <a:lnTo>
                    <a:pt x="91797" y="1622845"/>
                  </a:lnTo>
                  <a:lnTo>
                    <a:pt x="110316" y="1664349"/>
                  </a:lnTo>
                  <a:lnTo>
                    <a:pt x="130384" y="1704981"/>
                  </a:lnTo>
                  <a:lnTo>
                    <a:pt x="151962" y="1744703"/>
                  </a:lnTo>
                  <a:lnTo>
                    <a:pt x="175012" y="1783480"/>
                  </a:lnTo>
                  <a:lnTo>
                    <a:pt x="199498" y="1821272"/>
                  </a:lnTo>
                  <a:lnTo>
                    <a:pt x="225381" y="1858042"/>
                  </a:lnTo>
                  <a:lnTo>
                    <a:pt x="252624" y="1893753"/>
                  </a:lnTo>
                  <a:lnTo>
                    <a:pt x="281190" y="1928367"/>
                  </a:lnTo>
                  <a:lnTo>
                    <a:pt x="311040" y="1961846"/>
                  </a:lnTo>
                  <a:lnTo>
                    <a:pt x="342137" y="1994153"/>
                  </a:lnTo>
                  <a:lnTo>
                    <a:pt x="374445" y="2025251"/>
                  </a:lnTo>
                  <a:lnTo>
                    <a:pt x="407924" y="2055101"/>
                  </a:lnTo>
                  <a:lnTo>
                    <a:pt x="442538" y="2083667"/>
                  </a:lnTo>
                  <a:lnTo>
                    <a:pt x="478249" y="2110910"/>
                  </a:lnTo>
                  <a:lnTo>
                    <a:pt x="515019" y="2136793"/>
                  </a:lnTo>
                  <a:lnTo>
                    <a:pt x="552811" y="2161279"/>
                  </a:lnTo>
                  <a:lnTo>
                    <a:pt x="591588" y="2184329"/>
                  </a:lnTo>
                  <a:lnTo>
                    <a:pt x="631310" y="2205907"/>
                  </a:lnTo>
                  <a:lnTo>
                    <a:pt x="671942" y="2225975"/>
                  </a:lnTo>
                  <a:lnTo>
                    <a:pt x="713446" y="2244494"/>
                  </a:lnTo>
                  <a:lnTo>
                    <a:pt x="755783" y="2261429"/>
                  </a:lnTo>
                  <a:lnTo>
                    <a:pt x="798917" y="2276740"/>
                  </a:lnTo>
                  <a:lnTo>
                    <a:pt x="842809" y="2290390"/>
                  </a:lnTo>
                  <a:lnTo>
                    <a:pt x="887423" y="2302343"/>
                  </a:lnTo>
                  <a:lnTo>
                    <a:pt x="932720" y="2312559"/>
                  </a:lnTo>
                  <a:lnTo>
                    <a:pt x="978664" y="2321003"/>
                  </a:lnTo>
                  <a:lnTo>
                    <a:pt x="1025215" y="2327635"/>
                  </a:lnTo>
                  <a:lnTo>
                    <a:pt x="1072338" y="2332419"/>
                  </a:lnTo>
                  <a:lnTo>
                    <a:pt x="1119994" y="2335317"/>
                  </a:lnTo>
                  <a:lnTo>
                    <a:pt x="1168146" y="2336292"/>
                  </a:lnTo>
                  <a:lnTo>
                    <a:pt x="1216297" y="2335317"/>
                  </a:lnTo>
                  <a:lnTo>
                    <a:pt x="1263953" y="2332419"/>
                  </a:lnTo>
                  <a:lnTo>
                    <a:pt x="1311076" y="2327635"/>
                  </a:lnTo>
                  <a:lnTo>
                    <a:pt x="1357627" y="2321003"/>
                  </a:lnTo>
                  <a:lnTo>
                    <a:pt x="1403571" y="2312559"/>
                  </a:lnTo>
                  <a:lnTo>
                    <a:pt x="1448868" y="2302343"/>
                  </a:lnTo>
                  <a:lnTo>
                    <a:pt x="1493482" y="2290390"/>
                  </a:lnTo>
                  <a:lnTo>
                    <a:pt x="1537374" y="2276740"/>
                  </a:lnTo>
                  <a:lnTo>
                    <a:pt x="1580508" y="2261429"/>
                  </a:lnTo>
                  <a:lnTo>
                    <a:pt x="1622845" y="2244494"/>
                  </a:lnTo>
                  <a:lnTo>
                    <a:pt x="1664349" y="2225975"/>
                  </a:lnTo>
                  <a:lnTo>
                    <a:pt x="1704981" y="2205907"/>
                  </a:lnTo>
                  <a:lnTo>
                    <a:pt x="1744703" y="2184329"/>
                  </a:lnTo>
                  <a:lnTo>
                    <a:pt x="1783480" y="2161279"/>
                  </a:lnTo>
                  <a:lnTo>
                    <a:pt x="1821272" y="2136793"/>
                  </a:lnTo>
                  <a:lnTo>
                    <a:pt x="1858042" y="2110910"/>
                  </a:lnTo>
                  <a:lnTo>
                    <a:pt x="1893753" y="2083667"/>
                  </a:lnTo>
                  <a:lnTo>
                    <a:pt x="1928367" y="2055101"/>
                  </a:lnTo>
                  <a:lnTo>
                    <a:pt x="1961846" y="2025251"/>
                  </a:lnTo>
                  <a:lnTo>
                    <a:pt x="1994153" y="1994153"/>
                  </a:lnTo>
                  <a:lnTo>
                    <a:pt x="2025251" y="1961846"/>
                  </a:lnTo>
                  <a:lnTo>
                    <a:pt x="2055101" y="1928367"/>
                  </a:lnTo>
                  <a:lnTo>
                    <a:pt x="2083667" y="1893753"/>
                  </a:lnTo>
                  <a:lnTo>
                    <a:pt x="2110910" y="1858042"/>
                  </a:lnTo>
                  <a:lnTo>
                    <a:pt x="2136793" y="1821272"/>
                  </a:lnTo>
                  <a:lnTo>
                    <a:pt x="2161279" y="1783480"/>
                  </a:lnTo>
                  <a:lnTo>
                    <a:pt x="2184329" y="1744703"/>
                  </a:lnTo>
                  <a:lnTo>
                    <a:pt x="2205907" y="1704981"/>
                  </a:lnTo>
                  <a:lnTo>
                    <a:pt x="2225975" y="1664349"/>
                  </a:lnTo>
                  <a:lnTo>
                    <a:pt x="2244494" y="1622845"/>
                  </a:lnTo>
                  <a:lnTo>
                    <a:pt x="2261429" y="1580508"/>
                  </a:lnTo>
                  <a:lnTo>
                    <a:pt x="2276740" y="1537374"/>
                  </a:lnTo>
                  <a:lnTo>
                    <a:pt x="2290390" y="1493482"/>
                  </a:lnTo>
                  <a:lnTo>
                    <a:pt x="2302343" y="1448868"/>
                  </a:lnTo>
                  <a:lnTo>
                    <a:pt x="2312559" y="1403571"/>
                  </a:lnTo>
                  <a:lnTo>
                    <a:pt x="2321003" y="1357627"/>
                  </a:lnTo>
                  <a:lnTo>
                    <a:pt x="2327635" y="1311076"/>
                  </a:lnTo>
                  <a:lnTo>
                    <a:pt x="2332419" y="1263953"/>
                  </a:lnTo>
                  <a:lnTo>
                    <a:pt x="2335317" y="1216297"/>
                  </a:lnTo>
                  <a:lnTo>
                    <a:pt x="2336292" y="1168146"/>
                  </a:lnTo>
                  <a:lnTo>
                    <a:pt x="2335317" y="1119994"/>
                  </a:lnTo>
                  <a:lnTo>
                    <a:pt x="2332419" y="1072338"/>
                  </a:lnTo>
                  <a:lnTo>
                    <a:pt x="2327635" y="1025215"/>
                  </a:lnTo>
                  <a:lnTo>
                    <a:pt x="2321003" y="978664"/>
                  </a:lnTo>
                  <a:lnTo>
                    <a:pt x="2312559" y="932720"/>
                  </a:lnTo>
                  <a:lnTo>
                    <a:pt x="2302343" y="887423"/>
                  </a:lnTo>
                  <a:lnTo>
                    <a:pt x="2290390" y="842809"/>
                  </a:lnTo>
                  <a:lnTo>
                    <a:pt x="2276740" y="798917"/>
                  </a:lnTo>
                  <a:lnTo>
                    <a:pt x="2261429" y="755783"/>
                  </a:lnTo>
                  <a:lnTo>
                    <a:pt x="2244494" y="713446"/>
                  </a:lnTo>
                  <a:lnTo>
                    <a:pt x="2225975" y="671942"/>
                  </a:lnTo>
                  <a:lnTo>
                    <a:pt x="2205907" y="631310"/>
                  </a:lnTo>
                  <a:lnTo>
                    <a:pt x="2184329" y="591588"/>
                  </a:lnTo>
                  <a:lnTo>
                    <a:pt x="2161279" y="552811"/>
                  </a:lnTo>
                  <a:lnTo>
                    <a:pt x="2136793" y="515019"/>
                  </a:lnTo>
                  <a:lnTo>
                    <a:pt x="2110910" y="478249"/>
                  </a:lnTo>
                  <a:lnTo>
                    <a:pt x="2083667" y="442538"/>
                  </a:lnTo>
                  <a:lnTo>
                    <a:pt x="2055101" y="407924"/>
                  </a:lnTo>
                  <a:lnTo>
                    <a:pt x="2025251" y="374445"/>
                  </a:lnTo>
                  <a:lnTo>
                    <a:pt x="1994154" y="342137"/>
                  </a:lnTo>
                  <a:lnTo>
                    <a:pt x="1961846" y="311040"/>
                  </a:lnTo>
                  <a:lnTo>
                    <a:pt x="1928367" y="281190"/>
                  </a:lnTo>
                  <a:lnTo>
                    <a:pt x="1893753" y="252624"/>
                  </a:lnTo>
                  <a:lnTo>
                    <a:pt x="1858042" y="225381"/>
                  </a:lnTo>
                  <a:lnTo>
                    <a:pt x="1821272" y="199498"/>
                  </a:lnTo>
                  <a:lnTo>
                    <a:pt x="1783480" y="175012"/>
                  </a:lnTo>
                  <a:lnTo>
                    <a:pt x="1744703" y="151962"/>
                  </a:lnTo>
                  <a:lnTo>
                    <a:pt x="1704981" y="130384"/>
                  </a:lnTo>
                  <a:lnTo>
                    <a:pt x="1664349" y="110316"/>
                  </a:lnTo>
                  <a:lnTo>
                    <a:pt x="1622845" y="91797"/>
                  </a:lnTo>
                  <a:lnTo>
                    <a:pt x="1580508" y="74862"/>
                  </a:lnTo>
                  <a:lnTo>
                    <a:pt x="1537374" y="59551"/>
                  </a:lnTo>
                  <a:lnTo>
                    <a:pt x="1493482" y="45901"/>
                  </a:lnTo>
                  <a:lnTo>
                    <a:pt x="1448868" y="33948"/>
                  </a:lnTo>
                  <a:lnTo>
                    <a:pt x="1403571" y="23732"/>
                  </a:lnTo>
                  <a:lnTo>
                    <a:pt x="1357627" y="15288"/>
                  </a:lnTo>
                  <a:lnTo>
                    <a:pt x="1311076" y="8656"/>
                  </a:lnTo>
                  <a:lnTo>
                    <a:pt x="1263953" y="3872"/>
                  </a:lnTo>
                  <a:lnTo>
                    <a:pt x="1216297" y="974"/>
                  </a:lnTo>
                  <a:lnTo>
                    <a:pt x="116814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479" y="4376927"/>
              <a:ext cx="949451" cy="74676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1004804" y="3569208"/>
            <a:ext cx="2336800" cy="2336800"/>
            <a:chOff x="11004804" y="3569208"/>
            <a:chExt cx="2336800" cy="2336800"/>
          </a:xfrm>
        </p:grpSpPr>
        <p:sp>
          <p:nvSpPr>
            <p:cNvPr id="15" name="object 15"/>
            <p:cNvSpPr/>
            <p:nvPr/>
          </p:nvSpPr>
          <p:spPr>
            <a:xfrm>
              <a:off x="11004804" y="3569208"/>
              <a:ext cx="2336800" cy="2336800"/>
            </a:xfrm>
            <a:custGeom>
              <a:avLst/>
              <a:gdLst/>
              <a:ahLst/>
              <a:cxnLst/>
              <a:rect l="l" t="t" r="r" b="b"/>
              <a:pathLst>
                <a:path w="2336800" h="2336800">
                  <a:moveTo>
                    <a:pt x="1168146" y="0"/>
                  </a:moveTo>
                  <a:lnTo>
                    <a:pt x="1119994" y="974"/>
                  </a:lnTo>
                  <a:lnTo>
                    <a:pt x="1072338" y="3872"/>
                  </a:lnTo>
                  <a:lnTo>
                    <a:pt x="1025215" y="8656"/>
                  </a:lnTo>
                  <a:lnTo>
                    <a:pt x="978664" y="15288"/>
                  </a:lnTo>
                  <a:lnTo>
                    <a:pt x="932720" y="23732"/>
                  </a:lnTo>
                  <a:lnTo>
                    <a:pt x="887423" y="33948"/>
                  </a:lnTo>
                  <a:lnTo>
                    <a:pt x="842809" y="45901"/>
                  </a:lnTo>
                  <a:lnTo>
                    <a:pt x="798917" y="59551"/>
                  </a:lnTo>
                  <a:lnTo>
                    <a:pt x="755783" y="74862"/>
                  </a:lnTo>
                  <a:lnTo>
                    <a:pt x="713446" y="91797"/>
                  </a:lnTo>
                  <a:lnTo>
                    <a:pt x="671942" y="110316"/>
                  </a:lnTo>
                  <a:lnTo>
                    <a:pt x="631310" y="130384"/>
                  </a:lnTo>
                  <a:lnTo>
                    <a:pt x="591588" y="151962"/>
                  </a:lnTo>
                  <a:lnTo>
                    <a:pt x="552811" y="175012"/>
                  </a:lnTo>
                  <a:lnTo>
                    <a:pt x="515019" y="199498"/>
                  </a:lnTo>
                  <a:lnTo>
                    <a:pt x="478249" y="225381"/>
                  </a:lnTo>
                  <a:lnTo>
                    <a:pt x="442538" y="252624"/>
                  </a:lnTo>
                  <a:lnTo>
                    <a:pt x="407924" y="281190"/>
                  </a:lnTo>
                  <a:lnTo>
                    <a:pt x="374445" y="311040"/>
                  </a:lnTo>
                  <a:lnTo>
                    <a:pt x="342138" y="342138"/>
                  </a:lnTo>
                  <a:lnTo>
                    <a:pt x="311040" y="374445"/>
                  </a:lnTo>
                  <a:lnTo>
                    <a:pt x="281190" y="407924"/>
                  </a:lnTo>
                  <a:lnTo>
                    <a:pt x="252624" y="442538"/>
                  </a:lnTo>
                  <a:lnTo>
                    <a:pt x="225381" y="478249"/>
                  </a:lnTo>
                  <a:lnTo>
                    <a:pt x="199498" y="515019"/>
                  </a:lnTo>
                  <a:lnTo>
                    <a:pt x="175012" y="552811"/>
                  </a:lnTo>
                  <a:lnTo>
                    <a:pt x="151962" y="591588"/>
                  </a:lnTo>
                  <a:lnTo>
                    <a:pt x="130384" y="631310"/>
                  </a:lnTo>
                  <a:lnTo>
                    <a:pt x="110316" y="671942"/>
                  </a:lnTo>
                  <a:lnTo>
                    <a:pt x="91797" y="713446"/>
                  </a:lnTo>
                  <a:lnTo>
                    <a:pt x="74862" y="755783"/>
                  </a:lnTo>
                  <a:lnTo>
                    <a:pt x="59551" y="798917"/>
                  </a:lnTo>
                  <a:lnTo>
                    <a:pt x="45901" y="842809"/>
                  </a:lnTo>
                  <a:lnTo>
                    <a:pt x="33948" y="887423"/>
                  </a:lnTo>
                  <a:lnTo>
                    <a:pt x="23732" y="932720"/>
                  </a:lnTo>
                  <a:lnTo>
                    <a:pt x="15288" y="978664"/>
                  </a:lnTo>
                  <a:lnTo>
                    <a:pt x="8656" y="1025215"/>
                  </a:lnTo>
                  <a:lnTo>
                    <a:pt x="3872" y="1072338"/>
                  </a:lnTo>
                  <a:lnTo>
                    <a:pt x="974" y="1119994"/>
                  </a:lnTo>
                  <a:lnTo>
                    <a:pt x="0" y="1168145"/>
                  </a:lnTo>
                  <a:lnTo>
                    <a:pt x="974" y="1216297"/>
                  </a:lnTo>
                  <a:lnTo>
                    <a:pt x="3872" y="1263953"/>
                  </a:lnTo>
                  <a:lnTo>
                    <a:pt x="8656" y="1311076"/>
                  </a:lnTo>
                  <a:lnTo>
                    <a:pt x="15288" y="1357627"/>
                  </a:lnTo>
                  <a:lnTo>
                    <a:pt x="23732" y="1403571"/>
                  </a:lnTo>
                  <a:lnTo>
                    <a:pt x="33948" y="1448868"/>
                  </a:lnTo>
                  <a:lnTo>
                    <a:pt x="45901" y="1493482"/>
                  </a:lnTo>
                  <a:lnTo>
                    <a:pt x="59551" y="1537374"/>
                  </a:lnTo>
                  <a:lnTo>
                    <a:pt x="74862" y="1580508"/>
                  </a:lnTo>
                  <a:lnTo>
                    <a:pt x="91797" y="1622845"/>
                  </a:lnTo>
                  <a:lnTo>
                    <a:pt x="110316" y="1664349"/>
                  </a:lnTo>
                  <a:lnTo>
                    <a:pt x="130384" y="1704981"/>
                  </a:lnTo>
                  <a:lnTo>
                    <a:pt x="151962" y="1744703"/>
                  </a:lnTo>
                  <a:lnTo>
                    <a:pt x="175012" y="1783480"/>
                  </a:lnTo>
                  <a:lnTo>
                    <a:pt x="199498" y="1821272"/>
                  </a:lnTo>
                  <a:lnTo>
                    <a:pt x="225381" y="1858042"/>
                  </a:lnTo>
                  <a:lnTo>
                    <a:pt x="252624" y="1893753"/>
                  </a:lnTo>
                  <a:lnTo>
                    <a:pt x="281190" y="1928367"/>
                  </a:lnTo>
                  <a:lnTo>
                    <a:pt x="311040" y="1961846"/>
                  </a:lnTo>
                  <a:lnTo>
                    <a:pt x="342137" y="1994153"/>
                  </a:lnTo>
                  <a:lnTo>
                    <a:pt x="374445" y="2025251"/>
                  </a:lnTo>
                  <a:lnTo>
                    <a:pt x="407924" y="2055101"/>
                  </a:lnTo>
                  <a:lnTo>
                    <a:pt x="442538" y="2083667"/>
                  </a:lnTo>
                  <a:lnTo>
                    <a:pt x="478249" y="2110910"/>
                  </a:lnTo>
                  <a:lnTo>
                    <a:pt x="515019" y="2136793"/>
                  </a:lnTo>
                  <a:lnTo>
                    <a:pt x="552811" y="2161279"/>
                  </a:lnTo>
                  <a:lnTo>
                    <a:pt x="591588" y="2184329"/>
                  </a:lnTo>
                  <a:lnTo>
                    <a:pt x="631310" y="2205907"/>
                  </a:lnTo>
                  <a:lnTo>
                    <a:pt x="671942" y="2225975"/>
                  </a:lnTo>
                  <a:lnTo>
                    <a:pt x="713446" y="2244494"/>
                  </a:lnTo>
                  <a:lnTo>
                    <a:pt x="755783" y="2261429"/>
                  </a:lnTo>
                  <a:lnTo>
                    <a:pt x="798917" y="2276740"/>
                  </a:lnTo>
                  <a:lnTo>
                    <a:pt x="842809" y="2290390"/>
                  </a:lnTo>
                  <a:lnTo>
                    <a:pt x="887423" y="2302343"/>
                  </a:lnTo>
                  <a:lnTo>
                    <a:pt x="932720" y="2312559"/>
                  </a:lnTo>
                  <a:lnTo>
                    <a:pt x="978664" y="2321003"/>
                  </a:lnTo>
                  <a:lnTo>
                    <a:pt x="1025215" y="2327635"/>
                  </a:lnTo>
                  <a:lnTo>
                    <a:pt x="1072338" y="2332419"/>
                  </a:lnTo>
                  <a:lnTo>
                    <a:pt x="1119994" y="2335317"/>
                  </a:lnTo>
                  <a:lnTo>
                    <a:pt x="1168146" y="2336291"/>
                  </a:lnTo>
                  <a:lnTo>
                    <a:pt x="1216297" y="2335317"/>
                  </a:lnTo>
                  <a:lnTo>
                    <a:pt x="1263953" y="2332419"/>
                  </a:lnTo>
                  <a:lnTo>
                    <a:pt x="1311076" y="2327635"/>
                  </a:lnTo>
                  <a:lnTo>
                    <a:pt x="1357627" y="2321003"/>
                  </a:lnTo>
                  <a:lnTo>
                    <a:pt x="1403571" y="2312559"/>
                  </a:lnTo>
                  <a:lnTo>
                    <a:pt x="1448868" y="2302343"/>
                  </a:lnTo>
                  <a:lnTo>
                    <a:pt x="1493482" y="2290390"/>
                  </a:lnTo>
                  <a:lnTo>
                    <a:pt x="1537374" y="2276740"/>
                  </a:lnTo>
                  <a:lnTo>
                    <a:pt x="1580508" y="2261429"/>
                  </a:lnTo>
                  <a:lnTo>
                    <a:pt x="1622845" y="2244494"/>
                  </a:lnTo>
                  <a:lnTo>
                    <a:pt x="1664349" y="2225975"/>
                  </a:lnTo>
                  <a:lnTo>
                    <a:pt x="1704981" y="2205907"/>
                  </a:lnTo>
                  <a:lnTo>
                    <a:pt x="1744703" y="2184329"/>
                  </a:lnTo>
                  <a:lnTo>
                    <a:pt x="1783480" y="2161279"/>
                  </a:lnTo>
                  <a:lnTo>
                    <a:pt x="1821272" y="2136793"/>
                  </a:lnTo>
                  <a:lnTo>
                    <a:pt x="1858042" y="2110910"/>
                  </a:lnTo>
                  <a:lnTo>
                    <a:pt x="1893753" y="2083667"/>
                  </a:lnTo>
                  <a:lnTo>
                    <a:pt x="1928367" y="2055101"/>
                  </a:lnTo>
                  <a:lnTo>
                    <a:pt x="1961846" y="2025251"/>
                  </a:lnTo>
                  <a:lnTo>
                    <a:pt x="1994154" y="1994153"/>
                  </a:lnTo>
                  <a:lnTo>
                    <a:pt x="2025251" y="1961846"/>
                  </a:lnTo>
                  <a:lnTo>
                    <a:pt x="2055101" y="1928367"/>
                  </a:lnTo>
                  <a:lnTo>
                    <a:pt x="2083667" y="1893753"/>
                  </a:lnTo>
                  <a:lnTo>
                    <a:pt x="2110910" y="1858042"/>
                  </a:lnTo>
                  <a:lnTo>
                    <a:pt x="2136793" y="1821272"/>
                  </a:lnTo>
                  <a:lnTo>
                    <a:pt x="2161279" y="1783480"/>
                  </a:lnTo>
                  <a:lnTo>
                    <a:pt x="2184329" y="1744703"/>
                  </a:lnTo>
                  <a:lnTo>
                    <a:pt x="2205907" y="1704981"/>
                  </a:lnTo>
                  <a:lnTo>
                    <a:pt x="2225975" y="1664349"/>
                  </a:lnTo>
                  <a:lnTo>
                    <a:pt x="2244494" y="1622845"/>
                  </a:lnTo>
                  <a:lnTo>
                    <a:pt x="2261429" y="1580508"/>
                  </a:lnTo>
                  <a:lnTo>
                    <a:pt x="2276740" y="1537374"/>
                  </a:lnTo>
                  <a:lnTo>
                    <a:pt x="2290390" y="1493482"/>
                  </a:lnTo>
                  <a:lnTo>
                    <a:pt x="2302343" y="1448868"/>
                  </a:lnTo>
                  <a:lnTo>
                    <a:pt x="2312559" y="1403571"/>
                  </a:lnTo>
                  <a:lnTo>
                    <a:pt x="2321003" y="1357627"/>
                  </a:lnTo>
                  <a:lnTo>
                    <a:pt x="2327635" y="1311076"/>
                  </a:lnTo>
                  <a:lnTo>
                    <a:pt x="2332419" y="1263953"/>
                  </a:lnTo>
                  <a:lnTo>
                    <a:pt x="2335317" y="1216297"/>
                  </a:lnTo>
                  <a:lnTo>
                    <a:pt x="2336292" y="1168145"/>
                  </a:lnTo>
                  <a:lnTo>
                    <a:pt x="2335317" y="1119994"/>
                  </a:lnTo>
                  <a:lnTo>
                    <a:pt x="2332419" y="1072338"/>
                  </a:lnTo>
                  <a:lnTo>
                    <a:pt x="2327635" y="1025215"/>
                  </a:lnTo>
                  <a:lnTo>
                    <a:pt x="2321003" y="978664"/>
                  </a:lnTo>
                  <a:lnTo>
                    <a:pt x="2312559" y="932720"/>
                  </a:lnTo>
                  <a:lnTo>
                    <a:pt x="2302343" y="887423"/>
                  </a:lnTo>
                  <a:lnTo>
                    <a:pt x="2290390" y="842809"/>
                  </a:lnTo>
                  <a:lnTo>
                    <a:pt x="2276740" y="798917"/>
                  </a:lnTo>
                  <a:lnTo>
                    <a:pt x="2261429" y="755783"/>
                  </a:lnTo>
                  <a:lnTo>
                    <a:pt x="2244494" y="713446"/>
                  </a:lnTo>
                  <a:lnTo>
                    <a:pt x="2225975" y="671942"/>
                  </a:lnTo>
                  <a:lnTo>
                    <a:pt x="2205907" y="631310"/>
                  </a:lnTo>
                  <a:lnTo>
                    <a:pt x="2184329" y="591588"/>
                  </a:lnTo>
                  <a:lnTo>
                    <a:pt x="2161279" y="552811"/>
                  </a:lnTo>
                  <a:lnTo>
                    <a:pt x="2136793" y="515019"/>
                  </a:lnTo>
                  <a:lnTo>
                    <a:pt x="2110910" y="478249"/>
                  </a:lnTo>
                  <a:lnTo>
                    <a:pt x="2083667" y="442538"/>
                  </a:lnTo>
                  <a:lnTo>
                    <a:pt x="2055101" y="407924"/>
                  </a:lnTo>
                  <a:lnTo>
                    <a:pt x="2025251" y="374445"/>
                  </a:lnTo>
                  <a:lnTo>
                    <a:pt x="1994154" y="342137"/>
                  </a:lnTo>
                  <a:lnTo>
                    <a:pt x="1961846" y="311040"/>
                  </a:lnTo>
                  <a:lnTo>
                    <a:pt x="1928367" y="281190"/>
                  </a:lnTo>
                  <a:lnTo>
                    <a:pt x="1893753" y="252624"/>
                  </a:lnTo>
                  <a:lnTo>
                    <a:pt x="1858042" y="225381"/>
                  </a:lnTo>
                  <a:lnTo>
                    <a:pt x="1821272" y="199498"/>
                  </a:lnTo>
                  <a:lnTo>
                    <a:pt x="1783480" y="175012"/>
                  </a:lnTo>
                  <a:lnTo>
                    <a:pt x="1744703" y="151962"/>
                  </a:lnTo>
                  <a:lnTo>
                    <a:pt x="1704981" y="130384"/>
                  </a:lnTo>
                  <a:lnTo>
                    <a:pt x="1664349" y="110316"/>
                  </a:lnTo>
                  <a:lnTo>
                    <a:pt x="1622845" y="91797"/>
                  </a:lnTo>
                  <a:lnTo>
                    <a:pt x="1580508" y="74862"/>
                  </a:lnTo>
                  <a:lnTo>
                    <a:pt x="1537374" y="59551"/>
                  </a:lnTo>
                  <a:lnTo>
                    <a:pt x="1493482" y="45901"/>
                  </a:lnTo>
                  <a:lnTo>
                    <a:pt x="1448868" y="33948"/>
                  </a:lnTo>
                  <a:lnTo>
                    <a:pt x="1403571" y="23732"/>
                  </a:lnTo>
                  <a:lnTo>
                    <a:pt x="1357627" y="15288"/>
                  </a:lnTo>
                  <a:lnTo>
                    <a:pt x="1311076" y="8656"/>
                  </a:lnTo>
                  <a:lnTo>
                    <a:pt x="1263953" y="3872"/>
                  </a:lnTo>
                  <a:lnTo>
                    <a:pt x="1216297" y="974"/>
                  </a:lnTo>
                  <a:lnTo>
                    <a:pt x="116814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5804" y="3959352"/>
              <a:ext cx="1574292" cy="1575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</a:rPr>
              <a:t>Bluetooth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6814" y="1933193"/>
            <a:ext cx="5665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malware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exploits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84" y="760476"/>
            <a:ext cx="7668767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14771" y="4532757"/>
            <a:ext cx="1503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Bluejacki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48859" y="3117633"/>
            <a:ext cx="3166110" cy="3216910"/>
          </a:xfrm>
          <a:custGeom>
            <a:avLst/>
            <a:gdLst/>
            <a:ahLst/>
            <a:cxnLst/>
            <a:rect l="l" t="t" r="r" b="b"/>
            <a:pathLst>
              <a:path w="3166109" h="3216910">
                <a:moveTo>
                  <a:pt x="298856" y="768819"/>
                </a:moveTo>
                <a:lnTo>
                  <a:pt x="259486" y="728941"/>
                </a:lnTo>
                <a:lnTo>
                  <a:pt x="233527" y="770064"/>
                </a:lnTo>
                <a:lnTo>
                  <a:pt x="208953" y="811822"/>
                </a:lnTo>
                <a:lnTo>
                  <a:pt x="185737" y="854163"/>
                </a:lnTo>
                <a:lnTo>
                  <a:pt x="163880" y="897064"/>
                </a:lnTo>
                <a:lnTo>
                  <a:pt x="143395" y="940485"/>
                </a:lnTo>
                <a:lnTo>
                  <a:pt x="124282" y="984402"/>
                </a:lnTo>
                <a:lnTo>
                  <a:pt x="106527" y="1028788"/>
                </a:lnTo>
                <a:lnTo>
                  <a:pt x="90131" y="1073581"/>
                </a:lnTo>
                <a:lnTo>
                  <a:pt x="75107" y="1118781"/>
                </a:lnTo>
                <a:lnTo>
                  <a:pt x="61455" y="1164323"/>
                </a:lnTo>
                <a:lnTo>
                  <a:pt x="49161" y="1210195"/>
                </a:lnTo>
                <a:lnTo>
                  <a:pt x="38239" y="1256347"/>
                </a:lnTo>
                <a:lnTo>
                  <a:pt x="28676" y="1302766"/>
                </a:lnTo>
                <a:lnTo>
                  <a:pt x="20485" y="1349400"/>
                </a:lnTo>
                <a:lnTo>
                  <a:pt x="13652" y="1396212"/>
                </a:lnTo>
                <a:lnTo>
                  <a:pt x="8191" y="1443189"/>
                </a:lnTo>
                <a:lnTo>
                  <a:pt x="4102" y="1490268"/>
                </a:lnTo>
                <a:lnTo>
                  <a:pt x="1358" y="1537449"/>
                </a:lnTo>
                <a:lnTo>
                  <a:pt x="0" y="1584680"/>
                </a:lnTo>
                <a:lnTo>
                  <a:pt x="0" y="1631911"/>
                </a:lnTo>
                <a:lnTo>
                  <a:pt x="1358" y="1679143"/>
                </a:lnTo>
                <a:lnTo>
                  <a:pt x="4102" y="1726323"/>
                </a:lnTo>
                <a:lnTo>
                  <a:pt x="8191" y="1773402"/>
                </a:lnTo>
                <a:lnTo>
                  <a:pt x="13652" y="1820379"/>
                </a:lnTo>
                <a:lnTo>
                  <a:pt x="20485" y="1867192"/>
                </a:lnTo>
                <a:lnTo>
                  <a:pt x="28676" y="1913826"/>
                </a:lnTo>
                <a:lnTo>
                  <a:pt x="38239" y="1960245"/>
                </a:lnTo>
                <a:lnTo>
                  <a:pt x="49161" y="2006396"/>
                </a:lnTo>
                <a:lnTo>
                  <a:pt x="61455" y="2052269"/>
                </a:lnTo>
                <a:lnTo>
                  <a:pt x="75107" y="2097811"/>
                </a:lnTo>
                <a:lnTo>
                  <a:pt x="90131" y="2143010"/>
                </a:lnTo>
                <a:lnTo>
                  <a:pt x="106527" y="2187803"/>
                </a:lnTo>
                <a:lnTo>
                  <a:pt x="124282" y="2232190"/>
                </a:lnTo>
                <a:lnTo>
                  <a:pt x="143395" y="2276106"/>
                </a:lnTo>
                <a:lnTo>
                  <a:pt x="163880" y="2319528"/>
                </a:lnTo>
                <a:lnTo>
                  <a:pt x="185737" y="2362428"/>
                </a:lnTo>
                <a:lnTo>
                  <a:pt x="208953" y="2404770"/>
                </a:lnTo>
                <a:lnTo>
                  <a:pt x="233527" y="2446528"/>
                </a:lnTo>
                <a:lnTo>
                  <a:pt x="259486" y="2487638"/>
                </a:lnTo>
                <a:lnTo>
                  <a:pt x="298856" y="2447760"/>
                </a:lnTo>
                <a:lnTo>
                  <a:pt x="273405" y="2406065"/>
                </a:lnTo>
                <a:lnTo>
                  <a:pt x="249364" y="2363749"/>
                </a:lnTo>
                <a:lnTo>
                  <a:pt x="226745" y="2320861"/>
                </a:lnTo>
                <a:lnTo>
                  <a:pt x="205536" y="2277427"/>
                </a:lnTo>
                <a:lnTo>
                  <a:pt x="185750" y="2233485"/>
                </a:lnTo>
                <a:lnTo>
                  <a:pt x="167373" y="2189061"/>
                </a:lnTo>
                <a:lnTo>
                  <a:pt x="150406" y="2144217"/>
                </a:lnTo>
                <a:lnTo>
                  <a:pt x="134848" y="2098954"/>
                </a:lnTo>
                <a:lnTo>
                  <a:pt x="120713" y="2053336"/>
                </a:lnTo>
                <a:lnTo>
                  <a:pt x="107988" y="2007387"/>
                </a:lnTo>
                <a:lnTo>
                  <a:pt x="96672" y="1961134"/>
                </a:lnTo>
                <a:lnTo>
                  <a:pt x="86779" y="1914613"/>
                </a:lnTo>
                <a:lnTo>
                  <a:pt x="78295" y="1867877"/>
                </a:lnTo>
                <a:lnTo>
                  <a:pt x="71234" y="1820938"/>
                </a:lnTo>
                <a:lnTo>
                  <a:pt x="65570" y="1773847"/>
                </a:lnTo>
                <a:lnTo>
                  <a:pt x="61328" y="1726641"/>
                </a:lnTo>
                <a:lnTo>
                  <a:pt x="58508" y="1679333"/>
                </a:lnTo>
                <a:lnTo>
                  <a:pt x="57086" y="1631988"/>
                </a:lnTo>
                <a:lnTo>
                  <a:pt x="57086" y="1584604"/>
                </a:lnTo>
                <a:lnTo>
                  <a:pt x="58508" y="1537258"/>
                </a:lnTo>
                <a:lnTo>
                  <a:pt x="61328" y="1489951"/>
                </a:lnTo>
                <a:lnTo>
                  <a:pt x="65570" y="1442745"/>
                </a:lnTo>
                <a:lnTo>
                  <a:pt x="71234" y="1395653"/>
                </a:lnTo>
                <a:lnTo>
                  <a:pt x="78295" y="1348714"/>
                </a:lnTo>
                <a:lnTo>
                  <a:pt x="86779" y="1301978"/>
                </a:lnTo>
                <a:lnTo>
                  <a:pt x="96672" y="1255458"/>
                </a:lnTo>
                <a:lnTo>
                  <a:pt x="107988" y="1209205"/>
                </a:lnTo>
                <a:lnTo>
                  <a:pt x="120713" y="1163256"/>
                </a:lnTo>
                <a:lnTo>
                  <a:pt x="134848" y="1117638"/>
                </a:lnTo>
                <a:lnTo>
                  <a:pt x="150406" y="1072375"/>
                </a:lnTo>
                <a:lnTo>
                  <a:pt x="167373" y="1027531"/>
                </a:lnTo>
                <a:lnTo>
                  <a:pt x="185750" y="983107"/>
                </a:lnTo>
                <a:lnTo>
                  <a:pt x="205536" y="939165"/>
                </a:lnTo>
                <a:lnTo>
                  <a:pt x="226745" y="895731"/>
                </a:lnTo>
                <a:lnTo>
                  <a:pt x="249364" y="852843"/>
                </a:lnTo>
                <a:lnTo>
                  <a:pt x="273405" y="810526"/>
                </a:lnTo>
                <a:lnTo>
                  <a:pt x="298856" y="768819"/>
                </a:lnTo>
                <a:close/>
              </a:path>
              <a:path w="3166109" h="3216910">
                <a:moveTo>
                  <a:pt x="1304696" y="2921343"/>
                </a:moveTo>
                <a:lnTo>
                  <a:pt x="1257515" y="2910027"/>
                </a:lnTo>
                <a:lnTo>
                  <a:pt x="1211008" y="2897022"/>
                </a:lnTo>
                <a:lnTo>
                  <a:pt x="1165212" y="2882379"/>
                </a:lnTo>
                <a:lnTo>
                  <a:pt x="1120165" y="2866136"/>
                </a:lnTo>
                <a:lnTo>
                  <a:pt x="1075880" y="2848305"/>
                </a:lnTo>
                <a:lnTo>
                  <a:pt x="1032408" y="2828937"/>
                </a:lnTo>
                <a:lnTo>
                  <a:pt x="989774" y="2808059"/>
                </a:lnTo>
                <a:lnTo>
                  <a:pt x="948004" y="2785707"/>
                </a:lnTo>
                <a:lnTo>
                  <a:pt x="907148" y="2761919"/>
                </a:lnTo>
                <a:lnTo>
                  <a:pt x="867219" y="2736710"/>
                </a:lnTo>
                <a:lnTo>
                  <a:pt x="828255" y="2710116"/>
                </a:lnTo>
                <a:lnTo>
                  <a:pt x="790295" y="2682189"/>
                </a:lnTo>
                <a:lnTo>
                  <a:pt x="753376" y="2652941"/>
                </a:lnTo>
                <a:lnTo>
                  <a:pt x="717511" y="2622423"/>
                </a:lnTo>
                <a:lnTo>
                  <a:pt x="682752" y="2590647"/>
                </a:lnTo>
                <a:lnTo>
                  <a:pt x="649122" y="2557665"/>
                </a:lnTo>
                <a:lnTo>
                  <a:pt x="616648" y="2523502"/>
                </a:lnTo>
                <a:lnTo>
                  <a:pt x="585368" y="2488196"/>
                </a:lnTo>
                <a:lnTo>
                  <a:pt x="555320" y="2451773"/>
                </a:lnTo>
                <a:lnTo>
                  <a:pt x="526529" y="2414257"/>
                </a:lnTo>
                <a:lnTo>
                  <a:pt x="499033" y="2375700"/>
                </a:lnTo>
                <a:lnTo>
                  <a:pt x="472859" y="2336127"/>
                </a:lnTo>
                <a:lnTo>
                  <a:pt x="448043" y="2295575"/>
                </a:lnTo>
                <a:lnTo>
                  <a:pt x="424611" y="2254072"/>
                </a:lnTo>
                <a:lnTo>
                  <a:pt x="402615" y="2211641"/>
                </a:lnTo>
                <a:lnTo>
                  <a:pt x="382054" y="2168334"/>
                </a:lnTo>
                <a:lnTo>
                  <a:pt x="362991" y="2124176"/>
                </a:lnTo>
                <a:lnTo>
                  <a:pt x="345452" y="2079205"/>
                </a:lnTo>
                <a:lnTo>
                  <a:pt x="329450" y="2033435"/>
                </a:lnTo>
                <a:lnTo>
                  <a:pt x="315048" y="1986915"/>
                </a:lnTo>
                <a:lnTo>
                  <a:pt x="302247" y="1939683"/>
                </a:lnTo>
                <a:lnTo>
                  <a:pt x="291109" y="1891753"/>
                </a:lnTo>
                <a:lnTo>
                  <a:pt x="243992" y="1891753"/>
                </a:lnTo>
                <a:lnTo>
                  <a:pt x="254825" y="1940763"/>
                </a:lnTo>
                <a:lnTo>
                  <a:pt x="267322" y="1989061"/>
                </a:lnTo>
                <a:lnTo>
                  <a:pt x="281432" y="2036648"/>
                </a:lnTo>
                <a:lnTo>
                  <a:pt x="297154" y="2083485"/>
                </a:lnTo>
                <a:lnTo>
                  <a:pt x="314426" y="2129523"/>
                </a:lnTo>
                <a:lnTo>
                  <a:pt x="333235" y="2174748"/>
                </a:lnTo>
                <a:lnTo>
                  <a:pt x="353542" y="2219121"/>
                </a:lnTo>
                <a:lnTo>
                  <a:pt x="375310" y="2262606"/>
                </a:lnTo>
                <a:lnTo>
                  <a:pt x="398526" y="2305177"/>
                </a:lnTo>
                <a:lnTo>
                  <a:pt x="423138" y="2346807"/>
                </a:lnTo>
                <a:lnTo>
                  <a:pt x="449135" y="2387460"/>
                </a:lnTo>
                <a:lnTo>
                  <a:pt x="476465" y="2427097"/>
                </a:lnTo>
                <a:lnTo>
                  <a:pt x="505104" y="2465679"/>
                </a:lnTo>
                <a:lnTo>
                  <a:pt x="535025" y="2503208"/>
                </a:lnTo>
                <a:lnTo>
                  <a:pt x="566204" y="2539619"/>
                </a:lnTo>
                <a:lnTo>
                  <a:pt x="598589" y="2574887"/>
                </a:lnTo>
                <a:lnTo>
                  <a:pt x="632155" y="2608986"/>
                </a:lnTo>
                <a:lnTo>
                  <a:pt x="666877" y="2641892"/>
                </a:lnTo>
                <a:lnTo>
                  <a:pt x="702716" y="2673553"/>
                </a:lnTo>
                <a:lnTo>
                  <a:pt x="739660" y="2703944"/>
                </a:lnTo>
                <a:lnTo>
                  <a:pt x="777646" y="2733040"/>
                </a:lnTo>
                <a:lnTo>
                  <a:pt x="816673" y="2760802"/>
                </a:lnTo>
                <a:lnTo>
                  <a:pt x="856691" y="2787205"/>
                </a:lnTo>
                <a:lnTo>
                  <a:pt x="897674" y="2812211"/>
                </a:lnTo>
                <a:lnTo>
                  <a:pt x="939584" y="2835795"/>
                </a:lnTo>
                <a:lnTo>
                  <a:pt x="982395" y="2857919"/>
                </a:lnTo>
                <a:lnTo>
                  <a:pt x="1026083" y="2878544"/>
                </a:lnTo>
                <a:lnTo>
                  <a:pt x="1070610" y="2897657"/>
                </a:lnTo>
                <a:lnTo>
                  <a:pt x="1115936" y="2915208"/>
                </a:lnTo>
                <a:lnTo>
                  <a:pt x="1162037" y="2931172"/>
                </a:lnTo>
                <a:lnTo>
                  <a:pt x="1208887" y="2945523"/>
                </a:lnTo>
                <a:lnTo>
                  <a:pt x="1256449" y="2958211"/>
                </a:lnTo>
                <a:lnTo>
                  <a:pt x="1304696" y="2969222"/>
                </a:lnTo>
                <a:lnTo>
                  <a:pt x="1304696" y="2921343"/>
                </a:lnTo>
                <a:close/>
              </a:path>
              <a:path w="3166109" h="3216910">
                <a:moveTo>
                  <a:pt x="1304696" y="247357"/>
                </a:moveTo>
                <a:lnTo>
                  <a:pt x="1256449" y="258406"/>
                </a:lnTo>
                <a:lnTo>
                  <a:pt x="1208887" y="271132"/>
                </a:lnTo>
                <a:lnTo>
                  <a:pt x="1162037" y="285508"/>
                </a:lnTo>
                <a:lnTo>
                  <a:pt x="1115936" y="301510"/>
                </a:lnTo>
                <a:lnTo>
                  <a:pt x="1070610" y="319112"/>
                </a:lnTo>
                <a:lnTo>
                  <a:pt x="1026083" y="338264"/>
                </a:lnTo>
                <a:lnTo>
                  <a:pt x="982395" y="358952"/>
                </a:lnTo>
                <a:lnTo>
                  <a:pt x="939584" y="381127"/>
                </a:lnTo>
                <a:lnTo>
                  <a:pt x="897674" y="404774"/>
                </a:lnTo>
                <a:lnTo>
                  <a:pt x="856691" y="429844"/>
                </a:lnTo>
                <a:lnTo>
                  <a:pt x="816673" y="456323"/>
                </a:lnTo>
                <a:lnTo>
                  <a:pt x="777646" y="484162"/>
                </a:lnTo>
                <a:lnTo>
                  <a:pt x="739660" y="513334"/>
                </a:lnTo>
                <a:lnTo>
                  <a:pt x="702716" y="543814"/>
                </a:lnTo>
                <a:lnTo>
                  <a:pt x="666877" y="575564"/>
                </a:lnTo>
                <a:lnTo>
                  <a:pt x="632155" y="608558"/>
                </a:lnTo>
                <a:lnTo>
                  <a:pt x="598589" y="642759"/>
                </a:lnTo>
                <a:lnTo>
                  <a:pt x="566204" y="678129"/>
                </a:lnTo>
                <a:lnTo>
                  <a:pt x="535025" y="714641"/>
                </a:lnTo>
                <a:lnTo>
                  <a:pt x="505104" y="752259"/>
                </a:lnTo>
                <a:lnTo>
                  <a:pt x="476465" y="790968"/>
                </a:lnTo>
                <a:lnTo>
                  <a:pt x="449135" y="830719"/>
                </a:lnTo>
                <a:lnTo>
                  <a:pt x="423138" y="871486"/>
                </a:lnTo>
                <a:lnTo>
                  <a:pt x="398526" y="913231"/>
                </a:lnTo>
                <a:lnTo>
                  <a:pt x="375310" y="955929"/>
                </a:lnTo>
                <a:lnTo>
                  <a:pt x="353542" y="999540"/>
                </a:lnTo>
                <a:lnTo>
                  <a:pt x="333235" y="1044041"/>
                </a:lnTo>
                <a:lnTo>
                  <a:pt x="314426" y="1089406"/>
                </a:lnTo>
                <a:lnTo>
                  <a:pt x="297154" y="1135583"/>
                </a:lnTo>
                <a:lnTo>
                  <a:pt x="281432" y="1182547"/>
                </a:lnTo>
                <a:lnTo>
                  <a:pt x="267322" y="1230274"/>
                </a:lnTo>
                <a:lnTo>
                  <a:pt x="254825" y="1278737"/>
                </a:lnTo>
                <a:lnTo>
                  <a:pt x="243992" y="1327873"/>
                </a:lnTo>
                <a:lnTo>
                  <a:pt x="291109" y="1327873"/>
                </a:lnTo>
                <a:lnTo>
                  <a:pt x="302247" y="1279817"/>
                </a:lnTo>
                <a:lnTo>
                  <a:pt x="315048" y="1232433"/>
                </a:lnTo>
                <a:lnTo>
                  <a:pt x="329450" y="1185786"/>
                </a:lnTo>
                <a:lnTo>
                  <a:pt x="345452" y="1139888"/>
                </a:lnTo>
                <a:lnTo>
                  <a:pt x="362991" y="1094778"/>
                </a:lnTo>
                <a:lnTo>
                  <a:pt x="382054" y="1050493"/>
                </a:lnTo>
                <a:lnTo>
                  <a:pt x="402615" y="1007059"/>
                </a:lnTo>
                <a:lnTo>
                  <a:pt x="424611" y="964501"/>
                </a:lnTo>
                <a:lnTo>
                  <a:pt x="448043" y="922883"/>
                </a:lnTo>
                <a:lnTo>
                  <a:pt x="472859" y="882205"/>
                </a:lnTo>
                <a:lnTo>
                  <a:pt x="499033" y="842518"/>
                </a:lnTo>
                <a:lnTo>
                  <a:pt x="526529" y="803846"/>
                </a:lnTo>
                <a:lnTo>
                  <a:pt x="555320" y="766241"/>
                </a:lnTo>
                <a:lnTo>
                  <a:pt x="585368" y="729703"/>
                </a:lnTo>
                <a:lnTo>
                  <a:pt x="616648" y="694296"/>
                </a:lnTo>
                <a:lnTo>
                  <a:pt x="649109" y="660031"/>
                </a:lnTo>
                <a:lnTo>
                  <a:pt x="682752" y="626960"/>
                </a:lnTo>
                <a:lnTo>
                  <a:pt x="717511" y="595096"/>
                </a:lnTo>
                <a:lnTo>
                  <a:pt x="753376" y="564489"/>
                </a:lnTo>
                <a:lnTo>
                  <a:pt x="790295" y="535165"/>
                </a:lnTo>
                <a:lnTo>
                  <a:pt x="828255" y="507161"/>
                </a:lnTo>
                <a:lnTo>
                  <a:pt x="867219" y="480491"/>
                </a:lnTo>
                <a:lnTo>
                  <a:pt x="907148" y="455218"/>
                </a:lnTo>
                <a:lnTo>
                  <a:pt x="948004" y="431355"/>
                </a:lnTo>
                <a:lnTo>
                  <a:pt x="989774" y="408940"/>
                </a:lnTo>
                <a:lnTo>
                  <a:pt x="1032408" y="388010"/>
                </a:lnTo>
                <a:lnTo>
                  <a:pt x="1075880" y="368592"/>
                </a:lnTo>
                <a:lnTo>
                  <a:pt x="1120165" y="350723"/>
                </a:lnTo>
                <a:lnTo>
                  <a:pt x="1165212" y="334429"/>
                </a:lnTo>
                <a:lnTo>
                  <a:pt x="1211008" y="319747"/>
                </a:lnTo>
                <a:lnTo>
                  <a:pt x="1257515" y="306717"/>
                </a:lnTo>
                <a:lnTo>
                  <a:pt x="1304696" y="295363"/>
                </a:lnTo>
                <a:lnTo>
                  <a:pt x="1304696" y="247357"/>
                </a:lnTo>
                <a:close/>
              </a:path>
              <a:path w="3166109" h="3216910">
                <a:moveTo>
                  <a:pt x="2450744" y="2952839"/>
                </a:moveTo>
                <a:lnTo>
                  <a:pt x="2411501" y="2912834"/>
                </a:lnTo>
                <a:lnTo>
                  <a:pt x="2369248" y="2939389"/>
                </a:lnTo>
                <a:lnTo>
                  <a:pt x="2326360" y="2964421"/>
                </a:lnTo>
                <a:lnTo>
                  <a:pt x="2282875" y="2987929"/>
                </a:lnTo>
                <a:lnTo>
                  <a:pt x="2238832" y="3009925"/>
                </a:lnTo>
                <a:lnTo>
                  <a:pt x="2194268" y="3030397"/>
                </a:lnTo>
                <a:lnTo>
                  <a:pt x="2149221" y="3049359"/>
                </a:lnTo>
                <a:lnTo>
                  <a:pt x="2103716" y="3066808"/>
                </a:lnTo>
                <a:lnTo>
                  <a:pt x="2057806" y="3082734"/>
                </a:lnTo>
                <a:lnTo>
                  <a:pt x="2011527" y="3097149"/>
                </a:lnTo>
                <a:lnTo>
                  <a:pt x="1964905" y="3110039"/>
                </a:lnTo>
                <a:lnTo>
                  <a:pt x="1917992" y="3121418"/>
                </a:lnTo>
                <a:lnTo>
                  <a:pt x="1870811" y="3131274"/>
                </a:lnTo>
                <a:lnTo>
                  <a:pt x="1823415" y="3139617"/>
                </a:lnTo>
                <a:lnTo>
                  <a:pt x="1775815" y="3146450"/>
                </a:lnTo>
                <a:lnTo>
                  <a:pt x="1728089" y="3151759"/>
                </a:lnTo>
                <a:lnTo>
                  <a:pt x="1680235" y="3155556"/>
                </a:lnTo>
                <a:lnTo>
                  <a:pt x="1632305" y="3157829"/>
                </a:lnTo>
                <a:lnTo>
                  <a:pt x="1584350" y="3158579"/>
                </a:lnTo>
                <a:lnTo>
                  <a:pt x="1536382" y="3157829"/>
                </a:lnTo>
                <a:lnTo>
                  <a:pt x="1488452" y="3155556"/>
                </a:lnTo>
                <a:lnTo>
                  <a:pt x="1440599" y="3151759"/>
                </a:lnTo>
                <a:lnTo>
                  <a:pt x="1392872" y="3146450"/>
                </a:lnTo>
                <a:lnTo>
                  <a:pt x="1345272" y="3139617"/>
                </a:lnTo>
                <a:lnTo>
                  <a:pt x="1297876" y="3131274"/>
                </a:lnTo>
                <a:lnTo>
                  <a:pt x="1250696" y="3121418"/>
                </a:lnTo>
                <a:lnTo>
                  <a:pt x="1203782" y="3110039"/>
                </a:lnTo>
                <a:lnTo>
                  <a:pt x="1157160" y="3097149"/>
                </a:lnTo>
                <a:lnTo>
                  <a:pt x="1110881" y="3082734"/>
                </a:lnTo>
                <a:lnTo>
                  <a:pt x="1064971" y="3066808"/>
                </a:lnTo>
                <a:lnTo>
                  <a:pt x="1019467" y="3049359"/>
                </a:lnTo>
                <a:lnTo>
                  <a:pt x="974420" y="3030397"/>
                </a:lnTo>
                <a:lnTo>
                  <a:pt x="929855" y="3009925"/>
                </a:lnTo>
                <a:lnTo>
                  <a:pt x="885812" y="2987929"/>
                </a:lnTo>
                <a:lnTo>
                  <a:pt x="842327" y="2964421"/>
                </a:lnTo>
                <a:lnTo>
                  <a:pt x="799439" y="2939389"/>
                </a:lnTo>
                <a:lnTo>
                  <a:pt x="757199" y="2912834"/>
                </a:lnTo>
                <a:lnTo>
                  <a:pt x="717956" y="2952839"/>
                </a:lnTo>
                <a:lnTo>
                  <a:pt x="759548" y="2979877"/>
                </a:lnTo>
                <a:lnTo>
                  <a:pt x="801789" y="3005442"/>
                </a:lnTo>
                <a:lnTo>
                  <a:pt x="844651" y="3029559"/>
                </a:lnTo>
                <a:lnTo>
                  <a:pt x="888085" y="3052203"/>
                </a:lnTo>
                <a:lnTo>
                  <a:pt x="932053" y="3073400"/>
                </a:lnTo>
                <a:lnTo>
                  <a:pt x="976541" y="3093123"/>
                </a:lnTo>
                <a:lnTo>
                  <a:pt x="1021486" y="3111385"/>
                </a:lnTo>
                <a:lnTo>
                  <a:pt x="1066876" y="3128187"/>
                </a:lnTo>
                <a:lnTo>
                  <a:pt x="1112647" y="3143529"/>
                </a:lnTo>
                <a:lnTo>
                  <a:pt x="1158798" y="3157410"/>
                </a:lnTo>
                <a:lnTo>
                  <a:pt x="1205255" y="3169831"/>
                </a:lnTo>
                <a:lnTo>
                  <a:pt x="1252016" y="3180791"/>
                </a:lnTo>
                <a:lnTo>
                  <a:pt x="1299019" y="3190290"/>
                </a:lnTo>
                <a:lnTo>
                  <a:pt x="1346238" y="3198330"/>
                </a:lnTo>
                <a:lnTo>
                  <a:pt x="1393647" y="3204908"/>
                </a:lnTo>
                <a:lnTo>
                  <a:pt x="1441196" y="3210014"/>
                </a:lnTo>
                <a:lnTo>
                  <a:pt x="1488846" y="3213671"/>
                </a:lnTo>
                <a:lnTo>
                  <a:pt x="1536585" y="3215856"/>
                </a:lnTo>
                <a:lnTo>
                  <a:pt x="1584337" y="3216592"/>
                </a:lnTo>
                <a:lnTo>
                  <a:pt x="1632102" y="3215856"/>
                </a:lnTo>
                <a:lnTo>
                  <a:pt x="1679841" y="3213671"/>
                </a:lnTo>
                <a:lnTo>
                  <a:pt x="1727492" y="3210014"/>
                </a:lnTo>
                <a:lnTo>
                  <a:pt x="1775040" y="3204908"/>
                </a:lnTo>
                <a:lnTo>
                  <a:pt x="1822450" y="3198330"/>
                </a:lnTo>
                <a:lnTo>
                  <a:pt x="1869668" y="3190290"/>
                </a:lnTo>
                <a:lnTo>
                  <a:pt x="1916671" y="3180791"/>
                </a:lnTo>
                <a:lnTo>
                  <a:pt x="1963432" y="3169831"/>
                </a:lnTo>
                <a:lnTo>
                  <a:pt x="2009889" y="3157410"/>
                </a:lnTo>
                <a:lnTo>
                  <a:pt x="2056041" y="3143529"/>
                </a:lnTo>
                <a:lnTo>
                  <a:pt x="2101811" y="3128187"/>
                </a:lnTo>
                <a:lnTo>
                  <a:pt x="2147201" y="3111385"/>
                </a:lnTo>
                <a:lnTo>
                  <a:pt x="2192147" y="3093123"/>
                </a:lnTo>
                <a:lnTo>
                  <a:pt x="2236635" y="3073400"/>
                </a:lnTo>
                <a:lnTo>
                  <a:pt x="2280602" y="3052203"/>
                </a:lnTo>
                <a:lnTo>
                  <a:pt x="2324036" y="3029559"/>
                </a:lnTo>
                <a:lnTo>
                  <a:pt x="2366899" y="3005442"/>
                </a:lnTo>
                <a:lnTo>
                  <a:pt x="2409139" y="2979877"/>
                </a:lnTo>
                <a:lnTo>
                  <a:pt x="2450744" y="2952839"/>
                </a:lnTo>
                <a:close/>
              </a:path>
              <a:path w="3166109" h="3216910">
                <a:moveTo>
                  <a:pt x="2450744" y="263740"/>
                </a:moveTo>
                <a:lnTo>
                  <a:pt x="2409139" y="236715"/>
                </a:lnTo>
                <a:lnTo>
                  <a:pt x="2366899" y="211150"/>
                </a:lnTo>
                <a:lnTo>
                  <a:pt x="2324036" y="187032"/>
                </a:lnTo>
                <a:lnTo>
                  <a:pt x="2280602" y="164388"/>
                </a:lnTo>
                <a:lnTo>
                  <a:pt x="2236635" y="143192"/>
                </a:lnTo>
                <a:lnTo>
                  <a:pt x="2192147" y="123469"/>
                </a:lnTo>
                <a:lnTo>
                  <a:pt x="2147201" y="105206"/>
                </a:lnTo>
                <a:lnTo>
                  <a:pt x="2101811" y="88404"/>
                </a:lnTo>
                <a:lnTo>
                  <a:pt x="2056041" y="73063"/>
                </a:lnTo>
                <a:lnTo>
                  <a:pt x="2009889" y="59182"/>
                </a:lnTo>
                <a:lnTo>
                  <a:pt x="1963432" y="46761"/>
                </a:lnTo>
                <a:lnTo>
                  <a:pt x="1916671" y="35801"/>
                </a:lnTo>
                <a:lnTo>
                  <a:pt x="1869668" y="26301"/>
                </a:lnTo>
                <a:lnTo>
                  <a:pt x="1822450" y="18262"/>
                </a:lnTo>
                <a:lnTo>
                  <a:pt x="1775040" y="11684"/>
                </a:lnTo>
                <a:lnTo>
                  <a:pt x="1727492" y="6578"/>
                </a:lnTo>
                <a:lnTo>
                  <a:pt x="1679841" y="2921"/>
                </a:lnTo>
                <a:lnTo>
                  <a:pt x="1632102" y="736"/>
                </a:lnTo>
                <a:lnTo>
                  <a:pt x="1584350" y="0"/>
                </a:lnTo>
                <a:lnTo>
                  <a:pt x="1536585" y="736"/>
                </a:lnTo>
                <a:lnTo>
                  <a:pt x="1488846" y="2921"/>
                </a:lnTo>
                <a:lnTo>
                  <a:pt x="1441196" y="6578"/>
                </a:lnTo>
                <a:lnTo>
                  <a:pt x="1393647" y="11684"/>
                </a:lnTo>
                <a:lnTo>
                  <a:pt x="1346238" y="18262"/>
                </a:lnTo>
                <a:lnTo>
                  <a:pt x="1299019" y="26301"/>
                </a:lnTo>
                <a:lnTo>
                  <a:pt x="1252016" y="35801"/>
                </a:lnTo>
                <a:lnTo>
                  <a:pt x="1205255" y="46761"/>
                </a:lnTo>
                <a:lnTo>
                  <a:pt x="1158798" y="59182"/>
                </a:lnTo>
                <a:lnTo>
                  <a:pt x="1112647" y="73063"/>
                </a:lnTo>
                <a:lnTo>
                  <a:pt x="1066876" y="88404"/>
                </a:lnTo>
                <a:lnTo>
                  <a:pt x="1021486" y="105206"/>
                </a:lnTo>
                <a:lnTo>
                  <a:pt x="976541" y="123469"/>
                </a:lnTo>
                <a:lnTo>
                  <a:pt x="932053" y="143192"/>
                </a:lnTo>
                <a:lnTo>
                  <a:pt x="888085" y="164388"/>
                </a:lnTo>
                <a:lnTo>
                  <a:pt x="844651" y="187032"/>
                </a:lnTo>
                <a:lnTo>
                  <a:pt x="801789" y="211150"/>
                </a:lnTo>
                <a:lnTo>
                  <a:pt x="759548" y="236715"/>
                </a:lnTo>
                <a:lnTo>
                  <a:pt x="717956" y="263740"/>
                </a:lnTo>
                <a:lnTo>
                  <a:pt x="757199" y="303745"/>
                </a:lnTo>
                <a:lnTo>
                  <a:pt x="799439" y="277202"/>
                </a:lnTo>
                <a:lnTo>
                  <a:pt x="842327" y="252171"/>
                </a:lnTo>
                <a:lnTo>
                  <a:pt x="885812" y="228663"/>
                </a:lnTo>
                <a:lnTo>
                  <a:pt x="929855" y="206667"/>
                </a:lnTo>
                <a:lnTo>
                  <a:pt x="974420" y="186194"/>
                </a:lnTo>
                <a:lnTo>
                  <a:pt x="1019467" y="167233"/>
                </a:lnTo>
                <a:lnTo>
                  <a:pt x="1064971" y="149783"/>
                </a:lnTo>
                <a:lnTo>
                  <a:pt x="1110881" y="133858"/>
                </a:lnTo>
                <a:lnTo>
                  <a:pt x="1157160" y="119443"/>
                </a:lnTo>
                <a:lnTo>
                  <a:pt x="1203782" y="106553"/>
                </a:lnTo>
                <a:lnTo>
                  <a:pt x="1250696" y="95173"/>
                </a:lnTo>
                <a:lnTo>
                  <a:pt x="1297876" y="85318"/>
                </a:lnTo>
                <a:lnTo>
                  <a:pt x="1345272" y="76974"/>
                </a:lnTo>
                <a:lnTo>
                  <a:pt x="1392872" y="70142"/>
                </a:lnTo>
                <a:lnTo>
                  <a:pt x="1440599" y="64833"/>
                </a:lnTo>
                <a:lnTo>
                  <a:pt x="1488452" y="61036"/>
                </a:lnTo>
                <a:lnTo>
                  <a:pt x="1536382" y="58762"/>
                </a:lnTo>
                <a:lnTo>
                  <a:pt x="1584350" y="58013"/>
                </a:lnTo>
                <a:lnTo>
                  <a:pt x="1632305" y="58762"/>
                </a:lnTo>
                <a:lnTo>
                  <a:pt x="1680235" y="61036"/>
                </a:lnTo>
                <a:lnTo>
                  <a:pt x="1728089" y="64833"/>
                </a:lnTo>
                <a:lnTo>
                  <a:pt x="1775815" y="70142"/>
                </a:lnTo>
                <a:lnTo>
                  <a:pt x="1823415" y="76974"/>
                </a:lnTo>
                <a:lnTo>
                  <a:pt x="1870811" y="85318"/>
                </a:lnTo>
                <a:lnTo>
                  <a:pt x="1917992" y="95173"/>
                </a:lnTo>
                <a:lnTo>
                  <a:pt x="1964905" y="106553"/>
                </a:lnTo>
                <a:lnTo>
                  <a:pt x="2011527" y="119443"/>
                </a:lnTo>
                <a:lnTo>
                  <a:pt x="2057806" y="133858"/>
                </a:lnTo>
                <a:lnTo>
                  <a:pt x="2103716" y="149783"/>
                </a:lnTo>
                <a:lnTo>
                  <a:pt x="2149221" y="167233"/>
                </a:lnTo>
                <a:lnTo>
                  <a:pt x="2194268" y="186194"/>
                </a:lnTo>
                <a:lnTo>
                  <a:pt x="2238832" y="206667"/>
                </a:lnTo>
                <a:lnTo>
                  <a:pt x="2282875" y="228663"/>
                </a:lnTo>
                <a:lnTo>
                  <a:pt x="2326360" y="252171"/>
                </a:lnTo>
                <a:lnTo>
                  <a:pt x="2369248" y="277202"/>
                </a:lnTo>
                <a:lnTo>
                  <a:pt x="2411501" y="303745"/>
                </a:lnTo>
                <a:lnTo>
                  <a:pt x="2450744" y="263740"/>
                </a:lnTo>
                <a:close/>
              </a:path>
              <a:path w="3166109" h="3216910">
                <a:moveTo>
                  <a:pt x="2921660" y="1891753"/>
                </a:moveTo>
                <a:lnTo>
                  <a:pt x="2874543" y="1891753"/>
                </a:lnTo>
                <a:lnTo>
                  <a:pt x="2863392" y="1939683"/>
                </a:lnTo>
                <a:lnTo>
                  <a:pt x="2850591" y="1986915"/>
                </a:lnTo>
                <a:lnTo>
                  <a:pt x="2836189" y="2033435"/>
                </a:lnTo>
                <a:lnTo>
                  <a:pt x="2820187" y="2079205"/>
                </a:lnTo>
                <a:lnTo>
                  <a:pt x="2802648" y="2124176"/>
                </a:lnTo>
                <a:lnTo>
                  <a:pt x="2783586" y="2168334"/>
                </a:lnTo>
                <a:lnTo>
                  <a:pt x="2763024" y="2211641"/>
                </a:lnTo>
                <a:lnTo>
                  <a:pt x="2741028" y="2254072"/>
                </a:lnTo>
                <a:lnTo>
                  <a:pt x="2717596" y="2295575"/>
                </a:lnTo>
                <a:lnTo>
                  <a:pt x="2692781" y="2336127"/>
                </a:lnTo>
                <a:lnTo>
                  <a:pt x="2666606" y="2375700"/>
                </a:lnTo>
                <a:lnTo>
                  <a:pt x="2639110" y="2414257"/>
                </a:lnTo>
                <a:lnTo>
                  <a:pt x="2610320" y="2451773"/>
                </a:lnTo>
                <a:lnTo>
                  <a:pt x="2580271" y="2488196"/>
                </a:lnTo>
                <a:lnTo>
                  <a:pt x="2548991" y="2523502"/>
                </a:lnTo>
                <a:lnTo>
                  <a:pt x="2516517" y="2557665"/>
                </a:lnTo>
                <a:lnTo>
                  <a:pt x="2482888" y="2590647"/>
                </a:lnTo>
                <a:lnTo>
                  <a:pt x="2448128" y="2622423"/>
                </a:lnTo>
                <a:lnTo>
                  <a:pt x="2412263" y="2652941"/>
                </a:lnTo>
                <a:lnTo>
                  <a:pt x="2375344" y="2682189"/>
                </a:lnTo>
                <a:lnTo>
                  <a:pt x="2337384" y="2710116"/>
                </a:lnTo>
                <a:lnTo>
                  <a:pt x="2298420" y="2736710"/>
                </a:lnTo>
                <a:lnTo>
                  <a:pt x="2258491" y="2761919"/>
                </a:lnTo>
                <a:lnTo>
                  <a:pt x="2217636" y="2785707"/>
                </a:lnTo>
                <a:lnTo>
                  <a:pt x="2175865" y="2808059"/>
                </a:lnTo>
                <a:lnTo>
                  <a:pt x="2133231" y="2828937"/>
                </a:lnTo>
                <a:lnTo>
                  <a:pt x="2089759" y="2848305"/>
                </a:lnTo>
                <a:lnTo>
                  <a:pt x="2045474" y="2866136"/>
                </a:lnTo>
                <a:lnTo>
                  <a:pt x="2000427" y="2882379"/>
                </a:lnTo>
                <a:lnTo>
                  <a:pt x="1954631" y="2897022"/>
                </a:lnTo>
                <a:lnTo>
                  <a:pt x="1908124" y="2910027"/>
                </a:lnTo>
                <a:lnTo>
                  <a:pt x="1860956" y="2921343"/>
                </a:lnTo>
                <a:lnTo>
                  <a:pt x="1860956" y="2969222"/>
                </a:lnTo>
                <a:lnTo>
                  <a:pt x="1909191" y="2958211"/>
                </a:lnTo>
                <a:lnTo>
                  <a:pt x="1956752" y="2945523"/>
                </a:lnTo>
                <a:lnTo>
                  <a:pt x="2003602" y="2931172"/>
                </a:lnTo>
                <a:lnTo>
                  <a:pt x="2049703" y="2915208"/>
                </a:lnTo>
                <a:lnTo>
                  <a:pt x="2095030" y="2897657"/>
                </a:lnTo>
                <a:lnTo>
                  <a:pt x="2139556" y="2878544"/>
                </a:lnTo>
                <a:lnTo>
                  <a:pt x="2183244" y="2857919"/>
                </a:lnTo>
                <a:lnTo>
                  <a:pt x="2226056" y="2835795"/>
                </a:lnTo>
                <a:lnTo>
                  <a:pt x="2267966" y="2812211"/>
                </a:lnTo>
                <a:lnTo>
                  <a:pt x="2308949" y="2787205"/>
                </a:lnTo>
                <a:lnTo>
                  <a:pt x="2348966" y="2760802"/>
                </a:lnTo>
                <a:lnTo>
                  <a:pt x="2387993" y="2733040"/>
                </a:lnTo>
                <a:lnTo>
                  <a:pt x="2425979" y="2703944"/>
                </a:lnTo>
                <a:lnTo>
                  <a:pt x="2462923" y="2673553"/>
                </a:lnTo>
                <a:lnTo>
                  <a:pt x="2498763" y="2641892"/>
                </a:lnTo>
                <a:lnTo>
                  <a:pt x="2533485" y="2608986"/>
                </a:lnTo>
                <a:lnTo>
                  <a:pt x="2567051" y="2574887"/>
                </a:lnTo>
                <a:lnTo>
                  <a:pt x="2599436" y="2539619"/>
                </a:lnTo>
                <a:lnTo>
                  <a:pt x="2630614" y="2503208"/>
                </a:lnTo>
                <a:lnTo>
                  <a:pt x="2660535" y="2465679"/>
                </a:lnTo>
                <a:lnTo>
                  <a:pt x="2689174" y="2427097"/>
                </a:lnTo>
                <a:lnTo>
                  <a:pt x="2716504" y="2387460"/>
                </a:lnTo>
                <a:lnTo>
                  <a:pt x="2742501" y="2346807"/>
                </a:lnTo>
                <a:lnTo>
                  <a:pt x="2767114" y="2305177"/>
                </a:lnTo>
                <a:lnTo>
                  <a:pt x="2790329" y="2262606"/>
                </a:lnTo>
                <a:lnTo>
                  <a:pt x="2812097" y="2219121"/>
                </a:lnTo>
                <a:lnTo>
                  <a:pt x="2832404" y="2174748"/>
                </a:lnTo>
                <a:lnTo>
                  <a:pt x="2851213" y="2129523"/>
                </a:lnTo>
                <a:lnTo>
                  <a:pt x="2868485" y="2083485"/>
                </a:lnTo>
                <a:lnTo>
                  <a:pt x="2884208" y="2036648"/>
                </a:lnTo>
                <a:lnTo>
                  <a:pt x="2898317" y="1989061"/>
                </a:lnTo>
                <a:lnTo>
                  <a:pt x="2910814" y="1940763"/>
                </a:lnTo>
                <a:lnTo>
                  <a:pt x="2921660" y="1891753"/>
                </a:lnTo>
                <a:close/>
              </a:path>
              <a:path w="3166109" h="3216910">
                <a:moveTo>
                  <a:pt x="2921660" y="1327873"/>
                </a:moveTo>
                <a:lnTo>
                  <a:pt x="2910814" y="1278737"/>
                </a:lnTo>
                <a:lnTo>
                  <a:pt x="2898317" y="1230274"/>
                </a:lnTo>
                <a:lnTo>
                  <a:pt x="2884208" y="1182547"/>
                </a:lnTo>
                <a:lnTo>
                  <a:pt x="2868485" y="1135583"/>
                </a:lnTo>
                <a:lnTo>
                  <a:pt x="2851213" y="1089406"/>
                </a:lnTo>
                <a:lnTo>
                  <a:pt x="2832404" y="1044041"/>
                </a:lnTo>
                <a:lnTo>
                  <a:pt x="2812097" y="999540"/>
                </a:lnTo>
                <a:lnTo>
                  <a:pt x="2790329" y="955929"/>
                </a:lnTo>
                <a:lnTo>
                  <a:pt x="2767114" y="913231"/>
                </a:lnTo>
                <a:lnTo>
                  <a:pt x="2742501" y="871486"/>
                </a:lnTo>
                <a:lnTo>
                  <a:pt x="2716504" y="830719"/>
                </a:lnTo>
                <a:lnTo>
                  <a:pt x="2689174" y="790968"/>
                </a:lnTo>
                <a:lnTo>
                  <a:pt x="2660535" y="752259"/>
                </a:lnTo>
                <a:lnTo>
                  <a:pt x="2630614" y="714641"/>
                </a:lnTo>
                <a:lnTo>
                  <a:pt x="2599436" y="678129"/>
                </a:lnTo>
                <a:lnTo>
                  <a:pt x="2567051" y="642759"/>
                </a:lnTo>
                <a:lnTo>
                  <a:pt x="2533485" y="608558"/>
                </a:lnTo>
                <a:lnTo>
                  <a:pt x="2498763" y="575564"/>
                </a:lnTo>
                <a:lnTo>
                  <a:pt x="2462923" y="543814"/>
                </a:lnTo>
                <a:lnTo>
                  <a:pt x="2425979" y="513334"/>
                </a:lnTo>
                <a:lnTo>
                  <a:pt x="2387993" y="484162"/>
                </a:lnTo>
                <a:lnTo>
                  <a:pt x="2348966" y="456323"/>
                </a:lnTo>
                <a:lnTo>
                  <a:pt x="2308949" y="429844"/>
                </a:lnTo>
                <a:lnTo>
                  <a:pt x="2267966" y="404774"/>
                </a:lnTo>
                <a:lnTo>
                  <a:pt x="2226056" y="381127"/>
                </a:lnTo>
                <a:lnTo>
                  <a:pt x="2183244" y="358952"/>
                </a:lnTo>
                <a:lnTo>
                  <a:pt x="2139556" y="338264"/>
                </a:lnTo>
                <a:lnTo>
                  <a:pt x="2095030" y="319112"/>
                </a:lnTo>
                <a:lnTo>
                  <a:pt x="2049703" y="301510"/>
                </a:lnTo>
                <a:lnTo>
                  <a:pt x="2003602" y="285508"/>
                </a:lnTo>
                <a:lnTo>
                  <a:pt x="1956752" y="271132"/>
                </a:lnTo>
                <a:lnTo>
                  <a:pt x="1909191" y="258406"/>
                </a:lnTo>
                <a:lnTo>
                  <a:pt x="1860956" y="247357"/>
                </a:lnTo>
                <a:lnTo>
                  <a:pt x="1860956" y="295363"/>
                </a:lnTo>
                <a:lnTo>
                  <a:pt x="1908124" y="306717"/>
                </a:lnTo>
                <a:lnTo>
                  <a:pt x="1954631" y="319747"/>
                </a:lnTo>
                <a:lnTo>
                  <a:pt x="2000427" y="334429"/>
                </a:lnTo>
                <a:lnTo>
                  <a:pt x="2045474" y="350723"/>
                </a:lnTo>
                <a:lnTo>
                  <a:pt x="2089759" y="368592"/>
                </a:lnTo>
                <a:lnTo>
                  <a:pt x="2133231" y="388010"/>
                </a:lnTo>
                <a:lnTo>
                  <a:pt x="2175865" y="408940"/>
                </a:lnTo>
                <a:lnTo>
                  <a:pt x="2217636" y="431355"/>
                </a:lnTo>
                <a:lnTo>
                  <a:pt x="2258491" y="455218"/>
                </a:lnTo>
                <a:lnTo>
                  <a:pt x="2298420" y="480491"/>
                </a:lnTo>
                <a:lnTo>
                  <a:pt x="2337384" y="507161"/>
                </a:lnTo>
                <a:lnTo>
                  <a:pt x="2375344" y="535165"/>
                </a:lnTo>
                <a:lnTo>
                  <a:pt x="2412263" y="564489"/>
                </a:lnTo>
                <a:lnTo>
                  <a:pt x="2448128" y="595096"/>
                </a:lnTo>
                <a:lnTo>
                  <a:pt x="2482888" y="626960"/>
                </a:lnTo>
                <a:lnTo>
                  <a:pt x="2516530" y="660031"/>
                </a:lnTo>
                <a:lnTo>
                  <a:pt x="2548991" y="694296"/>
                </a:lnTo>
                <a:lnTo>
                  <a:pt x="2580271" y="729703"/>
                </a:lnTo>
                <a:lnTo>
                  <a:pt x="2610320" y="766241"/>
                </a:lnTo>
                <a:lnTo>
                  <a:pt x="2639110" y="803846"/>
                </a:lnTo>
                <a:lnTo>
                  <a:pt x="2666606" y="842518"/>
                </a:lnTo>
                <a:lnTo>
                  <a:pt x="2692781" y="882205"/>
                </a:lnTo>
                <a:lnTo>
                  <a:pt x="2717596" y="922883"/>
                </a:lnTo>
                <a:lnTo>
                  <a:pt x="2741028" y="964501"/>
                </a:lnTo>
                <a:lnTo>
                  <a:pt x="2763024" y="1007059"/>
                </a:lnTo>
                <a:lnTo>
                  <a:pt x="2783586" y="1050493"/>
                </a:lnTo>
                <a:lnTo>
                  <a:pt x="2802648" y="1094778"/>
                </a:lnTo>
                <a:lnTo>
                  <a:pt x="2820187" y="1139888"/>
                </a:lnTo>
                <a:lnTo>
                  <a:pt x="2836189" y="1185786"/>
                </a:lnTo>
                <a:lnTo>
                  <a:pt x="2850591" y="1232433"/>
                </a:lnTo>
                <a:lnTo>
                  <a:pt x="2863392" y="1279817"/>
                </a:lnTo>
                <a:lnTo>
                  <a:pt x="2874543" y="1327873"/>
                </a:lnTo>
                <a:lnTo>
                  <a:pt x="2921660" y="1327873"/>
                </a:lnTo>
                <a:close/>
              </a:path>
              <a:path w="3166109" h="3216910">
                <a:moveTo>
                  <a:pt x="3165640" y="1584680"/>
                </a:moveTo>
                <a:lnTo>
                  <a:pt x="3164281" y="1537449"/>
                </a:lnTo>
                <a:lnTo>
                  <a:pt x="3161538" y="1490268"/>
                </a:lnTo>
                <a:lnTo>
                  <a:pt x="3157448" y="1443189"/>
                </a:lnTo>
                <a:lnTo>
                  <a:pt x="3151987" y="1396212"/>
                </a:lnTo>
                <a:lnTo>
                  <a:pt x="3145155" y="1349400"/>
                </a:lnTo>
                <a:lnTo>
                  <a:pt x="3136963" y="1302766"/>
                </a:lnTo>
                <a:lnTo>
                  <a:pt x="3127400" y="1256347"/>
                </a:lnTo>
                <a:lnTo>
                  <a:pt x="3116478" y="1210195"/>
                </a:lnTo>
                <a:lnTo>
                  <a:pt x="3104184" y="1164323"/>
                </a:lnTo>
                <a:lnTo>
                  <a:pt x="3090532" y="1118781"/>
                </a:lnTo>
                <a:lnTo>
                  <a:pt x="3075508" y="1073581"/>
                </a:lnTo>
                <a:lnTo>
                  <a:pt x="3059112" y="1028788"/>
                </a:lnTo>
                <a:lnTo>
                  <a:pt x="3041358" y="984402"/>
                </a:lnTo>
                <a:lnTo>
                  <a:pt x="3022244" y="940485"/>
                </a:lnTo>
                <a:lnTo>
                  <a:pt x="3001759" y="897064"/>
                </a:lnTo>
                <a:lnTo>
                  <a:pt x="2979902" y="854163"/>
                </a:lnTo>
                <a:lnTo>
                  <a:pt x="2956687" y="811822"/>
                </a:lnTo>
                <a:lnTo>
                  <a:pt x="2932112" y="770064"/>
                </a:lnTo>
                <a:lnTo>
                  <a:pt x="2906166" y="728941"/>
                </a:lnTo>
                <a:lnTo>
                  <a:pt x="2866796" y="768819"/>
                </a:lnTo>
                <a:lnTo>
                  <a:pt x="2892234" y="810526"/>
                </a:lnTo>
                <a:lnTo>
                  <a:pt x="2916275" y="852843"/>
                </a:lnTo>
                <a:lnTo>
                  <a:pt x="2938894" y="895731"/>
                </a:lnTo>
                <a:lnTo>
                  <a:pt x="2960103" y="939165"/>
                </a:lnTo>
                <a:lnTo>
                  <a:pt x="2979890" y="983107"/>
                </a:lnTo>
                <a:lnTo>
                  <a:pt x="2998266" y="1027531"/>
                </a:lnTo>
                <a:lnTo>
                  <a:pt x="3015234" y="1072375"/>
                </a:lnTo>
                <a:lnTo>
                  <a:pt x="3030791" y="1117638"/>
                </a:lnTo>
                <a:lnTo>
                  <a:pt x="3044926" y="1163256"/>
                </a:lnTo>
                <a:lnTo>
                  <a:pt x="3057652" y="1209205"/>
                </a:lnTo>
                <a:lnTo>
                  <a:pt x="3068967" y="1255458"/>
                </a:lnTo>
                <a:lnTo>
                  <a:pt x="3078861" y="1301978"/>
                </a:lnTo>
                <a:lnTo>
                  <a:pt x="3087344" y="1348714"/>
                </a:lnTo>
                <a:lnTo>
                  <a:pt x="3094405" y="1395653"/>
                </a:lnTo>
                <a:lnTo>
                  <a:pt x="3100070" y="1442745"/>
                </a:lnTo>
                <a:lnTo>
                  <a:pt x="3104311" y="1489951"/>
                </a:lnTo>
                <a:lnTo>
                  <a:pt x="3107131" y="1537258"/>
                </a:lnTo>
                <a:lnTo>
                  <a:pt x="3108553" y="1584604"/>
                </a:lnTo>
                <a:lnTo>
                  <a:pt x="3108553" y="1631988"/>
                </a:lnTo>
                <a:lnTo>
                  <a:pt x="3107131" y="1679333"/>
                </a:lnTo>
                <a:lnTo>
                  <a:pt x="3104311" y="1726641"/>
                </a:lnTo>
                <a:lnTo>
                  <a:pt x="3100070" y="1773847"/>
                </a:lnTo>
                <a:lnTo>
                  <a:pt x="3094405" y="1820938"/>
                </a:lnTo>
                <a:lnTo>
                  <a:pt x="3087344" y="1867877"/>
                </a:lnTo>
                <a:lnTo>
                  <a:pt x="3078861" y="1914613"/>
                </a:lnTo>
                <a:lnTo>
                  <a:pt x="3068967" y="1961134"/>
                </a:lnTo>
                <a:lnTo>
                  <a:pt x="3057652" y="2007387"/>
                </a:lnTo>
                <a:lnTo>
                  <a:pt x="3044926" y="2053336"/>
                </a:lnTo>
                <a:lnTo>
                  <a:pt x="3030791" y="2098954"/>
                </a:lnTo>
                <a:lnTo>
                  <a:pt x="3015234" y="2144217"/>
                </a:lnTo>
                <a:lnTo>
                  <a:pt x="2998266" y="2189061"/>
                </a:lnTo>
                <a:lnTo>
                  <a:pt x="2979890" y="2233485"/>
                </a:lnTo>
                <a:lnTo>
                  <a:pt x="2960103" y="2277427"/>
                </a:lnTo>
                <a:lnTo>
                  <a:pt x="2938894" y="2320861"/>
                </a:lnTo>
                <a:lnTo>
                  <a:pt x="2916275" y="2363749"/>
                </a:lnTo>
                <a:lnTo>
                  <a:pt x="2892234" y="2406065"/>
                </a:lnTo>
                <a:lnTo>
                  <a:pt x="2866796" y="2447760"/>
                </a:lnTo>
                <a:lnTo>
                  <a:pt x="2906166" y="2487638"/>
                </a:lnTo>
                <a:lnTo>
                  <a:pt x="2932112" y="2446528"/>
                </a:lnTo>
                <a:lnTo>
                  <a:pt x="2956687" y="2404770"/>
                </a:lnTo>
                <a:lnTo>
                  <a:pt x="2979902" y="2362428"/>
                </a:lnTo>
                <a:lnTo>
                  <a:pt x="3001759" y="2319528"/>
                </a:lnTo>
                <a:lnTo>
                  <a:pt x="3022244" y="2276106"/>
                </a:lnTo>
                <a:lnTo>
                  <a:pt x="3041358" y="2232190"/>
                </a:lnTo>
                <a:lnTo>
                  <a:pt x="3059112" y="2187803"/>
                </a:lnTo>
                <a:lnTo>
                  <a:pt x="3075508" y="2143010"/>
                </a:lnTo>
                <a:lnTo>
                  <a:pt x="3090532" y="2097811"/>
                </a:lnTo>
                <a:lnTo>
                  <a:pt x="3104184" y="2052269"/>
                </a:lnTo>
                <a:lnTo>
                  <a:pt x="3116478" y="2006396"/>
                </a:lnTo>
                <a:lnTo>
                  <a:pt x="3127400" y="1960245"/>
                </a:lnTo>
                <a:lnTo>
                  <a:pt x="3136963" y="1913826"/>
                </a:lnTo>
                <a:lnTo>
                  <a:pt x="3145155" y="1867192"/>
                </a:lnTo>
                <a:lnTo>
                  <a:pt x="3151987" y="1820379"/>
                </a:lnTo>
                <a:lnTo>
                  <a:pt x="3157448" y="1773402"/>
                </a:lnTo>
                <a:lnTo>
                  <a:pt x="3161538" y="1726323"/>
                </a:lnTo>
                <a:lnTo>
                  <a:pt x="3164281" y="1679143"/>
                </a:lnTo>
                <a:lnTo>
                  <a:pt x="3165640" y="1631911"/>
                </a:lnTo>
                <a:lnTo>
                  <a:pt x="3165640" y="158468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75242" y="4525772"/>
            <a:ext cx="1665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Blues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fi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79142" y="3117633"/>
            <a:ext cx="3165475" cy="3216910"/>
          </a:xfrm>
          <a:custGeom>
            <a:avLst/>
            <a:gdLst/>
            <a:ahLst/>
            <a:cxnLst/>
            <a:rect l="l" t="t" r="r" b="b"/>
            <a:pathLst>
              <a:path w="3165475" h="3216910">
                <a:moveTo>
                  <a:pt x="300037" y="768819"/>
                </a:moveTo>
                <a:lnTo>
                  <a:pt x="260540" y="728941"/>
                </a:lnTo>
                <a:lnTo>
                  <a:pt x="234480" y="770064"/>
                </a:lnTo>
                <a:lnTo>
                  <a:pt x="209804" y="811822"/>
                </a:lnTo>
                <a:lnTo>
                  <a:pt x="186486" y="854163"/>
                </a:lnTo>
                <a:lnTo>
                  <a:pt x="164553" y="897064"/>
                </a:lnTo>
                <a:lnTo>
                  <a:pt x="143979" y="940485"/>
                </a:lnTo>
                <a:lnTo>
                  <a:pt x="124790" y="984402"/>
                </a:lnTo>
                <a:lnTo>
                  <a:pt x="106959" y="1028788"/>
                </a:lnTo>
                <a:lnTo>
                  <a:pt x="90500" y="1073581"/>
                </a:lnTo>
                <a:lnTo>
                  <a:pt x="75425" y="1118781"/>
                </a:lnTo>
                <a:lnTo>
                  <a:pt x="61709" y="1164323"/>
                </a:lnTo>
                <a:lnTo>
                  <a:pt x="49364" y="1210195"/>
                </a:lnTo>
                <a:lnTo>
                  <a:pt x="38404" y="1256347"/>
                </a:lnTo>
                <a:lnTo>
                  <a:pt x="28803" y="1302766"/>
                </a:lnTo>
                <a:lnTo>
                  <a:pt x="20574" y="1349400"/>
                </a:lnTo>
                <a:lnTo>
                  <a:pt x="13716" y="1396212"/>
                </a:lnTo>
                <a:lnTo>
                  <a:pt x="8229" y="1443189"/>
                </a:lnTo>
                <a:lnTo>
                  <a:pt x="4114" y="1490268"/>
                </a:lnTo>
                <a:lnTo>
                  <a:pt x="1371" y="1537449"/>
                </a:lnTo>
                <a:lnTo>
                  <a:pt x="0" y="1584680"/>
                </a:lnTo>
                <a:lnTo>
                  <a:pt x="0" y="1631911"/>
                </a:lnTo>
                <a:lnTo>
                  <a:pt x="1371" y="1679143"/>
                </a:lnTo>
                <a:lnTo>
                  <a:pt x="4114" y="1726323"/>
                </a:lnTo>
                <a:lnTo>
                  <a:pt x="8229" y="1773402"/>
                </a:lnTo>
                <a:lnTo>
                  <a:pt x="13716" y="1820379"/>
                </a:lnTo>
                <a:lnTo>
                  <a:pt x="20574" y="1867192"/>
                </a:lnTo>
                <a:lnTo>
                  <a:pt x="28803" y="1913826"/>
                </a:lnTo>
                <a:lnTo>
                  <a:pt x="38404" y="1960245"/>
                </a:lnTo>
                <a:lnTo>
                  <a:pt x="49364" y="2006396"/>
                </a:lnTo>
                <a:lnTo>
                  <a:pt x="61709" y="2052269"/>
                </a:lnTo>
                <a:lnTo>
                  <a:pt x="75425" y="2097811"/>
                </a:lnTo>
                <a:lnTo>
                  <a:pt x="90500" y="2143010"/>
                </a:lnTo>
                <a:lnTo>
                  <a:pt x="106959" y="2187803"/>
                </a:lnTo>
                <a:lnTo>
                  <a:pt x="124790" y="2232190"/>
                </a:lnTo>
                <a:lnTo>
                  <a:pt x="143979" y="2276106"/>
                </a:lnTo>
                <a:lnTo>
                  <a:pt x="164553" y="2319528"/>
                </a:lnTo>
                <a:lnTo>
                  <a:pt x="186486" y="2362428"/>
                </a:lnTo>
                <a:lnTo>
                  <a:pt x="209804" y="2404770"/>
                </a:lnTo>
                <a:lnTo>
                  <a:pt x="234480" y="2446528"/>
                </a:lnTo>
                <a:lnTo>
                  <a:pt x="260540" y="2487638"/>
                </a:lnTo>
                <a:lnTo>
                  <a:pt x="300037" y="2447760"/>
                </a:lnTo>
                <a:lnTo>
                  <a:pt x="274485" y="2406065"/>
                </a:lnTo>
                <a:lnTo>
                  <a:pt x="250355" y="2363749"/>
                </a:lnTo>
                <a:lnTo>
                  <a:pt x="227647" y="2320861"/>
                </a:lnTo>
                <a:lnTo>
                  <a:pt x="206349" y="2277427"/>
                </a:lnTo>
                <a:lnTo>
                  <a:pt x="186486" y="2233485"/>
                </a:lnTo>
                <a:lnTo>
                  <a:pt x="168033" y="2189061"/>
                </a:lnTo>
                <a:lnTo>
                  <a:pt x="151003" y="2144217"/>
                </a:lnTo>
                <a:lnTo>
                  <a:pt x="135382" y="2098954"/>
                </a:lnTo>
                <a:lnTo>
                  <a:pt x="121196" y="2053336"/>
                </a:lnTo>
                <a:lnTo>
                  <a:pt x="108419" y="2007387"/>
                </a:lnTo>
                <a:lnTo>
                  <a:pt x="97066" y="1961134"/>
                </a:lnTo>
                <a:lnTo>
                  <a:pt x="87122" y="1914613"/>
                </a:lnTo>
                <a:lnTo>
                  <a:pt x="78613" y="1867877"/>
                </a:lnTo>
                <a:lnTo>
                  <a:pt x="71513" y="1820938"/>
                </a:lnTo>
                <a:lnTo>
                  <a:pt x="65836" y="1773847"/>
                </a:lnTo>
                <a:lnTo>
                  <a:pt x="61582" y="1726641"/>
                </a:lnTo>
                <a:lnTo>
                  <a:pt x="58737" y="1679333"/>
                </a:lnTo>
                <a:lnTo>
                  <a:pt x="57315" y="1631988"/>
                </a:lnTo>
                <a:lnTo>
                  <a:pt x="57315" y="1584604"/>
                </a:lnTo>
                <a:lnTo>
                  <a:pt x="58737" y="1537258"/>
                </a:lnTo>
                <a:lnTo>
                  <a:pt x="61582" y="1489951"/>
                </a:lnTo>
                <a:lnTo>
                  <a:pt x="65836" y="1442745"/>
                </a:lnTo>
                <a:lnTo>
                  <a:pt x="71513" y="1395653"/>
                </a:lnTo>
                <a:lnTo>
                  <a:pt x="78613" y="1348714"/>
                </a:lnTo>
                <a:lnTo>
                  <a:pt x="87122" y="1301978"/>
                </a:lnTo>
                <a:lnTo>
                  <a:pt x="97066" y="1255458"/>
                </a:lnTo>
                <a:lnTo>
                  <a:pt x="108419" y="1209205"/>
                </a:lnTo>
                <a:lnTo>
                  <a:pt x="121196" y="1163256"/>
                </a:lnTo>
                <a:lnTo>
                  <a:pt x="135382" y="1117638"/>
                </a:lnTo>
                <a:lnTo>
                  <a:pt x="151003" y="1072375"/>
                </a:lnTo>
                <a:lnTo>
                  <a:pt x="168033" y="1027531"/>
                </a:lnTo>
                <a:lnTo>
                  <a:pt x="186486" y="983107"/>
                </a:lnTo>
                <a:lnTo>
                  <a:pt x="206349" y="939165"/>
                </a:lnTo>
                <a:lnTo>
                  <a:pt x="227647" y="895731"/>
                </a:lnTo>
                <a:lnTo>
                  <a:pt x="250355" y="852843"/>
                </a:lnTo>
                <a:lnTo>
                  <a:pt x="274485" y="810526"/>
                </a:lnTo>
                <a:lnTo>
                  <a:pt x="300037" y="768819"/>
                </a:lnTo>
                <a:close/>
              </a:path>
              <a:path w="3165475" h="3216910">
                <a:moveTo>
                  <a:pt x="1305877" y="2921343"/>
                </a:moveTo>
                <a:lnTo>
                  <a:pt x="1258620" y="2910027"/>
                </a:lnTo>
                <a:lnTo>
                  <a:pt x="1212049" y="2897022"/>
                </a:lnTo>
                <a:lnTo>
                  <a:pt x="1166190" y="2882379"/>
                </a:lnTo>
                <a:lnTo>
                  <a:pt x="1121067" y="2866136"/>
                </a:lnTo>
                <a:lnTo>
                  <a:pt x="1076718" y="2848305"/>
                </a:lnTo>
                <a:lnTo>
                  <a:pt x="1033183" y="2828937"/>
                </a:lnTo>
                <a:lnTo>
                  <a:pt x="990485" y="2808059"/>
                </a:lnTo>
                <a:lnTo>
                  <a:pt x="948664" y="2785707"/>
                </a:lnTo>
                <a:lnTo>
                  <a:pt x="907745" y="2761919"/>
                </a:lnTo>
                <a:lnTo>
                  <a:pt x="867765" y="2736710"/>
                </a:lnTo>
                <a:lnTo>
                  <a:pt x="828751" y="2710116"/>
                </a:lnTo>
                <a:lnTo>
                  <a:pt x="790740" y="2682189"/>
                </a:lnTo>
                <a:lnTo>
                  <a:pt x="753757" y="2652941"/>
                </a:lnTo>
                <a:lnTo>
                  <a:pt x="717854" y="2622423"/>
                </a:lnTo>
                <a:lnTo>
                  <a:pt x="683044" y="2590647"/>
                </a:lnTo>
                <a:lnTo>
                  <a:pt x="649363" y="2557665"/>
                </a:lnTo>
                <a:lnTo>
                  <a:pt x="616851" y="2523502"/>
                </a:lnTo>
                <a:lnTo>
                  <a:pt x="585533" y="2488196"/>
                </a:lnTo>
                <a:lnTo>
                  <a:pt x="555434" y="2451773"/>
                </a:lnTo>
                <a:lnTo>
                  <a:pt x="526605" y="2414257"/>
                </a:lnTo>
                <a:lnTo>
                  <a:pt x="499071" y="2375700"/>
                </a:lnTo>
                <a:lnTo>
                  <a:pt x="472871" y="2336127"/>
                </a:lnTo>
                <a:lnTo>
                  <a:pt x="448017" y="2295575"/>
                </a:lnTo>
                <a:lnTo>
                  <a:pt x="424561" y="2254072"/>
                </a:lnTo>
                <a:lnTo>
                  <a:pt x="402526" y="2211641"/>
                </a:lnTo>
                <a:lnTo>
                  <a:pt x="381952" y="2168334"/>
                </a:lnTo>
                <a:lnTo>
                  <a:pt x="362864" y="2124176"/>
                </a:lnTo>
                <a:lnTo>
                  <a:pt x="345300" y="2079205"/>
                </a:lnTo>
                <a:lnTo>
                  <a:pt x="329285" y="2033435"/>
                </a:lnTo>
                <a:lnTo>
                  <a:pt x="314858" y="1986915"/>
                </a:lnTo>
                <a:lnTo>
                  <a:pt x="302044" y="1939683"/>
                </a:lnTo>
                <a:lnTo>
                  <a:pt x="290893" y="1891753"/>
                </a:lnTo>
                <a:lnTo>
                  <a:pt x="243649" y="1891753"/>
                </a:lnTo>
                <a:lnTo>
                  <a:pt x="254495" y="1940763"/>
                </a:lnTo>
                <a:lnTo>
                  <a:pt x="267004" y="1989061"/>
                </a:lnTo>
                <a:lnTo>
                  <a:pt x="281139" y="2036648"/>
                </a:lnTo>
                <a:lnTo>
                  <a:pt x="296875" y="2083485"/>
                </a:lnTo>
                <a:lnTo>
                  <a:pt x="314172" y="2129523"/>
                </a:lnTo>
                <a:lnTo>
                  <a:pt x="333006" y="2174748"/>
                </a:lnTo>
                <a:lnTo>
                  <a:pt x="353339" y="2219121"/>
                </a:lnTo>
                <a:lnTo>
                  <a:pt x="375145" y="2262606"/>
                </a:lnTo>
                <a:lnTo>
                  <a:pt x="398399" y="2305177"/>
                </a:lnTo>
                <a:lnTo>
                  <a:pt x="423049" y="2346807"/>
                </a:lnTo>
                <a:lnTo>
                  <a:pt x="449072" y="2387460"/>
                </a:lnTo>
                <a:lnTo>
                  <a:pt x="476440" y="2427097"/>
                </a:lnTo>
                <a:lnTo>
                  <a:pt x="505129" y="2465679"/>
                </a:lnTo>
                <a:lnTo>
                  <a:pt x="535089" y="2503208"/>
                </a:lnTo>
                <a:lnTo>
                  <a:pt x="566305" y="2539619"/>
                </a:lnTo>
                <a:lnTo>
                  <a:pt x="598741" y="2574887"/>
                </a:lnTo>
                <a:lnTo>
                  <a:pt x="632358" y="2608986"/>
                </a:lnTo>
                <a:lnTo>
                  <a:pt x="667131" y="2641892"/>
                </a:lnTo>
                <a:lnTo>
                  <a:pt x="703033" y="2673553"/>
                </a:lnTo>
                <a:lnTo>
                  <a:pt x="740016" y="2703944"/>
                </a:lnTo>
                <a:lnTo>
                  <a:pt x="778065" y="2733040"/>
                </a:lnTo>
                <a:lnTo>
                  <a:pt x="817143" y="2760802"/>
                </a:lnTo>
                <a:lnTo>
                  <a:pt x="857224" y="2787205"/>
                </a:lnTo>
                <a:lnTo>
                  <a:pt x="898258" y="2812211"/>
                </a:lnTo>
                <a:lnTo>
                  <a:pt x="940231" y="2835795"/>
                </a:lnTo>
                <a:lnTo>
                  <a:pt x="983119" y="2857919"/>
                </a:lnTo>
                <a:lnTo>
                  <a:pt x="1026858" y="2878544"/>
                </a:lnTo>
                <a:lnTo>
                  <a:pt x="1071448" y="2897657"/>
                </a:lnTo>
                <a:lnTo>
                  <a:pt x="1116838" y="2915208"/>
                </a:lnTo>
                <a:lnTo>
                  <a:pt x="1163015" y="2931172"/>
                </a:lnTo>
                <a:lnTo>
                  <a:pt x="1209929" y="2945523"/>
                </a:lnTo>
                <a:lnTo>
                  <a:pt x="1257566" y="2958211"/>
                </a:lnTo>
                <a:lnTo>
                  <a:pt x="1305877" y="2969222"/>
                </a:lnTo>
                <a:lnTo>
                  <a:pt x="1305877" y="2921343"/>
                </a:lnTo>
                <a:close/>
              </a:path>
              <a:path w="3165475" h="3216910">
                <a:moveTo>
                  <a:pt x="1305877" y="247357"/>
                </a:moveTo>
                <a:lnTo>
                  <a:pt x="1257566" y="258406"/>
                </a:lnTo>
                <a:lnTo>
                  <a:pt x="1209929" y="271132"/>
                </a:lnTo>
                <a:lnTo>
                  <a:pt x="1163015" y="285508"/>
                </a:lnTo>
                <a:lnTo>
                  <a:pt x="1116838" y="301510"/>
                </a:lnTo>
                <a:lnTo>
                  <a:pt x="1071448" y="319112"/>
                </a:lnTo>
                <a:lnTo>
                  <a:pt x="1026858" y="338264"/>
                </a:lnTo>
                <a:lnTo>
                  <a:pt x="983119" y="358952"/>
                </a:lnTo>
                <a:lnTo>
                  <a:pt x="940231" y="381127"/>
                </a:lnTo>
                <a:lnTo>
                  <a:pt x="898258" y="404774"/>
                </a:lnTo>
                <a:lnTo>
                  <a:pt x="857224" y="429844"/>
                </a:lnTo>
                <a:lnTo>
                  <a:pt x="817143" y="456323"/>
                </a:lnTo>
                <a:lnTo>
                  <a:pt x="778065" y="484162"/>
                </a:lnTo>
                <a:lnTo>
                  <a:pt x="740016" y="513334"/>
                </a:lnTo>
                <a:lnTo>
                  <a:pt x="703033" y="543814"/>
                </a:lnTo>
                <a:lnTo>
                  <a:pt x="667131" y="575564"/>
                </a:lnTo>
                <a:lnTo>
                  <a:pt x="632358" y="608558"/>
                </a:lnTo>
                <a:lnTo>
                  <a:pt x="598741" y="642759"/>
                </a:lnTo>
                <a:lnTo>
                  <a:pt x="566305" y="678129"/>
                </a:lnTo>
                <a:lnTo>
                  <a:pt x="535089" y="714641"/>
                </a:lnTo>
                <a:lnTo>
                  <a:pt x="505129" y="752259"/>
                </a:lnTo>
                <a:lnTo>
                  <a:pt x="476440" y="790968"/>
                </a:lnTo>
                <a:lnTo>
                  <a:pt x="449072" y="830719"/>
                </a:lnTo>
                <a:lnTo>
                  <a:pt x="423049" y="871486"/>
                </a:lnTo>
                <a:lnTo>
                  <a:pt x="398399" y="913231"/>
                </a:lnTo>
                <a:lnTo>
                  <a:pt x="375145" y="955929"/>
                </a:lnTo>
                <a:lnTo>
                  <a:pt x="353339" y="999540"/>
                </a:lnTo>
                <a:lnTo>
                  <a:pt x="333006" y="1044041"/>
                </a:lnTo>
                <a:lnTo>
                  <a:pt x="314172" y="1089406"/>
                </a:lnTo>
                <a:lnTo>
                  <a:pt x="296875" y="1135583"/>
                </a:lnTo>
                <a:lnTo>
                  <a:pt x="281139" y="1182547"/>
                </a:lnTo>
                <a:lnTo>
                  <a:pt x="267004" y="1230274"/>
                </a:lnTo>
                <a:lnTo>
                  <a:pt x="254495" y="1278737"/>
                </a:lnTo>
                <a:lnTo>
                  <a:pt x="243649" y="1327873"/>
                </a:lnTo>
                <a:lnTo>
                  <a:pt x="290893" y="1327873"/>
                </a:lnTo>
                <a:lnTo>
                  <a:pt x="302044" y="1279817"/>
                </a:lnTo>
                <a:lnTo>
                  <a:pt x="314858" y="1232433"/>
                </a:lnTo>
                <a:lnTo>
                  <a:pt x="329285" y="1185786"/>
                </a:lnTo>
                <a:lnTo>
                  <a:pt x="345300" y="1139888"/>
                </a:lnTo>
                <a:lnTo>
                  <a:pt x="362864" y="1094778"/>
                </a:lnTo>
                <a:lnTo>
                  <a:pt x="381952" y="1050493"/>
                </a:lnTo>
                <a:lnTo>
                  <a:pt x="402526" y="1007059"/>
                </a:lnTo>
                <a:lnTo>
                  <a:pt x="424561" y="964501"/>
                </a:lnTo>
                <a:lnTo>
                  <a:pt x="448017" y="922883"/>
                </a:lnTo>
                <a:lnTo>
                  <a:pt x="472871" y="882205"/>
                </a:lnTo>
                <a:lnTo>
                  <a:pt x="499071" y="842518"/>
                </a:lnTo>
                <a:lnTo>
                  <a:pt x="526605" y="803846"/>
                </a:lnTo>
                <a:lnTo>
                  <a:pt x="555434" y="766241"/>
                </a:lnTo>
                <a:lnTo>
                  <a:pt x="585533" y="729703"/>
                </a:lnTo>
                <a:lnTo>
                  <a:pt x="616851" y="694296"/>
                </a:lnTo>
                <a:lnTo>
                  <a:pt x="649363" y="660031"/>
                </a:lnTo>
                <a:lnTo>
                  <a:pt x="683044" y="626960"/>
                </a:lnTo>
                <a:lnTo>
                  <a:pt x="717854" y="595096"/>
                </a:lnTo>
                <a:lnTo>
                  <a:pt x="753757" y="564489"/>
                </a:lnTo>
                <a:lnTo>
                  <a:pt x="790740" y="535165"/>
                </a:lnTo>
                <a:lnTo>
                  <a:pt x="828751" y="507161"/>
                </a:lnTo>
                <a:lnTo>
                  <a:pt x="867765" y="480491"/>
                </a:lnTo>
                <a:lnTo>
                  <a:pt x="907745" y="455218"/>
                </a:lnTo>
                <a:lnTo>
                  <a:pt x="948664" y="431355"/>
                </a:lnTo>
                <a:lnTo>
                  <a:pt x="990485" y="408940"/>
                </a:lnTo>
                <a:lnTo>
                  <a:pt x="1033183" y="388010"/>
                </a:lnTo>
                <a:lnTo>
                  <a:pt x="1076718" y="368592"/>
                </a:lnTo>
                <a:lnTo>
                  <a:pt x="1121067" y="350723"/>
                </a:lnTo>
                <a:lnTo>
                  <a:pt x="1166190" y="334429"/>
                </a:lnTo>
                <a:lnTo>
                  <a:pt x="1212049" y="319747"/>
                </a:lnTo>
                <a:lnTo>
                  <a:pt x="1258620" y="306717"/>
                </a:lnTo>
                <a:lnTo>
                  <a:pt x="1305877" y="295363"/>
                </a:lnTo>
                <a:lnTo>
                  <a:pt x="1305877" y="247357"/>
                </a:lnTo>
                <a:close/>
              </a:path>
              <a:path w="3165475" h="3216910">
                <a:moveTo>
                  <a:pt x="2451925" y="2952839"/>
                </a:moveTo>
                <a:lnTo>
                  <a:pt x="2412555" y="2912834"/>
                </a:lnTo>
                <a:lnTo>
                  <a:pt x="2370277" y="2939389"/>
                </a:lnTo>
                <a:lnTo>
                  <a:pt x="2327364" y="2964421"/>
                </a:lnTo>
                <a:lnTo>
                  <a:pt x="2283853" y="2987929"/>
                </a:lnTo>
                <a:lnTo>
                  <a:pt x="2239784" y="3009925"/>
                </a:lnTo>
                <a:lnTo>
                  <a:pt x="2195195" y="3030397"/>
                </a:lnTo>
                <a:lnTo>
                  <a:pt x="2150110" y="3049359"/>
                </a:lnTo>
                <a:lnTo>
                  <a:pt x="2104580" y="3066808"/>
                </a:lnTo>
                <a:lnTo>
                  <a:pt x="2058631" y="3082734"/>
                </a:lnTo>
                <a:lnTo>
                  <a:pt x="2012315" y="3097149"/>
                </a:lnTo>
                <a:lnTo>
                  <a:pt x="1965655" y="3110039"/>
                </a:lnTo>
                <a:lnTo>
                  <a:pt x="1918703" y="3121418"/>
                </a:lnTo>
                <a:lnTo>
                  <a:pt x="1871484" y="3131274"/>
                </a:lnTo>
                <a:lnTo>
                  <a:pt x="1824037" y="3139617"/>
                </a:lnTo>
                <a:lnTo>
                  <a:pt x="1776412" y="3146450"/>
                </a:lnTo>
                <a:lnTo>
                  <a:pt x="1728622" y="3151759"/>
                </a:lnTo>
                <a:lnTo>
                  <a:pt x="1680730" y="3155556"/>
                </a:lnTo>
                <a:lnTo>
                  <a:pt x="1632762" y="3157829"/>
                </a:lnTo>
                <a:lnTo>
                  <a:pt x="1584769" y="3158579"/>
                </a:lnTo>
                <a:lnTo>
                  <a:pt x="1536763" y="3157829"/>
                </a:lnTo>
                <a:lnTo>
                  <a:pt x="1488795" y="3155556"/>
                </a:lnTo>
                <a:lnTo>
                  <a:pt x="1440903" y="3151759"/>
                </a:lnTo>
                <a:lnTo>
                  <a:pt x="1393113" y="3146450"/>
                </a:lnTo>
                <a:lnTo>
                  <a:pt x="1345488" y="3139617"/>
                </a:lnTo>
                <a:lnTo>
                  <a:pt x="1298041" y="3131274"/>
                </a:lnTo>
                <a:lnTo>
                  <a:pt x="1250823" y="3121418"/>
                </a:lnTo>
                <a:lnTo>
                  <a:pt x="1203871" y="3110039"/>
                </a:lnTo>
                <a:lnTo>
                  <a:pt x="1157211" y="3097149"/>
                </a:lnTo>
                <a:lnTo>
                  <a:pt x="1110894" y="3082734"/>
                </a:lnTo>
                <a:lnTo>
                  <a:pt x="1064945" y="3066808"/>
                </a:lnTo>
                <a:lnTo>
                  <a:pt x="1019416" y="3049359"/>
                </a:lnTo>
                <a:lnTo>
                  <a:pt x="974331" y="3030397"/>
                </a:lnTo>
                <a:lnTo>
                  <a:pt x="929741" y="3009925"/>
                </a:lnTo>
                <a:lnTo>
                  <a:pt x="885672" y="2987929"/>
                </a:lnTo>
                <a:lnTo>
                  <a:pt x="842162" y="2964421"/>
                </a:lnTo>
                <a:lnTo>
                  <a:pt x="799249" y="2939389"/>
                </a:lnTo>
                <a:lnTo>
                  <a:pt x="756983" y="2912834"/>
                </a:lnTo>
                <a:lnTo>
                  <a:pt x="717613" y="2952839"/>
                </a:lnTo>
                <a:lnTo>
                  <a:pt x="759231" y="2979877"/>
                </a:lnTo>
                <a:lnTo>
                  <a:pt x="801509" y="3005442"/>
                </a:lnTo>
                <a:lnTo>
                  <a:pt x="844397" y="3029559"/>
                </a:lnTo>
                <a:lnTo>
                  <a:pt x="887869" y="3052203"/>
                </a:lnTo>
                <a:lnTo>
                  <a:pt x="931887" y="3073400"/>
                </a:lnTo>
                <a:lnTo>
                  <a:pt x="976401" y="3093123"/>
                </a:lnTo>
                <a:lnTo>
                  <a:pt x="1021397" y="3111385"/>
                </a:lnTo>
                <a:lnTo>
                  <a:pt x="1066812" y="3128187"/>
                </a:lnTo>
                <a:lnTo>
                  <a:pt x="1112634" y="3143529"/>
                </a:lnTo>
                <a:lnTo>
                  <a:pt x="1158811" y="3157410"/>
                </a:lnTo>
                <a:lnTo>
                  <a:pt x="1205318" y="3169831"/>
                </a:lnTo>
                <a:lnTo>
                  <a:pt x="1252118" y="3180791"/>
                </a:lnTo>
                <a:lnTo>
                  <a:pt x="1299171" y="3190290"/>
                </a:lnTo>
                <a:lnTo>
                  <a:pt x="1346441" y="3198330"/>
                </a:lnTo>
                <a:lnTo>
                  <a:pt x="1393888" y="3204908"/>
                </a:lnTo>
                <a:lnTo>
                  <a:pt x="1441475" y="3210014"/>
                </a:lnTo>
                <a:lnTo>
                  <a:pt x="1489176" y="3213671"/>
                </a:lnTo>
                <a:lnTo>
                  <a:pt x="1536954" y="3215856"/>
                </a:lnTo>
                <a:lnTo>
                  <a:pt x="1584756" y="3216592"/>
                </a:lnTo>
                <a:lnTo>
                  <a:pt x="1632572" y="3215856"/>
                </a:lnTo>
                <a:lnTo>
                  <a:pt x="1680349" y="3213671"/>
                </a:lnTo>
                <a:lnTo>
                  <a:pt x="1728050" y="3210014"/>
                </a:lnTo>
                <a:lnTo>
                  <a:pt x="1775637" y="3204908"/>
                </a:lnTo>
                <a:lnTo>
                  <a:pt x="1823085" y="3198330"/>
                </a:lnTo>
                <a:lnTo>
                  <a:pt x="1870354" y="3190290"/>
                </a:lnTo>
                <a:lnTo>
                  <a:pt x="1917407" y="3180791"/>
                </a:lnTo>
                <a:lnTo>
                  <a:pt x="1964207" y="3169831"/>
                </a:lnTo>
                <a:lnTo>
                  <a:pt x="2010714" y="3157410"/>
                </a:lnTo>
                <a:lnTo>
                  <a:pt x="2056892" y="3143529"/>
                </a:lnTo>
                <a:lnTo>
                  <a:pt x="2102713" y="3128187"/>
                </a:lnTo>
                <a:lnTo>
                  <a:pt x="2148128" y="3111385"/>
                </a:lnTo>
                <a:lnTo>
                  <a:pt x="2193125" y="3093123"/>
                </a:lnTo>
                <a:lnTo>
                  <a:pt x="2237638" y="3073400"/>
                </a:lnTo>
                <a:lnTo>
                  <a:pt x="2281656" y="3052203"/>
                </a:lnTo>
                <a:lnTo>
                  <a:pt x="2325128" y="3029559"/>
                </a:lnTo>
                <a:lnTo>
                  <a:pt x="2368016" y="3005442"/>
                </a:lnTo>
                <a:lnTo>
                  <a:pt x="2410295" y="2979877"/>
                </a:lnTo>
                <a:lnTo>
                  <a:pt x="2451925" y="2952839"/>
                </a:lnTo>
                <a:close/>
              </a:path>
              <a:path w="3165475" h="3216910">
                <a:moveTo>
                  <a:pt x="2451925" y="263740"/>
                </a:moveTo>
                <a:lnTo>
                  <a:pt x="2410295" y="236715"/>
                </a:lnTo>
                <a:lnTo>
                  <a:pt x="2368016" y="211150"/>
                </a:lnTo>
                <a:lnTo>
                  <a:pt x="2325128" y="187032"/>
                </a:lnTo>
                <a:lnTo>
                  <a:pt x="2281656" y="164388"/>
                </a:lnTo>
                <a:lnTo>
                  <a:pt x="2237638" y="143192"/>
                </a:lnTo>
                <a:lnTo>
                  <a:pt x="2193125" y="123469"/>
                </a:lnTo>
                <a:lnTo>
                  <a:pt x="2148128" y="105206"/>
                </a:lnTo>
                <a:lnTo>
                  <a:pt x="2102713" y="88404"/>
                </a:lnTo>
                <a:lnTo>
                  <a:pt x="2056892" y="73063"/>
                </a:lnTo>
                <a:lnTo>
                  <a:pt x="2010714" y="59182"/>
                </a:lnTo>
                <a:lnTo>
                  <a:pt x="1964207" y="46761"/>
                </a:lnTo>
                <a:lnTo>
                  <a:pt x="1917407" y="35801"/>
                </a:lnTo>
                <a:lnTo>
                  <a:pt x="1870354" y="26301"/>
                </a:lnTo>
                <a:lnTo>
                  <a:pt x="1823085" y="18262"/>
                </a:lnTo>
                <a:lnTo>
                  <a:pt x="1775637" y="11684"/>
                </a:lnTo>
                <a:lnTo>
                  <a:pt x="1728050" y="6578"/>
                </a:lnTo>
                <a:lnTo>
                  <a:pt x="1680349" y="2921"/>
                </a:lnTo>
                <a:lnTo>
                  <a:pt x="1632572" y="736"/>
                </a:lnTo>
                <a:lnTo>
                  <a:pt x="1584769" y="0"/>
                </a:lnTo>
                <a:lnTo>
                  <a:pt x="1536954" y="736"/>
                </a:lnTo>
                <a:lnTo>
                  <a:pt x="1489176" y="2921"/>
                </a:lnTo>
                <a:lnTo>
                  <a:pt x="1441475" y="6578"/>
                </a:lnTo>
                <a:lnTo>
                  <a:pt x="1393888" y="11684"/>
                </a:lnTo>
                <a:lnTo>
                  <a:pt x="1346441" y="18262"/>
                </a:lnTo>
                <a:lnTo>
                  <a:pt x="1299171" y="26301"/>
                </a:lnTo>
                <a:lnTo>
                  <a:pt x="1252118" y="35801"/>
                </a:lnTo>
                <a:lnTo>
                  <a:pt x="1205318" y="46761"/>
                </a:lnTo>
                <a:lnTo>
                  <a:pt x="1158811" y="59182"/>
                </a:lnTo>
                <a:lnTo>
                  <a:pt x="1112634" y="73063"/>
                </a:lnTo>
                <a:lnTo>
                  <a:pt x="1066812" y="88404"/>
                </a:lnTo>
                <a:lnTo>
                  <a:pt x="1021397" y="105206"/>
                </a:lnTo>
                <a:lnTo>
                  <a:pt x="976401" y="123469"/>
                </a:lnTo>
                <a:lnTo>
                  <a:pt x="931887" y="143192"/>
                </a:lnTo>
                <a:lnTo>
                  <a:pt x="887869" y="164388"/>
                </a:lnTo>
                <a:lnTo>
                  <a:pt x="844397" y="187032"/>
                </a:lnTo>
                <a:lnTo>
                  <a:pt x="801509" y="211150"/>
                </a:lnTo>
                <a:lnTo>
                  <a:pt x="759231" y="236715"/>
                </a:lnTo>
                <a:lnTo>
                  <a:pt x="717613" y="263740"/>
                </a:lnTo>
                <a:lnTo>
                  <a:pt x="756983" y="303745"/>
                </a:lnTo>
                <a:lnTo>
                  <a:pt x="799249" y="277202"/>
                </a:lnTo>
                <a:lnTo>
                  <a:pt x="842162" y="252171"/>
                </a:lnTo>
                <a:lnTo>
                  <a:pt x="885672" y="228663"/>
                </a:lnTo>
                <a:lnTo>
                  <a:pt x="929741" y="206667"/>
                </a:lnTo>
                <a:lnTo>
                  <a:pt x="974331" y="186194"/>
                </a:lnTo>
                <a:lnTo>
                  <a:pt x="1019416" y="167233"/>
                </a:lnTo>
                <a:lnTo>
                  <a:pt x="1064945" y="149783"/>
                </a:lnTo>
                <a:lnTo>
                  <a:pt x="1110894" y="133858"/>
                </a:lnTo>
                <a:lnTo>
                  <a:pt x="1157211" y="119443"/>
                </a:lnTo>
                <a:lnTo>
                  <a:pt x="1203871" y="106553"/>
                </a:lnTo>
                <a:lnTo>
                  <a:pt x="1250823" y="95173"/>
                </a:lnTo>
                <a:lnTo>
                  <a:pt x="1298041" y="85318"/>
                </a:lnTo>
                <a:lnTo>
                  <a:pt x="1345488" y="76974"/>
                </a:lnTo>
                <a:lnTo>
                  <a:pt x="1393113" y="70142"/>
                </a:lnTo>
                <a:lnTo>
                  <a:pt x="1440903" y="64833"/>
                </a:lnTo>
                <a:lnTo>
                  <a:pt x="1488795" y="61036"/>
                </a:lnTo>
                <a:lnTo>
                  <a:pt x="1536763" y="58762"/>
                </a:lnTo>
                <a:lnTo>
                  <a:pt x="1584769" y="58013"/>
                </a:lnTo>
                <a:lnTo>
                  <a:pt x="1632762" y="58762"/>
                </a:lnTo>
                <a:lnTo>
                  <a:pt x="1680730" y="61036"/>
                </a:lnTo>
                <a:lnTo>
                  <a:pt x="1728622" y="64833"/>
                </a:lnTo>
                <a:lnTo>
                  <a:pt x="1776412" y="70142"/>
                </a:lnTo>
                <a:lnTo>
                  <a:pt x="1824037" y="76974"/>
                </a:lnTo>
                <a:lnTo>
                  <a:pt x="1871484" y="85318"/>
                </a:lnTo>
                <a:lnTo>
                  <a:pt x="1918703" y="95173"/>
                </a:lnTo>
                <a:lnTo>
                  <a:pt x="1965655" y="106553"/>
                </a:lnTo>
                <a:lnTo>
                  <a:pt x="2012315" y="119443"/>
                </a:lnTo>
                <a:lnTo>
                  <a:pt x="2058631" y="133858"/>
                </a:lnTo>
                <a:lnTo>
                  <a:pt x="2104580" y="149783"/>
                </a:lnTo>
                <a:lnTo>
                  <a:pt x="2150110" y="167233"/>
                </a:lnTo>
                <a:lnTo>
                  <a:pt x="2195195" y="186194"/>
                </a:lnTo>
                <a:lnTo>
                  <a:pt x="2239784" y="206667"/>
                </a:lnTo>
                <a:lnTo>
                  <a:pt x="2283853" y="228663"/>
                </a:lnTo>
                <a:lnTo>
                  <a:pt x="2327364" y="252171"/>
                </a:lnTo>
                <a:lnTo>
                  <a:pt x="2370277" y="277202"/>
                </a:lnTo>
                <a:lnTo>
                  <a:pt x="2412555" y="303745"/>
                </a:lnTo>
                <a:lnTo>
                  <a:pt x="2451925" y="263740"/>
                </a:lnTo>
                <a:close/>
              </a:path>
              <a:path w="3165475" h="3216910">
                <a:moveTo>
                  <a:pt x="2921317" y="1891753"/>
                </a:moveTo>
                <a:lnTo>
                  <a:pt x="2874200" y="1891753"/>
                </a:lnTo>
                <a:lnTo>
                  <a:pt x="2863050" y="1939683"/>
                </a:lnTo>
                <a:lnTo>
                  <a:pt x="2850248" y="1986915"/>
                </a:lnTo>
                <a:lnTo>
                  <a:pt x="2835846" y="2033435"/>
                </a:lnTo>
                <a:lnTo>
                  <a:pt x="2819844" y="2079205"/>
                </a:lnTo>
                <a:lnTo>
                  <a:pt x="2802305" y="2124176"/>
                </a:lnTo>
                <a:lnTo>
                  <a:pt x="2783243" y="2168334"/>
                </a:lnTo>
                <a:lnTo>
                  <a:pt x="2762681" y="2211641"/>
                </a:lnTo>
                <a:lnTo>
                  <a:pt x="2740685" y="2254072"/>
                </a:lnTo>
                <a:lnTo>
                  <a:pt x="2717254" y="2295575"/>
                </a:lnTo>
                <a:lnTo>
                  <a:pt x="2692438" y="2336127"/>
                </a:lnTo>
                <a:lnTo>
                  <a:pt x="2666263" y="2375700"/>
                </a:lnTo>
                <a:lnTo>
                  <a:pt x="2638768" y="2414257"/>
                </a:lnTo>
                <a:lnTo>
                  <a:pt x="2609977" y="2451773"/>
                </a:lnTo>
                <a:lnTo>
                  <a:pt x="2579928" y="2488196"/>
                </a:lnTo>
                <a:lnTo>
                  <a:pt x="2548648" y="2523502"/>
                </a:lnTo>
                <a:lnTo>
                  <a:pt x="2516174" y="2557665"/>
                </a:lnTo>
                <a:lnTo>
                  <a:pt x="2482545" y="2590647"/>
                </a:lnTo>
                <a:lnTo>
                  <a:pt x="2447785" y="2622423"/>
                </a:lnTo>
                <a:lnTo>
                  <a:pt x="2411920" y="2652941"/>
                </a:lnTo>
                <a:lnTo>
                  <a:pt x="2375001" y="2682189"/>
                </a:lnTo>
                <a:lnTo>
                  <a:pt x="2337041" y="2710116"/>
                </a:lnTo>
                <a:lnTo>
                  <a:pt x="2298077" y="2736710"/>
                </a:lnTo>
                <a:lnTo>
                  <a:pt x="2258149" y="2761919"/>
                </a:lnTo>
                <a:lnTo>
                  <a:pt x="2217293" y="2785707"/>
                </a:lnTo>
                <a:lnTo>
                  <a:pt x="2175522" y="2808059"/>
                </a:lnTo>
                <a:lnTo>
                  <a:pt x="2132888" y="2828937"/>
                </a:lnTo>
                <a:lnTo>
                  <a:pt x="2089416" y="2848305"/>
                </a:lnTo>
                <a:lnTo>
                  <a:pt x="2045131" y="2866136"/>
                </a:lnTo>
                <a:lnTo>
                  <a:pt x="2000084" y="2882379"/>
                </a:lnTo>
                <a:lnTo>
                  <a:pt x="1954288" y="2897022"/>
                </a:lnTo>
                <a:lnTo>
                  <a:pt x="1907781" y="2910027"/>
                </a:lnTo>
                <a:lnTo>
                  <a:pt x="1860613" y="2921343"/>
                </a:lnTo>
                <a:lnTo>
                  <a:pt x="1860613" y="2969222"/>
                </a:lnTo>
                <a:lnTo>
                  <a:pt x="1908848" y="2958211"/>
                </a:lnTo>
                <a:lnTo>
                  <a:pt x="1956409" y="2945523"/>
                </a:lnTo>
                <a:lnTo>
                  <a:pt x="2003259" y="2931172"/>
                </a:lnTo>
                <a:lnTo>
                  <a:pt x="2049360" y="2915208"/>
                </a:lnTo>
                <a:lnTo>
                  <a:pt x="2094687" y="2897657"/>
                </a:lnTo>
                <a:lnTo>
                  <a:pt x="2139213" y="2878544"/>
                </a:lnTo>
                <a:lnTo>
                  <a:pt x="2182901" y="2857919"/>
                </a:lnTo>
                <a:lnTo>
                  <a:pt x="2225713" y="2835795"/>
                </a:lnTo>
                <a:lnTo>
                  <a:pt x="2267623" y="2812211"/>
                </a:lnTo>
                <a:lnTo>
                  <a:pt x="2308606" y="2787205"/>
                </a:lnTo>
                <a:lnTo>
                  <a:pt x="2348623" y="2760802"/>
                </a:lnTo>
                <a:lnTo>
                  <a:pt x="2387650" y="2733040"/>
                </a:lnTo>
                <a:lnTo>
                  <a:pt x="2425636" y="2703944"/>
                </a:lnTo>
                <a:lnTo>
                  <a:pt x="2462580" y="2673553"/>
                </a:lnTo>
                <a:lnTo>
                  <a:pt x="2498420" y="2641892"/>
                </a:lnTo>
                <a:lnTo>
                  <a:pt x="2533142" y="2608986"/>
                </a:lnTo>
                <a:lnTo>
                  <a:pt x="2566708" y="2574887"/>
                </a:lnTo>
                <a:lnTo>
                  <a:pt x="2599093" y="2539619"/>
                </a:lnTo>
                <a:lnTo>
                  <a:pt x="2630271" y="2503208"/>
                </a:lnTo>
                <a:lnTo>
                  <a:pt x="2660192" y="2465679"/>
                </a:lnTo>
                <a:lnTo>
                  <a:pt x="2688831" y="2427097"/>
                </a:lnTo>
                <a:lnTo>
                  <a:pt x="2716161" y="2387460"/>
                </a:lnTo>
                <a:lnTo>
                  <a:pt x="2742158" y="2346807"/>
                </a:lnTo>
                <a:lnTo>
                  <a:pt x="2766771" y="2305177"/>
                </a:lnTo>
                <a:lnTo>
                  <a:pt x="2789986" y="2262606"/>
                </a:lnTo>
                <a:lnTo>
                  <a:pt x="2811754" y="2219121"/>
                </a:lnTo>
                <a:lnTo>
                  <a:pt x="2832062" y="2174748"/>
                </a:lnTo>
                <a:lnTo>
                  <a:pt x="2850870" y="2129523"/>
                </a:lnTo>
                <a:lnTo>
                  <a:pt x="2868142" y="2083485"/>
                </a:lnTo>
                <a:lnTo>
                  <a:pt x="2883865" y="2036648"/>
                </a:lnTo>
                <a:lnTo>
                  <a:pt x="2897975" y="1989061"/>
                </a:lnTo>
                <a:lnTo>
                  <a:pt x="2910471" y="1940763"/>
                </a:lnTo>
                <a:lnTo>
                  <a:pt x="2921317" y="1891753"/>
                </a:lnTo>
                <a:close/>
              </a:path>
              <a:path w="3165475" h="3216910">
                <a:moveTo>
                  <a:pt x="2921317" y="1327873"/>
                </a:moveTo>
                <a:lnTo>
                  <a:pt x="2910471" y="1278737"/>
                </a:lnTo>
                <a:lnTo>
                  <a:pt x="2897975" y="1230274"/>
                </a:lnTo>
                <a:lnTo>
                  <a:pt x="2883865" y="1182547"/>
                </a:lnTo>
                <a:lnTo>
                  <a:pt x="2868142" y="1135583"/>
                </a:lnTo>
                <a:lnTo>
                  <a:pt x="2850870" y="1089406"/>
                </a:lnTo>
                <a:lnTo>
                  <a:pt x="2832062" y="1044041"/>
                </a:lnTo>
                <a:lnTo>
                  <a:pt x="2811754" y="999540"/>
                </a:lnTo>
                <a:lnTo>
                  <a:pt x="2789986" y="955929"/>
                </a:lnTo>
                <a:lnTo>
                  <a:pt x="2766771" y="913231"/>
                </a:lnTo>
                <a:lnTo>
                  <a:pt x="2742158" y="871486"/>
                </a:lnTo>
                <a:lnTo>
                  <a:pt x="2716161" y="830719"/>
                </a:lnTo>
                <a:lnTo>
                  <a:pt x="2688831" y="790968"/>
                </a:lnTo>
                <a:lnTo>
                  <a:pt x="2660192" y="752259"/>
                </a:lnTo>
                <a:lnTo>
                  <a:pt x="2630271" y="714641"/>
                </a:lnTo>
                <a:lnTo>
                  <a:pt x="2599093" y="678129"/>
                </a:lnTo>
                <a:lnTo>
                  <a:pt x="2566708" y="642759"/>
                </a:lnTo>
                <a:lnTo>
                  <a:pt x="2533142" y="608558"/>
                </a:lnTo>
                <a:lnTo>
                  <a:pt x="2498420" y="575564"/>
                </a:lnTo>
                <a:lnTo>
                  <a:pt x="2462580" y="543814"/>
                </a:lnTo>
                <a:lnTo>
                  <a:pt x="2425636" y="513334"/>
                </a:lnTo>
                <a:lnTo>
                  <a:pt x="2387650" y="484162"/>
                </a:lnTo>
                <a:lnTo>
                  <a:pt x="2348623" y="456323"/>
                </a:lnTo>
                <a:lnTo>
                  <a:pt x="2308606" y="429844"/>
                </a:lnTo>
                <a:lnTo>
                  <a:pt x="2267623" y="404774"/>
                </a:lnTo>
                <a:lnTo>
                  <a:pt x="2225713" y="381127"/>
                </a:lnTo>
                <a:lnTo>
                  <a:pt x="2182901" y="358952"/>
                </a:lnTo>
                <a:lnTo>
                  <a:pt x="2139213" y="338264"/>
                </a:lnTo>
                <a:lnTo>
                  <a:pt x="2094687" y="319112"/>
                </a:lnTo>
                <a:lnTo>
                  <a:pt x="2049360" y="301510"/>
                </a:lnTo>
                <a:lnTo>
                  <a:pt x="2003259" y="285508"/>
                </a:lnTo>
                <a:lnTo>
                  <a:pt x="1956409" y="271132"/>
                </a:lnTo>
                <a:lnTo>
                  <a:pt x="1908848" y="258406"/>
                </a:lnTo>
                <a:lnTo>
                  <a:pt x="1860613" y="247357"/>
                </a:lnTo>
                <a:lnTo>
                  <a:pt x="1860613" y="295363"/>
                </a:lnTo>
                <a:lnTo>
                  <a:pt x="1907781" y="306717"/>
                </a:lnTo>
                <a:lnTo>
                  <a:pt x="1954288" y="319747"/>
                </a:lnTo>
                <a:lnTo>
                  <a:pt x="2000084" y="334429"/>
                </a:lnTo>
                <a:lnTo>
                  <a:pt x="2045131" y="350723"/>
                </a:lnTo>
                <a:lnTo>
                  <a:pt x="2089416" y="368592"/>
                </a:lnTo>
                <a:lnTo>
                  <a:pt x="2132888" y="388010"/>
                </a:lnTo>
                <a:lnTo>
                  <a:pt x="2175522" y="408940"/>
                </a:lnTo>
                <a:lnTo>
                  <a:pt x="2217293" y="431355"/>
                </a:lnTo>
                <a:lnTo>
                  <a:pt x="2258149" y="455218"/>
                </a:lnTo>
                <a:lnTo>
                  <a:pt x="2298077" y="480491"/>
                </a:lnTo>
                <a:lnTo>
                  <a:pt x="2337041" y="507161"/>
                </a:lnTo>
                <a:lnTo>
                  <a:pt x="2375001" y="535165"/>
                </a:lnTo>
                <a:lnTo>
                  <a:pt x="2411920" y="564489"/>
                </a:lnTo>
                <a:lnTo>
                  <a:pt x="2447785" y="595096"/>
                </a:lnTo>
                <a:lnTo>
                  <a:pt x="2482545" y="626960"/>
                </a:lnTo>
                <a:lnTo>
                  <a:pt x="2516187" y="660031"/>
                </a:lnTo>
                <a:lnTo>
                  <a:pt x="2548648" y="694296"/>
                </a:lnTo>
                <a:lnTo>
                  <a:pt x="2579928" y="729703"/>
                </a:lnTo>
                <a:lnTo>
                  <a:pt x="2609977" y="766241"/>
                </a:lnTo>
                <a:lnTo>
                  <a:pt x="2638768" y="803846"/>
                </a:lnTo>
                <a:lnTo>
                  <a:pt x="2666263" y="842518"/>
                </a:lnTo>
                <a:lnTo>
                  <a:pt x="2692438" y="882205"/>
                </a:lnTo>
                <a:lnTo>
                  <a:pt x="2717254" y="922883"/>
                </a:lnTo>
                <a:lnTo>
                  <a:pt x="2740685" y="964501"/>
                </a:lnTo>
                <a:lnTo>
                  <a:pt x="2762681" y="1007059"/>
                </a:lnTo>
                <a:lnTo>
                  <a:pt x="2783243" y="1050493"/>
                </a:lnTo>
                <a:lnTo>
                  <a:pt x="2802305" y="1094778"/>
                </a:lnTo>
                <a:lnTo>
                  <a:pt x="2819844" y="1139888"/>
                </a:lnTo>
                <a:lnTo>
                  <a:pt x="2835846" y="1185786"/>
                </a:lnTo>
                <a:lnTo>
                  <a:pt x="2850248" y="1232433"/>
                </a:lnTo>
                <a:lnTo>
                  <a:pt x="2863050" y="1279817"/>
                </a:lnTo>
                <a:lnTo>
                  <a:pt x="2874200" y="1327873"/>
                </a:lnTo>
                <a:lnTo>
                  <a:pt x="2921317" y="1327873"/>
                </a:lnTo>
                <a:close/>
              </a:path>
              <a:path w="3165475" h="3216910">
                <a:moveTo>
                  <a:pt x="3165297" y="1584680"/>
                </a:moveTo>
                <a:lnTo>
                  <a:pt x="3163938" y="1537449"/>
                </a:lnTo>
                <a:lnTo>
                  <a:pt x="3161195" y="1490268"/>
                </a:lnTo>
                <a:lnTo>
                  <a:pt x="3157105" y="1443189"/>
                </a:lnTo>
                <a:lnTo>
                  <a:pt x="3151644" y="1396212"/>
                </a:lnTo>
                <a:lnTo>
                  <a:pt x="3144812" y="1349400"/>
                </a:lnTo>
                <a:lnTo>
                  <a:pt x="3136620" y="1302766"/>
                </a:lnTo>
                <a:lnTo>
                  <a:pt x="3127057" y="1256347"/>
                </a:lnTo>
                <a:lnTo>
                  <a:pt x="3116135" y="1210195"/>
                </a:lnTo>
                <a:lnTo>
                  <a:pt x="3103842" y="1164323"/>
                </a:lnTo>
                <a:lnTo>
                  <a:pt x="3090189" y="1118781"/>
                </a:lnTo>
                <a:lnTo>
                  <a:pt x="3075165" y="1073581"/>
                </a:lnTo>
                <a:lnTo>
                  <a:pt x="3058769" y="1028788"/>
                </a:lnTo>
                <a:lnTo>
                  <a:pt x="3041015" y="984402"/>
                </a:lnTo>
                <a:lnTo>
                  <a:pt x="3021901" y="940485"/>
                </a:lnTo>
                <a:lnTo>
                  <a:pt x="3001416" y="897064"/>
                </a:lnTo>
                <a:lnTo>
                  <a:pt x="2979559" y="854163"/>
                </a:lnTo>
                <a:lnTo>
                  <a:pt x="2956344" y="811822"/>
                </a:lnTo>
                <a:lnTo>
                  <a:pt x="2931769" y="770064"/>
                </a:lnTo>
                <a:lnTo>
                  <a:pt x="2905823" y="728941"/>
                </a:lnTo>
                <a:lnTo>
                  <a:pt x="2866453" y="768819"/>
                </a:lnTo>
                <a:lnTo>
                  <a:pt x="2891891" y="810526"/>
                </a:lnTo>
                <a:lnTo>
                  <a:pt x="2915932" y="852843"/>
                </a:lnTo>
                <a:lnTo>
                  <a:pt x="2938551" y="895731"/>
                </a:lnTo>
                <a:lnTo>
                  <a:pt x="2959760" y="939165"/>
                </a:lnTo>
                <a:lnTo>
                  <a:pt x="2979547" y="983107"/>
                </a:lnTo>
                <a:lnTo>
                  <a:pt x="2997924" y="1027531"/>
                </a:lnTo>
                <a:lnTo>
                  <a:pt x="3014891" y="1072375"/>
                </a:lnTo>
                <a:lnTo>
                  <a:pt x="3030448" y="1117638"/>
                </a:lnTo>
                <a:lnTo>
                  <a:pt x="3044583" y="1163256"/>
                </a:lnTo>
                <a:lnTo>
                  <a:pt x="3057309" y="1209205"/>
                </a:lnTo>
                <a:lnTo>
                  <a:pt x="3068624" y="1255458"/>
                </a:lnTo>
                <a:lnTo>
                  <a:pt x="3078518" y="1301978"/>
                </a:lnTo>
                <a:lnTo>
                  <a:pt x="3087001" y="1348714"/>
                </a:lnTo>
                <a:lnTo>
                  <a:pt x="3094063" y="1395653"/>
                </a:lnTo>
                <a:lnTo>
                  <a:pt x="3099727" y="1442745"/>
                </a:lnTo>
                <a:lnTo>
                  <a:pt x="3103969" y="1489951"/>
                </a:lnTo>
                <a:lnTo>
                  <a:pt x="3106788" y="1537258"/>
                </a:lnTo>
                <a:lnTo>
                  <a:pt x="3108210" y="1584604"/>
                </a:lnTo>
                <a:lnTo>
                  <a:pt x="3108210" y="1631988"/>
                </a:lnTo>
                <a:lnTo>
                  <a:pt x="3106788" y="1679333"/>
                </a:lnTo>
                <a:lnTo>
                  <a:pt x="3103969" y="1726641"/>
                </a:lnTo>
                <a:lnTo>
                  <a:pt x="3099727" y="1773847"/>
                </a:lnTo>
                <a:lnTo>
                  <a:pt x="3094063" y="1820938"/>
                </a:lnTo>
                <a:lnTo>
                  <a:pt x="3087001" y="1867877"/>
                </a:lnTo>
                <a:lnTo>
                  <a:pt x="3078518" y="1914613"/>
                </a:lnTo>
                <a:lnTo>
                  <a:pt x="3068624" y="1961134"/>
                </a:lnTo>
                <a:lnTo>
                  <a:pt x="3057309" y="2007387"/>
                </a:lnTo>
                <a:lnTo>
                  <a:pt x="3044583" y="2053336"/>
                </a:lnTo>
                <a:lnTo>
                  <a:pt x="3030448" y="2098954"/>
                </a:lnTo>
                <a:lnTo>
                  <a:pt x="3014891" y="2144217"/>
                </a:lnTo>
                <a:lnTo>
                  <a:pt x="2997924" y="2189061"/>
                </a:lnTo>
                <a:lnTo>
                  <a:pt x="2979547" y="2233485"/>
                </a:lnTo>
                <a:lnTo>
                  <a:pt x="2959760" y="2277427"/>
                </a:lnTo>
                <a:lnTo>
                  <a:pt x="2938551" y="2320861"/>
                </a:lnTo>
                <a:lnTo>
                  <a:pt x="2915932" y="2363749"/>
                </a:lnTo>
                <a:lnTo>
                  <a:pt x="2891891" y="2406065"/>
                </a:lnTo>
                <a:lnTo>
                  <a:pt x="2866453" y="2447760"/>
                </a:lnTo>
                <a:lnTo>
                  <a:pt x="2905823" y="2487638"/>
                </a:lnTo>
                <a:lnTo>
                  <a:pt x="2931769" y="2446528"/>
                </a:lnTo>
                <a:lnTo>
                  <a:pt x="2956344" y="2404770"/>
                </a:lnTo>
                <a:lnTo>
                  <a:pt x="2979559" y="2362428"/>
                </a:lnTo>
                <a:lnTo>
                  <a:pt x="3001416" y="2319528"/>
                </a:lnTo>
                <a:lnTo>
                  <a:pt x="3021901" y="2276106"/>
                </a:lnTo>
                <a:lnTo>
                  <a:pt x="3041015" y="2232190"/>
                </a:lnTo>
                <a:lnTo>
                  <a:pt x="3058769" y="2187803"/>
                </a:lnTo>
                <a:lnTo>
                  <a:pt x="3075165" y="2143010"/>
                </a:lnTo>
                <a:lnTo>
                  <a:pt x="3090189" y="2097811"/>
                </a:lnTo>
                <a:lnTo>
                  <a:pt x="3103842" y="2052269"/>
                </a:lnTo>
                <a:lnTo>
                  <a:pt x="3116135" y="2006396"/>
                </a:lnTo>
                <a:lnTo>
                  <a:pt x="3127057" y="1960245"/>
                </a:lnTo>
                <a:lnTo>
                  <a:pt x="3136620" y="1913826"/>
                </a:lnTo>
                <a:lnTo>
                  <a:pt x="3144812" y="1867192"/>
                </a:lnTo>
                <a:lnTo>
                  <a:pt x="3151644" y="1820379"/>
                </a:lnTo>
                <a:lnTo>
                  <a:pt x="3157105" y="1773402"/>
                </a:lnTo>
                <a:lnTo>
                  <a:pt x="3161195" y="1726323"/>
                </a:lnTo>
                <a:lnTo>
                  <a:pt x="3163938" y="1679143"/>
                </a:lnTo>
                <a:lnTo>
                  <a:pt x="3165297" y="1631911"/>
                </a:lnTo>
                <a:lnTo>
                  <a:pt x="3165297" y="158468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33650" y="4607179"/>
            <a:ext cx="15570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Bluebourne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8919" y="3117633"/>
            <a:ext cx="3166110" cy="3216910"/>
          </a:xfrm>
          <a:custGeom>
            <a:avLst/>
            <a:gdLst/>
            <a:ahLst/>
            <a:cxnLst/>
            <a:rect l="l" t="t" r="r" b="b"/>
            <a:pathLst>
              <a:path w="3166110" h="3216910">
                <a:moveTo>
                  <a:pt x="298856" y="768819"/>
                </a:moveTo>
                <a:lnTo>
                  <a:pt x="259486" y="728941"/>
                </a:lnTo>
                <a:lnTo>
                  <a:pt x="233527" y="770064"/>
                </a:lnTo>
                <a:lnTo>
                  <a:pt x="208953" y="811822"/>
                </a:lnTo>
                <a:lnTo>
                  <a:pt x="185737" y="854163"/>
                </a:lnTo>
                <a:lnTo>
                  <a:pt x="163880" y="897064"/>
                </a:lnTo>
                <a:lnTo>
                  <a:pt x="143395" y="940485"/>
                </a:lnTo>
                <a:lnTo>
                  <a:pt x="124282" y="984402"/>
                </a:lnTo>
                <a:lnTo>
                  <a:pt x="106527" y="1028788"/>
                </a:lnTo>
                <a:lnTo>
                  <a:pt x="90131" y="1073581"/>
                </a:lnTo>
                <a:lnTo>
                  <a:pt x="75107" y="1118781"/>
                </a:lnTo>
                <a:lnTo>
                  <a:pt x="61455" y="1164323"/>
                </a:lnTo>
                <a:lnTo>
                  <a:pt x="49161" y="1210195"/>
                </a:lnTo>
                <a:lnTo>
                  <a:pt x="38239" y="1256347"/>
                </a:lnTo>
                <a:lnTo>
                  <a:pt x="28676" y="1302766"/>
                </a:lnTo>
                <a:lnTo>
                  <a:pt x="20485" y="1349400"/>
                </a:lnTo>
                <a:lnTo>
                  <a:pt x="13652" y="1396212"/>
                </a:lnTo>
                <a:lnTo>
                  <a:pt x="8191" y="1443189"/>
                </a:lnTo>
                <a:lnTo>
                  <a:pt x="4102" y="1490268"/>
                </a:lnTo>
                <a:lnTo>
                  <a:pt x="1358" y="1537449"/>
                </a:lnTo>
                <a:lnTo>
                  <a:pt x="0" y="1584680"/>
                </a:lnTo>
                <a:lnTo>
                  <a:pt x="0" y="1631911"/>
                </a:lnTo>
                <a:lnTo>
                  <a:pt x="1358" y="1679143"/>
                </a:lnTo>
                <a:lnTo>
                  <a:pt x="4102" y="1726323"/>
                </a:lnTo>
                <a:lnTo>
                  <a:pt x="8191" y="1773402"/>
                </a:lnTo>
                <a:lnTo>
                  <a:pt x="13652" y="1820379"/>
                </a:lnTo>
                <a:lnTo>
                  <a:pt x="20485" y="1867192"/>
                </a:lnTo>
                <a:lnTo>
                  <a:pt x="28676" y="1913826"/>
                </a:lnTo>
                <a:lnTo>
                  <a:pt x="38239" y="1960245"/>
                </a:lnTo>
                <a:lnTo>
                  <a:pt x="49161" y="2006396"/>
                </a:lnTo>
                <a:lnTo>
                  <a:pt x="61455" y="2052269"/>
                </a:lnTo>
                <a:lnTo>
                  <a:pt x="75107" y="2097811"/>
                </a:lnTo>
                <a:lnTo>
                  <a:pt x="90131" y="2143010"/>
                </a:lnTo>
                <a:lnTo>
                  <a:pt x="106527" y="2187803"/>
                </a:lnTo>
                <a:lnTo>
                  <a:pt x="124282" y="2232190"/>
                </a:lnTo>
                <a:lnTo>
                  <a:pt x="143395" y="2276106"/>
                </a:lnTo>
                <a:lnTo>
                  <a:pt x="163880" y="2319528"/>
                </a:lnTo>
                <a:lnTo>
                  <a:pt x="185737" y="2362428"/>
                </a:lnTo>
                <a:lnTo>
                  <a:pt x="208953" y="2404770"/>
                </a:lnTo>
                <a:lnTo>
                  <a:pt x="233527" y="2446528"/>
                </a:lnTo>
                <a:lnTo>
                  <a:pt x="259486" y="2487638"/>
                </a:lnTo>
                <a:lnTo>
                  <a:pt x="298856" y="2447760"/>
                </a:lnTo>
                <a:lnTo>
                  <a:pt x="273405" y="2406065"/>
                </a:lnTo>
                <a:lnTo>
                  <a:pt x="249364" y="2363749"/>
                </a:lnTo>
                <a:lnTo>
                  <a:pt x="226745" y="2320861"/>
                </a:lnTo>
                <a:lnTo>
                  <a:pt x="205536" y="2277427"/>
                </a:lnTo>
                <a:lnTo>
                  <a:pt x="185750" y="2233485"/>
                </a:lnTo>
                <a:lnTo>
                  <a:pt x="167373" y="2189061"/>
                </a:lnTo>
                <a:lnTo>
                  <a:pt x="150406" y="2144217"/>
                </a:lnTo>
                <a:lnTo>
                  <a:pt x="134848" y="2098954"/>
                </a:lnTo>
                <a:lnTo>
                  <a:pt x="120713" y="2053336"/>
                </a:lnTo>
                <a:lnTo>
                  <a:pt x="107988" y="2007387"/>
                </a:lnTo>
                <a:lnTo>
                  <a:pt x="96672" y="1961134"/>
                </a:lnTo>
                <a:lnTo>
                  <a:pt x="86779" y="1914613"/>
                </a:lnTo>
                <a:lnTo>
                  <a:pt x="78295" y="1867877"/>
                </a:lnTo>
                <a:lnTo>
                  <a:pt x="71234" y="1820938"/>
                </a:lnTo>
                <a:lnTo>
                  <a:pt x="65570" y="1773847"/>
                </a:lnTo>
                <a:lnTo>
                  <a:pt x="61328" y="1726641"/>
                </a:lnTo>
                <a:lnTo>
                  <a:pt x="58508" y="1679333"/>
                </a:lnTo>
                <a:lnTo>
                  <a:pt x="57086" y="1631988"/>
                </a:lnTo>
                <a:lnTo>
                  <a:pt x="57086" y="1584604"/>
                </a:lnTo>
                <a:lnTo>
                  <a:pt x="58508" y="1537258"/>
                </a:lnTo>
                <a:lnTo>
                  <a:pt x="61328" y="1489951"/>
                </a:lnTo>
                <a:lnTo>
                  <a:pt x="65570" y="1442745"/>
                </a:lnTo>
                <a:lnTo>
                  <a:pt x="71234" y="1395653"/>
                </a:lnTo>
                <a:lnTo>
                  <a:pt x="78295" y="1348714"/>
                </a:lnTo>
                <a:lnTo>
                  <a:pt x="86779" y="1301978"/>
                </a:lnTo>
                <a:lnTo>
                  <a:pt x="96672" y="1255458"/>
                </a:lnTo>
                <a:lnTo>
                  <a:pt x="107988" y="1209205"/>
                </a:lnTo>
                <a:lnTo>
                  <a:pt x="120713" y="1163256"/>
                </a:lnTo>
                <a:lnTo>
                  <a:pt x="134848" y="1117638"/>
                </a:lnTo>
                <a:lnTo>
                  <a:pt x="150406" y="1072375"/>
                </a:lnTo>
                <a:lnTo>
                  <a:pt x="167373" y="1027531"/>
                </a:lnTo>
                <a:lnTo>
                  <a:pt x="185750" y="983107"/>
                </a:lnTo>
                <a:lnTo>
                  <a:pt x="205536" y="939165"/>
                </a:lnTo>
                <a:lnTo>
                  <a:pt x="226745" y="895731"/>
                </a:lnTo>
                <a:lnTo>
                  <a:pt x="249364" y="852843"/>
                </a:lnTo>
                <a:lnTo>
                  <a:pt x="273405" y="810526"/>
                </a:lnTo>
                <a:lnTo>
                  <a:pt x="298856" y="768819"/>
                </a:lnTo>
                <a:close/>
              </a:path>
              <a:path w="3166110" h="3216910">
                <a:moveTo>
                  <a:pt x="1304696" y="2921343"/>
                </a:moveTo>
                <a:lnTo>
                  <a:pt x="1257515" y="2910027"/>
                </a:lnTo>
                <a:lnTo>
                  <a:pt x="1211008" y="2897022"/>
                </a:lnTo>
                <a:lnTo>
                  <a:pt x="1165212" y="2882379"/>
                </a:lnTo>
                <a:lnTo>
                  <a:pt x="1120165" y="2866136"/>
                </a:lnTo>
                <a:lnTo>
                  <a:pt x="1075880" y="2848305"/>
                </a:lnTo>
                <a:lnTo>
                  <a:pt x="1032408" y="2828937"/>
                </a:lnTo>
                <a:lnTo>
                  <a:pt x="989774" y="2808059"/>
                </a:lnTo>
                <a:lnTo>
                  <a:pt x="948004" y="2785707"/>
                </a:lnTo>
                <a:lnTo>
                  <a:pt x="907148" y="2761919"/>
                </a:lnTo>
                <a:lnTo>
                  <a:pt x="867219" y="2736710"/>
                </a:lnTo>
                <a:lnTo>
                  <a:pt x="828255" y="2710116"/>
                </a:lnTo>
                <a:lnTo>
                  <a:pt x="790295" y="2682189"/>
                </a:lnTo>
                <a:lnTo>
                  <a:pt x="753376" y="2652941"/>
                </a:lnTo>
                <a:lnTo>
                  <a:pt x="717511" y="2622423"/>
                </a:lnTo>
                <a:lnTo>
                  <a:pt x="682752" y="2590647"/>
                </a:lnTo>
                <a:lnTo>
                  <a:pt x="649122" y="2557665"/>
                </a:lnTo>
                <a:lnTo>
                  <a:pt x="616648" y="2523502"/>
                </a:lnTo>
                <a:lnTo>
                  <a:pt x="585368" y="2488196"/>
                </a:lnTo>
                <a:lnTo>
                  <a:pt x="555320" y="2451773"/>
                </a:lnTo>
                <a:lnTo>
                  <a:pt x="526529" y="2414257"/>
                </a:lnTo>
                <a:lnTo>
                  <a:pt x="499033" y="2375700"/>
                </a:lnTo>
                <a:lnTo>
                  <a:pt x="472859" y="2336127"/>
                </a:lnTo>
                <a:lnTo>
                  <a:pt x="448043" y="2295575"/>
                </a:lnTo>
                <a:lnTo>
                  <a:pt x="424611" y="2254072"/>
                </a:lnTo>
                <a:lnTo>
                  <a:pt x="402615" y="2211641"/>
                </a:lnTo>
                <a:lnTo>
                  <a:pt x="382054" y="2168334"/>
                </a:lnTo>
                <a:lnTo>
                  <a:pt x="362991" y="2124176"/>
                </a:lnTo>
                <a:lnTo>
                  <a:pt x="345452" y="2079205"/>
                </a:lnTo>
                <a:lnTo>
                  <a:pt x="329450" y="2033435"/>
                </a:lnTo>
                <a:lnTo>
                  <a:pt x="315048" y="1986915"/>
                </a:lnTo>
                <a:lnTo>
                  <a:pt x="302247" y="1939683"/>
                </a:lnTo>
                <a:lnTo>
                  <a:pt x="291109" y="1891753"/>
                </a:lnTo>
                <a:lnTo>
                  <a:pt x="243992" y="1891753"/>
                </a:lnTo>
                <a:lnTo>
                  <a:pt x="254825" y="1940763"/>
                </a:lnTo>
                <a:lnTo>
                  <a:pt x="267322" y="1989061"/>
                </a:lnTo>
                <a:lnTo>
                  <a:pt x="281432" y="2036648"/>
                </a:lnTo>
                <a:lnTo>
                  <a:pt x="297154" y="2083485"/>
                </a:lnTo>
                <a:lnTo>
                  <a:pt x="314426" y="2129523"/>
                </a:lnTo>
                <a:lnTo>
                  <a:pt x="333235" y="2174748"/>
                </a:lnTo>
                <a:lnTo>
                  <a:pt x="353542" y="2219121"/>
                </a:lnTo>
                <a:lnTo>
                  <a:pt x="375310" y="2262606"/>
                </a:lnTo>
                <a:lnTo>
                  <a:pt x="398526" y="2305177"/>
                </a:lnTo>
                <a:lnTo>
                  <a:pt x="423138" y="2346807"/>
                </a:lnTo>
                <a:lnTo>
                  <a:pt x="449135" y="2387460"/>
                </a:lnTo>
                <a:lnTo>
                  <a:pt x="476465" y="2427097"/>
                </a:lnTo>
                <a:lnTo>
                  <a:pt x="505104" y="2465679"/>
                </a:lnTo>
                <a:lnTo>
                  <a:pt x="535025" y="2503208"/>
                </a:lnTo>
                <a:lnTo>
                  <a:pt x="566204" y="2539619"/>
                </a:lnTo>
                <a:lnTo>
                  <a:pt x="598589" y="2574887"/>
                </a:lnTo>
                <a:lnTo>
                  <a:pt x="632155" y="2608986"/>
                </a:lnTo>
                <a:lnTo>
                  <a:pt x="666877" y="2641892"/>
                </a:lnTo>
                <a:lnTo>
                  <a:pt x="702716" y="2673553"/>
                </a:lnTo>
                <a:lnTo>
                  <a:pt x="739660" y="2703944"/>
                </a:lnTo>
                <a:lnTo>
                  <a:pt x="777646" y="2733040"/>
                </a:lnTo>
                <a:lnTo>
                  <a:pt x="816673" y="2760802"/>
                </a:lnTo>
                <a:lnTo>
                  <a:pt x="856691" y="2787205"/>
                </a:lnTo>
                <a:lnTo>
                  <a:pt x="897674" y="2812211"/>
                </a:lnTo>
                <a:lnTo>
                  <a:pt x="939584" y="2835795"/>
                </a:lnTo>
                <a:lnTo>
                  <a:pt x="982395" y="2857919"/>
                </a:lnTo>
                <a:lnTo>
                  <a:pt x="1026083" y="2878544"/>
                </a:lnTo>
                <a:lnTo>
                  <a:pt x="1070610" y="2897657"/>
                </a:lnTo>
                <a:lnTo>
                  <a:pt x="1115936" y="2915208"/>
                </a:lnTo>
                <a:lnTo>
                  <a:pt x="1162037" y="2931172"/>
                </a:lnTo>
                <a:lnTo>
                  <a:pt x="1208887" y="2945523"/>
                </a:lnTo>
                <a:lnTo>
                  <a:pt x="1256449" y="2958211"/>
                </a:lnTo>
                <a:lnTo>
                  <a:pt x="1304696" y="2969222"/>
                </a:lnTo>
                <a:lnTo>
                  <a:pt x="1304696" y="2921343"/>
                </a:lnTo>
                <a:close/>
              </a:path>
              <a:path w="3166110" h="3216910">
                <a:moveTo>
                  <a:pt x="1304696" y="247357"/>
                </a:moveTo>
                <a:lnTo>
                  <a:pt x="1256449" y="258406"/>
                </a:lnTo>
                <a:lnTo>
                  <a:pt x="1208887" y="271132"/>
                </a:lnTo>
                <a:lnTo>
                  <a:pt x="1162037" y="285508"/>
                </a:lnTo>
                <a:lnTo>
                  <a:pt x="1115936" y="301510"/>
                </a:lnTo>
                <a:lnTo>
                  <a:pt x="1070610" y="319112"/>
                </a:lnTo>
                <a:lnTo>
                  <a:pt x="1026083" y="338264"/>
                </a:lnTo>
                <a:lnTo>
                  <a:pt x="982395" y="358952"/>
                </a:lnTo>
                <a:lnTo>
                  <a:pt x="939584" y="381127"/>
                </a:lnTo>
                <a:lnTo>
                  <a:pt x="897674" y="404774"/>
                </a:lnTo>
                <a:lnTo>
                  <a:pt x="856691" y="429844"/>
                </a:lnTo>
                <a:lnTo>
                  <a:pt x="816673" y="456323"/>
                </a:lnTo>
                <a:lnTo>
                  <a:pt x="777646" y="484162"/>
                </a:lnTo>
                <a:lnTo>
                  <a:pt x="739660" y="513334"/>
                </a:lnTo>
                <a:lnTo>
                  <a:pt x="702716" y="543814"/>
                </a:lnTo>
                <a:lnTo>
                  <a:pt x="666877" y="575564"/>
                </a:lnTo>
                <a:lnTo>
                  <a:pt x="632155" y="608558"/>
                </a:lnTo>
                <a:lnTo>
                  <a:pt x="598589" y="642759"/>
                </a:lnTo>
                <a:lnTo>
                  <a:pt x="566204" y="678129"/>
                </a:lnTo>
                <a:lnTo>
                  <a:pt x="535025" y="714641"/>
                </a:lnTo>
                <a:lnTo>
                  <a:pt x="505104" y="752259"/>
                </a:lnTo>
                <a:lnTo>
                  <a:pt x="476465" y="790968"/>
                </a:lnTo>
                <a:lnTo>
                  <a:pt x="449135" y="830719"/>
                </a:lnTo>
                <a:lnTo>
                  <a:pt x="423138" y="871486"/>
                </a:lnTo>
                <a:lnTo>
                  <a:pt x="398526" y="913231"/>
                </a:lnTo>
                <a:lnTo>
                  <a:pt x="375310" y="955929"/>
                </a:lnTo>
                <a:lnTo>
                  <a:pt x="353542" y="999540"/>
                </a:lnTo>
                <a:lnTo>
                  <a:pt x="333235" y="1044041"/>
                </a:lnTo>
                <a:lnTo>
                  <a:pt x="314426" y="1089406"/>
                </a:lnTo>
                <a:lnTo>
                  <a:pt x="297154" y="1135583"/>
                </a:lnTo>
                <a:lnTo>
                  <a:pt x="281432" y="1182547"/>
                </a:lnTo>
                <a:lnTo>
                  <a:pt x="267322" y="1230274"/>
                </a:lnTo>
                <a:lnTo>
                  <a:pt x="254825" y="1278737"/>
                </a:lnTo>
                <a:lnTo>
                  <a:pt x="243992" y="1327873"/>
                </a:lnTo>
                <a:lnTo>
                  <a:pt x="291109" y="1327873"/>
                </a:lnTo>
                <a:lnTo>
                  <a:pt x="302247" y="1279817"/>
                </a:lnTo>
                <a:lnTo>
                  <a:pt x="315048" y="1232433"/>
                </a:lnTo>
                <a:lnTo>
                  <a:pt x="329450" y="1185786"/>
                </a:lnTo>
                <a:lnTo>
                  <a:pt x="345452" y="1139888"/>
                </a:lnTo>
                <a:lnTo>
                  <a:pt x="362991" y="1094778"/>
                </a:lnTo>
                <a:lnTo>
                  <a:pt x="382054" y="1050493"/>
                </a:lnTo>
                <a:lnTo>
                  <a:pt x="402615" y="1007059"/>
                </a:lnTo>
                <a:lnTo>
                  <a:pt x="424611" y="964501"/>
                </a:lnTo>
                <a:lnTo>
                  <a:pt x="448043" y="922883"/>
                </a:lnTo>
                <a:lnTo>
                  <a:pt x="472859" y="882205"/>
                </a:lnTo>
                <a:lnTo>
                  <a:pt x="499033" y="842518"/>
                </a:lnTo>
                <a:lnTo>
                  <a:pt x="526529" y="803846"/>
                </a:lnTo>
                <a:lnTo>
                  <a:pt x="555320" y="766241"/>
                </a:lnTo>
                <a:lnTo>
                  <a:pt x="585368" y="729703"/>
                </a:lnTo>
                <a:lnTo>
                  <a:pt x="616648" y="694296"/>
                </a:lnTo>
                <a:lnTo>
                  <a:pt x="649122" y="660031"/>
                </a:lnTo>
                <a:lnTo>
                  <a:pt x="682752" y="626960"/>
                </a:lnTo>
                <a:lnTo>
                  <a:pt x="717511" y="595096"/>
                </a:lnTo>
                <a:lnTo>
                  <a:pt x="753376" y="564489"/>
                </a:lnTo>
                <a:lnTo>
                  <a:pt x="790295" y="535165"/>
                </a:lnTo>
                <a:lnTo>
                  <a:pt x="828255" y="507161"/>
                </a:lnTo>
                <a:lnTo>
                  <a:pt x="867219" y="480491"/>
                </a:lnTo>
                <a:lnTo>
                  <a:pt x="907148" y="455218"/>
                </a:lnTo>
                <a:lnTo>
                  <a:pt x="948004" y="431355"/>
                </a:lnTo>
                <a:lnTo>
                  <a:pt x="989774" y="408940"/>
                </a:lnTo>
                <a:lnTo>
                  <a:pt x="1032408" y="388010"/>
                </a:lnTo>
                <a:lnTo>
                  <a:pt x="1075880" y="368592"/>
                </a:lnTo>
                <a:lnTo>
                  <a:pt x="1120165" y="350723"/>
                </a:lnTo>
                <a:lnTo>
                  <a:pt x="1165212" y="334429"/>
                </a:lnTo>
                <a:lnTo>
                  <a:pt x="1211008" y="319747"/>
                </a:lnTo>
                <a:lnTo>
                  <a:pt x="1257515" y="306717"/>
                </a:lnTo>
                <a:lnTo>
                  <a:pt x="1304696" y="295363"/>
                </a:lnTo>
                <a:lnTo>
                  <a:pt x="1304696" y="247357"/>
                </a:lnTo>
                <a:close/>
              </a:path>
              <a:path w="3166110" h="3216910">
                <a:moveTo>
                  <a:pt x="2450744" y="2952839"/>
                </a:moveTo>
                <a:lnTo>
                  <a:pt x="2411374" y="2912834"/>
                </a:lnTo>
                <a:lnTo>
                  <a:pt x="2369096" y="2939389"/>
                </a:lnTo>
                <a:lnTo>
                  <a:pt x="2326182" y="2964421"/>
                </a:lnTo>
                <a:lnTo>
                  <a:pt x="2282672" y="2987929"/>
                </a:lnTo>
                <a:lnTo>
                  <a:pt x="2238603" y="3009925"/>
                </a:lnTo>
                <a:lnTo>
                  <a:pt x="2194014" y="3030397"/>
                </a:lnTo>
                <a:lnTo>
                  <a:pt x="2148929" y="3049359"/>
                </a:lnTo>
                <a:lnTo>
                  <a:pt x="2103399" y="3066808"/>
                </a:lnTo>
                <a:lnTo>
                  <a:pt x="2057450" y="3082734"/>
                </a:lnTo>
                <a:lnTo>
                  <a:pt x="2011133" y="3097149"/>
                </a:lnTo>
                <a:lnTo>
                  <a:pt x="1964474" y="3110039"/>
                </a:lnTo>
                <a:lnTo>
                  <a:pt x="1917522" y="3121418"/>
                </a:lnTo>
                <a:lnTo>
                  <a:pt x="1870303" y="3131274"/>
                </a:lnTo>
                <a:lnTo>
                  <a:pt x="1822856" y="3139617"/>
                </a:lnTo>
                <a:lnTo>
                  <a:pt x="1775231" y="3146450"/>
                </a:lnTo>
                <a:lnTo>
                  <a:pt x="1727441" y="3151759"/>
                </a:lnTo>
                <a:lnTo>
                  <a:pt x="1679549" y="3155556"/>
                </a:lnTo>
                <a:lnTo>
                  <a:pt x="1631581" y="3157829"/>
                </a:lnTo>
                <a:lnTo>
                  <a:pt x="1583588" y="3158579"/>
                </a:lnTo>
                <a:lnTo>
                  <a:pt x="1535582" y="3157829"/>
                </a:lnTo>
                <a:lnTo>
                  <a:pt x="1487614" y="3155556"/>
                </a:lnTo>
                <a:lnTo>
                  <a:pt x="1439722" y="3151759"/>
                </a:lnTo>
                <a:lnTo>
                  <a:pt x="1391932" y="3146450"/>
                </a:lnTo>
                <a:lnTo>
                  <a:pt x="1344307" y="3139617"/>
                </a:lnTo>
                <a:lnTo>
                  <a:pt x="1296860" y="3131274"/>
                </a:lnTo>
                <a:lnTo>
                  <a:pt x="1249641" y="3121418"/>
                </a:lnTo>
                <a:lnTo>
                  <a:pt x="1202690" y="3110039"/>
                </a:lnTo>
                <a:lnTo>
                  <a:pt x="1156030" y="3097149"/>
                </a:lnTo>
                <a:lnTo>
                  <a:pt x="1109713" y="3082734"/>
                </a:lnTo>
                <a:lnTo>
                  <a:pt x="1063764" y="3066808"/>
                </a:lnTo>
                <a:lnTo>
                  <a:pt x="1018235" y="3049359"/>
                </a:lnTo>
                <a:lnTo>
                  <a:pt x="973150" y="3030397"/>
                </a:lnTo>
                <a:lnTo>
                  <a:pt x="928560" y="3009925"/>
                </a:lnTo>
                <a:lnTo>
                  <a:pt x="884491" y="2987929"/>
                </a:lnTo>
                <a:lnTo>
                  <a:pt x="840981" y="2964421"/>
                </a:lnTo>
                <a:lnTo>
                  <a:pt x="798068" y="2939389"/>
                </a:lnTo>
                <a:lnTo>
                  <a:pt x="755802" y="2912834"/>
                </a:lnTo>
                <a:lnTo>
                  <a:pt x="716432" y="2952839"/>
                </a:lnTo>
                <a:lnTo>
                  <a:pt x="758050" y="2979877"/>
                </a:lnTo>
                <a:lnTo>
                  <a:pt x="800328" y="3005442"/>
                </a:lnTo>
                <a:lnTo>
                  <a:pt x="843216" y="3029559"/>
                </a:lnTo>
                <a:lnTo>
                  <a:pt x="886688" y="3052203"/>
                </a:lnTo>
                <a:lnTo>
                  <a:pt x="930706" y="3073400"/>
                </a:lnTo>
                <a:lnTo>
                  <a:pt x="975220" y="3093123"/>
                </a:lnTo>
                <a:lnTo>
                  <a:pt x="1020216" y="3111385"/>
                </a:lnTo>
                <a:lnTo>
                  <a:pt x="1065631" y="3128187"/>
                </a:lnTo>
                <a:lnTo>
                  <a:pt x="1111453" y="3143529"/>
                </a:lnTo>
                <a:lnTo>
                  <a:pt x="1157630" y="3157410"/>
                </a:lnTo>
                <a:lnTo>
                  <a:pt x="1204137" y="3169831"/>
                </a:lnTo>
                <a:lnTo>
                  <a:pt x="1250937" y="3180791"/>
                </a:lnTo>
                <a:lnTo>
                  <a:pt x="1297990" y="3190290"/>
                </a:lnTo>
                <a:lnTo>
                  <a:pt x="1345260" y="3198330"/>
                </a:lnTo>
                <a:lnTo>
                  <a:pt x="1392707" y="3204908"/>
                </a:lnTo>
                <a:lnTo>
                  <a:pt x="1440294" y="3210014"/>
                </a:lnTo>
                <a:lnTo>
                  <a:pt x="1487995" y="3213671"/>
                </a:lnTo>
                <a:lnTo>
                  <a:pt x="1535772" y="3215856"/>
                </a:lnTo>
                <a:lnTo>
                  <a:pt x="1583575" y="3216592"/>
                </a:lnTo>
                <a:lnTo>
                  <a:pt x="1631391" y="3215856"/>
                </a:lnTo>
                <a:lnTo>
                  <a:pt x="1679168" y="3213671"/>
                </a:lnTo>
                <a:lnTo>
                  <a:pt x="1726869" y="3210014"/>
                </a:lnTo>
                <a:lnTo>
                  <a:pt x="1774456" y="3204908"/>
                </a:lnTo>
                <a:lnTo>
                  <a:pt x="1821903" y="3198330"/>
                </a:lnTo>
                <a:lnTo>
                  <a:pt x="1869173" y="3190290"/>
                </a:lnTo>
                <a:lnTo>
                  <a:pt x="1916226" y="3180791"/>
                </a:lnTo>
                <a:lnTo>
                  <a:pt x="1963026" y="3169831"/>
                </a:lnTo>
                <a:lnTo>
                  <a:pt x="2009533" y="3157410"/>
                </a:lnTo>
                <a:lnTo>
                  <a:pt x="2055710" y="3143529"/>
                </a:lnTo>
                <a:lnTo>
                  <a:pt x="2101532" y="3128187"/>
                </a:lnTo>
                <a:lnTo>
                  <a:pt x="2146947" y="3111385"/>
                </a:lnTo>
                <a:lnTo>
                  <a:pt x="2191943" y="3093123"/>
                </a:lnTo>
                <a:lnTo>
                  <a:pt x="2236457" y="3073400"/>
                </a:lnTo>
                <a:lnTo>
                  <a:pt x="2280475" y="3052203"/>
                </a:lnTo>
                <a:lnTo>
                  <a:pt x="2323947" y="3029559"/>
                </a:lnTo>
                <a:lnTo>
                  <a:pt x="2366835" y="3005442"/>
                </a:lnTo>
                <a:lnTo>
                  <a:pt x="2409113" y="2979877"/>
                </a:lnTo>
                <a:lnTo>
                  <a:pt x="2450744" y="2952839"/>
                </a:lnTo>
                <a:close/>
              </a:path>
              <a:path w="3166110" h="3216910">
                <a:moveTo>
                  <a:pt x="2450744" y="263740"/>
                </a:moveTo>
                <a:lnTo>
                  <a:pt x="2409113" y="236715"/>
                </a:lnTo>
                <a:lnTo>
                  <a:pt x="2366835" y="211150"/>
                </a:lnTo>
                <a:lnTo>
                  <a:pt x="2323947" y="187032"/>
                </a:lnTo>
                <a:lnTo>
                  <a:pt x="2280475" y="164388"/>
                </a:lnTo>
                <a:lnTo>
                  <a:pt x="2236457" y="143192"/>
                </a:lnTo>
                <a:lnTo>
                  <a:pt x="2191943" y="123469"/>
                </a:lnTo>
                <a:lnTo>
                  <a:pt x="2146947" y="105206"/>
                </a:lnTo>
                <a:lnTo>
                  <a:pt x="2101532" y="88404"/>
                </a:lnTo>
                <a:lnTo>
                  <a:pt x="2055710" y="73063"/>
                </a:lnTo>
                <a:lnTo>
                  <a:pt x="2009533" y="59182"/>
                </a:lnTo>
                <a:lnTo>
                  <a:pt x="1963026" y="46761"/>
                </a:lnTo>
                <a:lnTo>
                  <a:pt x="1916226" y="35801"/>
                </a:lnTo>
                <a:lnTo>
                  <a:pt x="1869173" y="26301"/>
                </a:lnTo>
                <a:lnTo>
                  <a:pt x="1821903" y="18262"/>
                </a:lnTo>
                <a:lnTo>
                  <a:pt x="1774456" y="11684"/>
                </a:lnTo>
                <a:lnTo>
                  <a:pt x="1726869" y="6578"/>
                </a:lnTo>
                <a:lnTo>
                  <a:pt x="1679168" y="2921"/>
                </a:lnTo>
                <a:lnTo>
                  <a:pt x="1631391" y="736"/>
                </a:lnTo>
                <a:lnTo>
                  <a:pt x="1583588" y="0"/>
                </a:lnTo>
                <a:lnTo>
                  <a:pt x="1535772" y="736"/>
                </a:lnTo>
                <a:lnTo>
                  <a:pt x="1487995" y="2921"/>
                </a:lnTo>
                <a:lnTo>
                  <a:pt x="1440294" y="6578"/>
                </a:lnTo>
                <a:lnTo>
                  <a:pt x="1392707" y="11684"/>
                </a:lnTo>
                <a:lnTo>
                  <a:pt x="1345260" y="18262"/>
                </a:lnTo>
                <a:lnTo>
                  <a:pt x="1297990" y="26301"/>
                </a:lnTo>
                <a:lnTo>
                  <a:pt x="1250937" y="35801"/>
                </a:lnTo>
                <a:lnTo>
                  <a:pt x="1204137" y="46761"/>
                </a:lnTo>
                <a:lnTo>
                  <a:pt x="1157630" y="59182"/>
                </a:lnTo>
                <a:lnTo>
                  <a:pt x="1111453" y="73063"/>
                </a:lnTo>
                <a:lnTo>
                  <a:pt x="1065631" y="88404"/>
                </a:lnTo>
                <a:lnTo>
                  <a:pt x="1020216" y="105206"/>
                </a:lnTo>
                <a:lnTo>
                  <a:pt x="975220" y="123469"/>
                </a:lnTo>
                <a:lnTo>
                  <a:pt x="930706" y="143192"/>
                </a:lnTo>
                <a:lnTo>
                  <a:pt x="886688" y="164388"/>
                </a:lnTo>
                <a:lnTo>
                  <a:pt x="843216" y="187032"/>
                </a:lnTo>
                <a:lnTo>
                  <a:pt x="800328" y="211150"/>
                </a:lnTo>
                <a:lnTo>
                  <a:pt x="758050" y="236715"/>
                </a:lnTo>
                <a:lnTo>
                  <a:pt x="716432" y="263740"/>
                </a:lnTo>
                <a:lnTo>
                  <a:pt x="755802" y="303745"/>
                </a:lnTo>
                <a:lnTo>
                  <a:pt x="798068" y="277202"/>
                </a:lnTo>
                <a:lnTo>
                  <a:pt x="840981" y="252171"/>
                </a:lnTo>
                <a:lnTo>
                  <a:pt x="884491" y="228663"/>
                </a:lnTo>
                <a:lnTo>
                  <a:pt x="928560" y="206667"/>
                </a:lnTo>
                <a:lnTo>
                  <a:pt x="973150" y="186194"/>
                </a:lnTo>
                <a:lnTo>
                  <a:pt x="1018235" y="167233"/>
                </a:lnTo>
                <a:lnTo>
                  <a:pt x="1063764" y="149783"/>
                </a:lnTo>
                <a:lnTo>
                  <a:pt x="1109713" y="133858"/>
                </a:lnTo>
                <a:lnTo>
                  <a:pt x="1156030" y="119443"/>
                </a:lnTo>
                <a:lnTo>
                  <a:pt x="1202690" y="106553"/>
                </a:lnTo>
                <a:lnTo>
                  <a:pt x="1249641" y="95173"/>
                </a:lnTo>
                <a:lnTo>
                  <a:pt x="1296860" y="85318"/>
                </a:lnTo>
                <a:lnTo>
                  <a:pt x="1344307" y="76974"/>
                </a:lnTo>
                <a:lnTo>
                  <a:pt x="1391932" y="70142"/>
                </a:lnTo>
                <a:lnTo>
                  <a:pt x="1439722" y="64833"/>
                </a:lnTo>
                <a:lnTo>
                  <a:pt x="1487614" y="61036"/>
                </a:lnTo>
                <a:lnTo>
                  <a:pt x="1535582" y="58762"/>
                </a:lnTo>
                <a:lnTo>
                  <a:pt x="1583588" y="58013"/>
                </a:lnTo>
                <a:lnTo>
                  <a:pt x="1631581" y="58762"/>
                </a:lnTo>
                <a:lnTo>
                  <a:pt x="1679549" y="61036"/>
                </a:lnTo>
                <a:lnTo>
                  <a:pt x="1727441" y="64833"/>
                </a:lnTo>
                <a:lnTo>
                  <a:pt x="1775231" y="70142"/>
                </a:lnTo>
                <a:lnTo>
                  <a:pt x="1822856" y="76974"/>
                </a:lnTo>
                <a:lnTo>
                  <a:pt x="1870303" y="85318"/>
                </a:lnTo>
                <a:lnTo>
                  <a:pt x="1917522" y="95173"/>
                </a:lnTo>
                <a:lnTo>
                  <a:pt x="1964474" y="106553"/>
                </a:lnTo>
                <a:lnTo>
                  <a:pt x="2011133" y="119443"/>
                </a:lnTo>
                <a:lnTo>
                  <a:pt x="2057450" y="133858"/>
                </a:lnTo>
                <a:lnTo>
                  <a:pt x="2103399" y="149783"/>
                </a:lnTo>
                <a:lnTo>
                  <a:pt x="2148929" y="167233"/>
                </a:lnTo>
                <a:lnTo>
                  <a:pt x="2194014" y="186194"/>
                </a:lnTo>
                <a:lnTo>
                  <a:pt x="2238603" y="206667"/>
                </a:lnTo>
                <a:lnTo>
                  <a:pt x="2282672" y="228663"/>
                </a:lnTo>
                <a:lnTo>
                  <a:pt x="2326182" y="252171"/>
                </a:lnTo>
                <a:lnTo>
                  <a:pt x="2369096" y="277202"/>
                </a:lnTo>
                <a:lnTo>
                  <a:pt x="2411374" y="303745"/>
                </a:lnTo>
                <a:lnTo>
                  <a:pt x="2450744" y="263740"/>
                </a:lnTo>
                <a:close/>
              </a:path>
              <a:path w="3166110" h="3216910">
                <a:moveTo>
                  <a:pt x="2921660" y="1891753"/>
                </a:moveTo>
                <a:lnTo>
                  <a:pt x="2874543" y="1891753"/>
                </a:lnTo>
                <a:lnTo>
                  <a:pt x="2863392" y="1939683"/>
                </a:lnTo>
                <a:lnTo>
                  <a:pt x="2850591" y="1986915"/>
                </a:lnTo>
                <a:lnTo>
                  <a:pt x="2836189" y="2033435"/>
                </a:lnTo>
                <a:lnTo>
                  <a:pt x="2820187" y="2079205"/>
                </a:lnTo>
                <a:lnTo>
                  <a:pt x="2802648" y="2124176"/>
                </a:lnTo>
                <a:lnTo>
                  <a:pt x="2783586" y="2168334"/>
                </a:lnTo>
                <a:lnTo>
                  <a:pt x="2763024" y="2211641"/>
                </a:lnTo>
                <a:lnTo>
                  <a:pt x="2741028" y="2254072"/>
                </a:lnTo>
                <a:lnTo>
                  <a:pt x="2717596" y="2295575"/>
                </a:lnTo>
                <a:lnTo>
                  <a:pt x="2692781" y="2336127"/>
                </a:lnTo>
                <a:lnTo>
                  <a:pt x="2666606" y="2375700"/>
                </a:lnTo>
                <a:lnTo>
                  <a:pt x="2639110" y="2414257"/>
                </a:lnTo>
                <a:lnTo>
                  <a:pt x="2610320" y="2451773"/>
                </a:lnTo>
                <a:lnTo>
                  <a:pt x="2580271" y="2488196"/>
                </a:lnTo>
                <a:lnTo>
                  <a:pt x="2548991" y="2523502"/>
                </a:lnTo>
                <a:lnTo>
                  <a:pt x="2516530" y="2557665"/>
                </a:lnTo>
                <a:lnTo>
                  <a:pt x="2482888" y="2590647"/>
                </a:lnTo>
                <a:lnTo>
                  <a:pt x="2448128" y="2622423"/>
                </a:lnTo>
                <a:lnTo>
                  <a:pt x="2412263" y="2652941"/>
                </a:lnTo>
                <a:lnTo>
                  <a:pt x="2375344" y="2682189"/>
                </a:lnTo>
                <a:lnTo>
                  <a:pt x="2337384" y="2710116"/>
                </a:lnTo>
                <a:lnTo>
                  <a:pt x="2298420" y="2736710"/>
                </a:lnTo>
                <a:lnTo>
                  <a:pt x="2258491" y="2761919"/>
                </a:lnTo>
                <a:lnTo>
                  <a:pt x="2217636" y="2785707"/>
                </a:lnTo>
                <a:lnTo>
                  <a:pt x="2175865" y="2808059"/>
                </a:lnTo>
                <a:lnTo>
                  <a:pt x="2133231" y="2828937"/>
                </a:lnTo>
                <a:lnTo>
                  <a:pt x="2089759" y="2848305"/>
                </a:lnTo>
                <a:lnTo>
                  <a:pt x="2045474" y="2866136"/>
                </a:lnTo>
                <a:lnTo>
                  <a:pt x="2000427" y="2882379"/>
                </a:lnTo>
                <a:lnTo>
                  <a:pt x="1954631" y="2897022"/>
                </a:lnTo>
                <a:lnTo>
                  <a:pt x="1908124" y="2910027"/>
                </a:lnTo>
                <a:lnTo>
                  <a:pt x="1860956" y="2921343"/>
                </a:lnTo>
                <a:lnTo>
                  <a:pt x="1860956" y="2969222"/>
                </a:lnTo>
                <a:lnTo>
                  <a:pt x="1909191" y="2958211"/>
                </a:lnTo>
                <a:lnTo>
                  <a:pt x="1956752" y="2945523"/>
                </a:lnTo>
                <a:lnTo>
                  <a:pt x="2003602" y="2931172"/>
                </a:lnTo>
                <a:lnTo>
                  <a:pt x="2049703" y="2915208"/>
                </a:lnTo>
                <a:lnTo>
                  <a:pt x="2095030" y="2897657"/>
                </a:lnTo>
                <a:lnTo>
                  <a:pt x="2139556" y="2878544"/>
                </a:lnTo>
                <a:lnTo>
                  <a:pt x="2183244" y="2857919"/>
                </a:lnTo>
                <a:lnTo>
                  <a:pt x="2226056" y="2835795"/>
                </a:lnTo>
                <a:lnTo>
                  <a:pt x="2267966" y="2812211"/>
                </a:lnTo>
                <a:lnTo>
                  <a:pt x="2308949" y="2787205"/>
                </a:lnTo>
                <a:lnTo>
                  <a:pt x="2348966" y="2760802"/>
                </a:lnTo>
                <a:lnTo>
                  <a:pt x="2387993" y="2733040"/>
                </a:lnTo>
                <a:lnTo>
                  <a:pt x="2425979" y="2703944"/>
                </a:lnTo>
                <a:lnTo>
                  <a:pt x="2462923" y="2673553"/>
                </a:lnTo>
                <a:lnTo>
                  <a:pt x="2498763" y="2641892"/>
                </a:lnTo>
                <a:lnTo>
                  <a:pt x="2533485" y="2608986"/>
                </a:lnTo>
                <a:lnTo>
                  <a:pt x="2567051" y="2574887"/>
                </a:lnTo>
                <a:lnTo>
                  <a:pt x="2599436" y="2539619"/>
                </a:lnTo>
                <a:lnTo>
                  <a:pt x="2630614" y="2503208"/>
                </a:lnTo>
                <a:lnTo>
                  <a:pt x="2660535" y="2465679"/>
                </a:lnTo>
                <a:lnTo>
                  <a:pt x="2689174" y="2427097"/>
                </a:lnTo>
                <a:lnTo>
                  <a:pt x="2716504" y="2387460"/>
                </a:lnTo>
                <a:lnTo>
                  <a:pt x="2742501" y="2346807"/>
                </a:lnTo>
                <a:lnTo>
                  <a:pt x="2767114" y="2305177"/>
                </a:lnTo>
                <a:lnTo>
                  <a:pt x="2790329" y="2262606"/>
                </a:lnTo>
                <a:lnTo>
                  <a:pt x="2812097" y="2219121"/>
                </a:lnTo>
                <a:lnTo>
                  <a:pt x="2832404" y="2174748"/>
                </a:lnTo>
                <a:lnTo>
                  <a:pt x="2851213" y="2129523"/>
                </a:lnTo>
                <a:lnTo>
                  <a:pt x="2868485" y="2083485"/>
                </a:lnTo>
                <a:lnTo>
                  <a:pt x="2884208" y="2036648"/>
                </a:lnTo>
                <a:lnTo>
                  <a:pt x="2898317" y="1989061"/>
                </a:lnTo>
                <a:lnTo>
                  <a:pt x="2910814" y="1940763"/>
                </a:lnTo>
                <a:lnTo>
                  <a:pt x="2921660" y="1891753"/>
                </a:lnTo>
                <a:close/>
              </a:path>
              <a:path w="3166110" h="3216910">
                <a:moveTo>
                  <a:pt x="2921660" y="1327873"/>
                </a:moveTo>
                <a:lnTo>
                  <a:pt x="2910814" y="1278737"/>
                </a:lnTo>
                <a:lnTo>
                  <a:pt x="2898317" y="1230274"/>
                </a:lnTo>
                <a:lnTo>
                  <a:pt x="2884208" y="1182547"/>
                </a:lnTo>
                <a:lnTo>
                  <a:pt x="2868485" y="1135583"/>
                </a:lnTo>
                <a:lnTo>
                  <a:pt x="2851213" y="1089406"/>
                </a:lnTo>
                <a:lnTo>
                  <a:pt x="2832404" y="1044041"/>
                </a:lnTo>
                <a:lnTo>
                  <a:pt x="2812097" y="999540"/>
                </a:lnTo>
                <a:lnTo>
                  <a:pt x="2790329" y="955929"/>
                </a:lnTo>
                <a:lnTo>
                  <a:pt x="2767114" y="913231"/>
                </a:lnTo>
                <a:lnTo>
                  <a:pt x="2742501" y="871486"/>
                </a:lnTo>
                <a:lnTo>
                  <a:pt x="2716504" y="830719"/>
                </a:lnTo>
                <a:lnTo>
                  <a:pt x="2689174" y="790968"/>
                </a:lnTo>
                <a:lnTo>
                  <a:pt x="2660535" y="752259"/>
                </a:lnTo>
                <a:lnTo>
                  <a:pt x="2630614" y="714641"/>
                </a:lnTo>
                <a:lnTo>
                  <a:pt x="2599436" y="678129"/>
                </a:lnTo>
                <a:lnTo>
                  <a:pt x="2567051" y="642759"/>
                </a:lnTo>
                <a:lnTo>
                  <a:pt x="2533485" y="608558"/>
                </a:lnTo>
                <a:lnTo>
                  <a:pt x="2498763" y="575564"/>
                </a:lnTo>
                <a:lnTo>
                  <a:pt x="2462923" y="543814"/>
                </a:lnTo>
                <a:lnTo>
                  <a:pt x="2425979" y="513334"/>
                </a:lnTo>
                <a:lnTo>
                  <a:pt x="2387993" y="484162"/>
                </a:lnTo>
                <a:lnTo>
                  <a:pt x="2348966" y="456323"/>
                </a:lnTo>
                <a:lnTo>
                  <a:pt x="2308949" y="429844"/>
                </a:lnTo>
                <a:lnTo>
                  <a:pt x="2267966" y="404774"/>
                </a:lnTo>
                <a:lnTo>
                  <a:pt x="2226056" y="381127"/>
                </a:lnTo>
                <a:lnTo>
                  <a:pt x="2183244" y="358952"/>
                </a:lnTo>
                <a:lnTo>
                  <a:pt x="2139556" y="338264"/>
                </a:lnTo>
                <a:lnTo>
                  <a:pt x="2095030" y="319112"/>
                </a:lnTo>
                <a:lnTo>
                  <a:pt x="2049703" y="301510"/>
                </a:lnTo>
                <a:lnTo>
                  <a:pt x="2003602" y="285508"/>
                </a:lnTo>
                <a:lnTo>
                  <a:pt x="1956752" y="271132"/>
                </a:lnTo>
                <a:lnTo>
                  <a:pt x="1909191" y="258406"/>
                </a:lnTo>
                <a:lnTo>
                  <a:pt x="1860956" y="247357"/>
                </a:lnTo>
                <a:lnTo>
                  <a:pt x="1860956" y="295363"/>
                </a:lnTo>
                <a:lnTo>
                  <a:pt x="1908124" y="306717"/>
                </a:lnTo>
                <a:lnTo>
                  <a:pt x="1954631" y="319747"/>
                </a:lnTo>
                <a:lnTo>
                  <a:pt x="2000427" y="334429"/>
                </a:lnTo>
                <a:lnTo>
                  <a:pt x="2045474" y="350723"/>
                </a:lnTo>
                <a:lnTo>
                  <a:pt x="2089759" y="368592"/>
                </a:lnTo>
                <a:lnTo>
                  <a:pt x="2133231" y="388010"/>
                </a:lnTo>
                <a:lnTo>
                  <a:pt x="2175865" y="408940"/>
                </a:lnTo>
                <a:lnTo>
                  <a:pt x="2217636" y="431355"/>
                </a:lnTo>
                <a:lnTo>
                  <a:pt x="2258491" y="455218"/>
                </a:lnTo>
                <a:lnTo>
                  <a:pt x="2298420" y="480491"/>
                </a:lnTo>
                <a:lnTo>
                  <a:pt x="2337384" y="507161"/>
                </a:lnTo>
                <a:lnTo>
                  <a:pt x="2375344" y="535165"/>
                </a:lnTo>
                <a:lnTo>
                  <a:pt x="2412263" y="564489"/>
                </a:lnTo>
                <a:lnTo>
                  <a:pt x="2448128" y="595096"/>
                </a:lnTo>
                <a:lnTo>
                  <a:pt x="2482888" y="626960"/>
                </a:lnTo>
                <a:lnTo>
                  <a:pt x="2516517" y="660031"/>
                </a:lnTo>
                <a:lnTo>
                  <a:pt x="2548991" y="694296"/>
                </a:lnTo>
                <a:lnTo>
                  <a:pt x="2580271" y="729703"/>
                </a:lnTo>
                <a:lnTo>
                  <a:pt x="2610320" y="766241"/>
                </a:lnTo>
                <a:lnTo>
                  <a:pt x="2639110" y="803846"/>
                </a:lnTo>
                <a:lnTo>
                  <a:pt x="2666606" y="842518"/>
                </a:lnTo>
                <a:lnTo>
                  <a:pt x="2692781" y="882205"/>
                </a:lnTo>
                <a:lnTo>
                  <a:pt x="2717596" y="922883"/>
                </a:lnTo>
                <a:lnTo>
                  <a:pt x="2741028" y="964501"/>
                </a:lnTo>
                <a:lnTo>
                  <a:pt x="2763024" y="1007059"/>
                </a:lnTo>
                <a:lnTo>
                  <a:pt x="2783586" y="1050493"/>
                </a:lnTo>
                <a:lnTo>
                  <a:pt x="2802648" y="1094778"/>
                </a:lnTo>
                <a:lnTo>
                  <a:pt x="2820187" y="1139888"/>
                </a:lnTo>
                <a:lnTo>
                  <a:pt x="2836189" y="1185786"/>
                </a:lnTo>
                <a:lnTo>
                  <a:pt x="2850591" y="1232433"/>
                </a:lnTo>
                <a:lnTo>
                  <a:pt x="2863392" y="1279817"/>
                </a:lnTo>
                <a:lnTo>
                  <a:pt x="2874543" y="1327873"/>
                </a:lnTo>
                <a:lnTo>
                  <a:pt x="2921660" y="1327873"/>
                </a:lnTo>
                <a:close/>
              </a:path>
              <a:path w="3166110" h="3216910">
                <a:moveTo>
                  <a:pt x="3165640" y="1584680"/>
                </a:moveTo>
                <a:lnTo>
                  <a:pt x="3164281" y="1537449"/>
                </a:lnTo>
                <a:lnTo>
                  <a:pt x="3161538" y="1490268"/>
                </a:lnTo>
                <a:lnTo>
                  <a:pt x="3157448" y="1443189"/>
                </a:lnTo>
                <a:lnTo>
                  <a:pt x="3151987" y="1396212"/>
                </a:lnTo>
                <a:lnTo>
                  <a:pt x="3145155" y="1349400"/>
                </a:lnTo>
                <a:lnTo>
                  <a:pt x="3136963" y="1302766"/>
                </a:lnTo>
                <a:lnTo>
                  <a:pt x="3127400" y="1256347"/>
                </a:lnTo>
                <a:lnTo>
                  <a:pt x="3116478" y="1210195"/>
                </a:lnTo>
                <a:lnTo>
                  <a:pt x="3104184" y="1164323"/>
                </a:lnTo>
                <a:lnTo>
                  <a:pt x="3090532" y="1118781"/>
                </a:lnTo>
                <a:lnTo>
                  <a:pt x="3075508" y="1073581"/>
                </a:lnTo>
                <a:lnTo>
                  <a:pt x="3059112" y="1028788"/>
                </a:lnTo>
                <a:lnTo>
                  <a:pt x="3041358" y="984402"/>
                </a:lnTo>
                <a:lnTo>
                  <a:pt x="3022244" y="940485"/>
                </a:lnTo>
                <a:lnTo>
                  <a:pt x="3001759" y="897064"/>
                </a:lnTo>
                <a:lnTo>
                  <a:pt x="2979902" y="854163"/>
                </a:lnTo>
                <a:lnTo>
                  <a:pt x="2956687" y="811822"/>
                </a:lnTo>
                <a:lnTo>
                  <a:pt x="2932112" y="770064"/>
                </a:lnTo>
                <a:lnTo>
                  <a:pt x="2906166" y="728941"/>
                </a:lnTo>
                <a:lnTo>
                  <a:pt x="2866796" y="768819"/>
                </a:lnTo>
                <a:lnTo>
                  <a:pt x="2892234" y="810526"/>
                </a:lnTo>
                <a:lnTo>
                  <a:pt x="2916275" y="852843"/>
                </a:lnTo>
                <a:lnTo>
                  <a:pt x="2938894" y="895731"/>
                </a:lnTo>
                <a:lnTo>
                  <a:pt x="2960103" y="939165"/>
                </a:lnTo>
                <a:lnTo>
                  <a:pt x="2979890" y="983107"/>
                </a:lnTo>
                <a:lnTo>
                  <a:pt x="2998266" y="1027531"/>
                </a:lnTo>
                <a:lnTo>
                  <a:pt x="3015234" y="1072375"/>
                </a:lnTo>
                <a:lnTo>
                  <a:pt x="3030791" y="1117638"/>
                </a:lnTo>
                <a:lnTo>
                  <a:pt x="3044926" y="1163256"/>
                </a:lnTo>
                <a:lnTo>
                  <a:pt x="3057652" y="1209205"/>
                </a:lnTo>
                <a:lnTo>
                  <a:pt x="3068967" y="1255458"/>
                </a:lnTo>
                <a:lnTo>
                  <a:pt x="3078861" y="1301978"/>
                </a:lnTo>
                <a:lnTo>
                  <a:pt x="3087344" y="1348714"/>
                </a:lnTo>
                <a:lnTo>
                  <a:pt x="3094405" y="1395653"/>
                </a:lnTo>
                <a:lnTo>
                  <a:pt x="3100070" y="1442745"/>
                </a:lnTo>
                <a:lnTo>
                  <a:pt x="3104311" y="1489951"/>
                </a:lnTo>
                <a:lnTo>
                  <a:pt x="3107131" y="1537258"/>
                </a:lnTo>
                <a:lnTo>
                  <a:pt x="3108553" y="1584604"/>
                </a:lnTo>
                <a:lnTo>
                  <a:pt x="3108553" y="1631988"/>
                </a:lnTo>
                <a:lnTo>
                  <a:pt x="3107131" y="1679333"/>
                </a:lnTo>
                <a:lnTo>
                  <a:pt x="3104311" y="1726641"/>
                </a:lnTo>
                <a:lnTo>
                  <a:pt x="3100070" y="1773847"/>
                </a:lnTo>
                <a:lnTo>
                  <a:pt x="3094405" y="1820938"/>
                </a:lnTo>
                <a:lnTo>
                  <a:pt x="3087344" y="1867877"/>
                </a:lnTo>
                <a:lnTo>
                  <a:pt x="3078861" y="1914613"/>
                </a:lnTo>
                <a:lnTo>
                  <a:pt x="3068967" y="1961134"/>
                </a:lnTo>
                <a:lnTo>
                  <a:pt x="3057652" y="2007387"/>
                </a:lnTo>
                <a:lnTo>
                  <a:pt x="3044926" y="2053336"/>
                </a:lnTo>
                <a:lnTo>
                  <a:pt x="3030791" y="2098954"/>
                </a:lnTo>
                <a:lnTo>
                  <a:pt x="3015234" y="2144217"/>
                </a:lnTo>
                <a:lnTo>
                  <a:pt x="2998266" y="2189061"/>
                </a:lnTo>
                <a:lnTo>
                  <a:pt x="2979890" y="2233485"/>
                </a:lnTo>
                <a:lnTo>
                  <a:pt x="2960103" y="2277427"/>
                </a:lnTo>
                <a:lnTo>
                  <a:pt x="2938894" y="2320861"/>
                </a:lnTo>
                <a:lnTo>
                  <a:pt x="2916275" y="2363749"/>
                </a:lnTo>
                <a:lnTo>
                  <a:pt x="2892234" y="2406065"/>
                </a:lnTo>
                <a:lnTo>
                  <a:pt x="2866796" y="2447760"/>
                </a:lnTo>
                <a:lnTo>
                  <a:pt x="2906166" y="2487638"/>
                </a:lnTo>
                <a:lnTo>
                  <a:pt x="2932112" y="2446528"/>
                </a:lnTo>
                <a:lnTo>
                  <a:pt x="2956687" y="2404770"/>
                </a:lnTo>
                <a:lnTo>
                  <a:pt x="2979902" y="2362428"/>
                </a:lnTo>
                <a:lnTo>
                  <a:pt x="3001759" y="2319528"/>
                </a:lnTo>
                <a:lnTo>
                  <a:pt x="3022244" y="2276106"/>
                </a:lnTo>
                <a:lnTo>
                  <a:pt x="3041358" y="2232190"/>
                </a:lnTo>
                <a:lnTo>
                  <a:pt x="3059112" y="2187803"/>
                </a:lnTo>
                <a:lnTo>
                  <a:pt x="3075508" y="2143010"/>
                </a:lnTo>
                <a:lnTo>
                  <a:pt x="3090532" y="2097811"/>
                </a:lnTo>
                <a:lnTo>
                  <a:pt x="3104184" y="2052269"/>
                </a:lnTo>
                <a:lnTo>
                  <a:pt x="3116478" y="2006396"/>
                </a:lnTo>
                <a:lnTo>
                  <a:pt x="3127400" y="1960245"/>
                </a:lnTo>
                <a:lnTo>
                  <a:pt x="3136963" y="1913826"/>
                </a:lnTo>
                <a:lnTo>
                  <a:pt x="3145155" y="1867192"/>
                </a:lnTo>
                <a:lnTo>
                  <a:pt x="3151987" y="1820379"/>
                </a:lnTo>
                <a:lnTo>
                  <a:pt x="3157448" y="1773402"/>
                </a:lnTo>
                <a:lnTo>
                  <a:pt x="3161538" y="1726323"/>
                </a:lnTo>
                <a:lnTo>
                  <a:pt x="3164281" y="1679143"/>
                </a:lnTo>
                <a:lnTo>
                  <a:pt x="3165640" y="1631911"/>
                </a:lnTo>
                <a:lnTo>
                  <a:pt x="3165640" y="158468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235688" y="4269130"/>
            <a:ext cx="209994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Rogue</a:t>
            </a:r>
            <a:r>
              <a:rPr dirty="0" sz="2200" spc="-1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firmware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peripheral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10264" y="3117633"/>
            <a:ext cx="3165475" cy="3216910"/>
          </a:xfrm>
          <a:custGeom>
            <a:avLst/>
            <a:gdLst/>
            <a:ahLst/>
            <a:cxnLst/>
            <a:rect l="l" t="t" r="r" b="b"/>
            <a:pathLst>
              <a:path w="3165475" h="3216910">
                <a:moveTo>
                  <a:pt x="298856" y="768819"/>
                </a:moveTo>
                <a:lnTo>
                  <a:pt x="259486" y="728941"/>
                </a:lnTo>
                <a:lnTo>
                  <a:pt x="233527" y="770064"/>
                </a:lnTo>
                <a:lnTo>
                  <a:pt x="208953" y="811822"/>
                </a:lnTo>
                <a:lnTo>
                  <a:pt x="185737" y="854163"/>
                </a:lnTo>
                <a:lnTo>
                  <a:pt x="163880" y="897064"/>
                </a:lnTo>
                <a:lnTo>
                  <a:pt x="143395" y="940485"/>
                </a:lnTo>
                <a:lnTo>
                  <a:pt x="124282" y="984402"/>
                </a:lnTo>
                <a:lnTo>
                  <a:pt x="106527" y="1028788"/>
                </a:lnTo>
                <a:lnTo>
                  <a:pt x="90131" y="1073581"/>
                </a:lnTo>
                <a:lnTo>
                  <a:pt x="75107" y="1118781"/>
                </a:lnTo>
                <a:lnTo>
                  <a:pt x="61455" y="1164323"/>
                </a:lnTo>
                <a:lnTo>
                  <a:pt x="49161" y="1210195"/>
                </a:lnTo>
                <a:lnTo>
                  <a:pt x="38239" y="1256347"/>
                </a:lnTo>
                <a:lnTo>
                  <a:pt x="28676" y="1302766"/>
                </a:lnTo>
                <a:lnTo>
                  <a:pt x="20485" y="1349400"/>
                </a:lnTo>
                <a:lnTo>
                  <a:pt x="13652" y="1396212"/>
                </a:lnTo>
                <a:lnTo>
                  <a:pt x="8191" y="1443189"/>
                </a:lnTo>
                <a:lnTo>
                  <a:pt x="4102" y="1490268"/>
                </a:lnTo>
                <a:lnTo>
                  <a:pt x="1358" y="1537449"/>
                </a:lnTo>
                <a:lnTo>
                  <a:pt x="0" y="1584680"/>
                </a:lnTo>
                <a:lnTo>
                  <a:pt x="0" y="1631911"/>
                </a:lnTo>
                <a:lnTo>
                  <a:pt x="1358" y="1679143"/>
                </a:lnTo>
                <a:lnTo>
                  <a:pt x="4102" y="1726323"/>
                </a:lnTo>
                <a:lnTo>
                  <a:pt x="8191" y="1773402"/>
                </a:lnTo>
                <a:lnTo>
                  <a:pt x="13652" y="1820379"/>
                </a:lnTo>
                <a:lnTo>
                  <a:pt x="20485" y="1867192"/>
                </a:lnTo>
                <a:lnTo>
                  <a:pt x="28676" y="1913826"/>
                </a:lnTo>
                <a:lnTo>
                  <a:pt x="38239" y="1960245"/>
                </a:lnTo>
                <a:lnTo>
                  <a:pt x="49161" y="2006396"/>
                </a:lnTo>
                <a:lnTo>
                  <a:pt x="61455" y="2052269"/>
                </a:lnTo>
                <a:lnTo>
                  <a:pt x="75107" y="2097811"/>
                </a:lnTo>
                <a:lnTo>
                  <a:pt x="90131" y="2143010"/>
                </a:lnTo>
                <a:lnTo>
                  <a:pt x="106527" y="2187803"/>
                </a:lnTo>
                <a:lnTo>
                  <a:pt x="124282" y="2232190"/>
                </a:lnTo>
                <a:lnTo>
                  <a:pt x="143395" y="2276106"/>
                </a:lnTo>
                <a:lnTo>
                  <a:pt x="163880" y="2319528"/>
                </a:lnTo>
                <a:lnTo>
                  <a:pt x="185737" y="2362428"/>
                </a:lnTo>
                <a:lnTo>
                  <a:pt x="208953" y="2404770"/>
                </a:lnTo>
                <a:lnTo>
                  <a:pt x="233527" y="2446528"/>
                </a:lnTo>
                <a:lnTo>
                  <a:pt x="259486" y="2487638"/>
                </a:lnTo>
                <a:lnTo>
                  <a:pt x="298856" y="2447760"/>
                </a:lnTo>
                <a:lnTo>
                  <a:pt x="273405" y="2406065"/>
                </a:lnTo>
                <a:lnTo>
                  <a:pt x="249364" y="2363749"/>
                </a:lnTo>
                <a:lnTo>
                  <a:pt x="226745" y="2320861"/>
                </a:lnTo>
                <a:lnTo>
                  <a:pt x="205536" y="2277427"/>
                </a:lnTo>
                <a:lnTo>
                  <a:pt x="185750" y="2233485"/>
                </a:lnTo>
                <a:lnTo>
                  <a:pt x="167373" y="2189061"/>
                </a:lnTo>
                <a:lnTo>
                  <a:pt x="150406" y="2144217"/>
                </a:lnTo>
                <a:lnTo>
                  <a:pt x="134848" y="2098954"/>
                </a:lnTo>
                <a:lnTo>
                  <a:pt x="120713" y="2053336"/>
                </a:lnTo>
                <a:lnTo>
                  <a:pt x="107988" y="2007387"/>
                </a:lnTo>
                <a:lnTo>
                  <a:pt x="96672" y="1961134"/>
                </a:lnTo>
                <a:lnTo>
                  <a:pt x="86779" y="1914613"/>
                </a:lnTo>
                <a:lnTo>
                  <a:pt x="78295" y="1867877"/>
                </a:lnTo>
                <a:lnTo>
                  <a:pt x="71234" y="1820938"/>
                </a:lnTo>
                <a:lnTo>
                  <a:pt x="65570" y="1773847"/>
                </a:lnTo>
                <a:lnTo>
                  <a:pt x="61328" y="1726641"/>
                </a:lnTo>
                <a:lnTo>
                  <a:pt x="58508" y="1679333"/>
                </a:lnTo>
                <a:lnTo>
                  <a:pt x="57086" y="1631988"/>
                </a:lnTo>
                <a:lnTo>
                  <a:pt x="57086" y="1584604"/>
                </a:lnTo>
                <a:lnTo>
                  <a:pt x="58508" y="1537258"/>
                </a:lnTo>
                <a:lnTo>
                  <a:pt x="61328" y="1489951"/>
                </a:lnTo>
                <a:lnTo>
                  <a:pt x="65570" y="1442745"/>
                </a:lnTo>
                <a:lnTo>
                  <a:pt x="71234" y="1395653"/>
                </a:lnTo>
                <a:lnTo>
                  <a:pt x="78295" y="1348714"/>
                </a:lnTo>
                <a:lnTo>
                  <a:pt x="86779" y="1301978"/>
                </a:lnTo>
                <a:lnTo>
                  <a:pt x="96672" y="1255458"/>
                </a:lnTo>
                <a:lnTo>
                  <a:pt x="107988" y="1209205"/>
                </a:lnTo>
                <a:lnTo>
                  <a:pt x="120713" y="1163256"/>
                </a:lnTo>
                <a:lnTo>
                  <a:pt x="134848" y="1117638"/>
                </a:lnTo>
                <a:lnTo>
                  <a:pt x="150406" y="1072375"/>
                </a:lnTo>
                <a:lnTo>
                  <a:pt x="167373" y="1027531"/>
                </a:lnTo>
                <a:lnTo>
                  <a:pt x="185750" y="983107"/>
                </a:lnTo>
                <a:lnTo>
                  <a:pt x="205536" y="939165"/>
                </a:lnTo>
                <a:lnTo>
                  <a:pt x="226745" y="895731"/>
                </a:lnTo>
                <a:lnTo>
                  <a:pt x="249364" y="852843"/>
                </a:lnTo>
                <a:lnTo>
                  <a:pt x="273405" y="810526"/>
                </a:lnTo>
                <a:lnTo>
                  <a:pt x="298856" y="768819"/>
                </a:lnTo>
                <a:close/>
              </a:path>
              <a:path w="3165475" h="3216910">
                <a:moveTo>
                  <a:pt x="1304696" y="2921343"/>
                </a:moveTo>
                <a:lnTo>
                  <a:pt x="1257439" y="2910027"/>
                </a:lnTo>
                <a:lnTo>
                  <a:pt x="1210868" y="2897022"/>
                </a:lnTo>
                <a:lnTo>
                  <a:pt x="1165009" y="2882379"/>
                </a:lnTo>
                <a:lnTo>
                  <a:pt x="1119886" y="2866136"/>
                </a:lnTo>
                <a:lnTo>
                  <a:pt x="1075537" y="2848305"/>
                </a:lnTo>
                <a:lnTo>
                  <a:pt x="1032002" y="2828937"/>
                </a:lnTo>
                <a:lnTo>
                  <a:pt x="989304" y="2808059"/>
                </a:lnTo>
                <a:lnTo>
                  <a:pt x="947483" y="2785707"/>
                </a:lnTo>
                <a:lnTo>
                  <a:pt x="906564" y="2761919"/>
                </a:lnTo>
                <a:lnTo>
                  <a:pt x="866584" y="2736710"/>
                </a:lnTo>
                <a:lnTo>
                  <a:pt x="827570" y="2710116"/>
                </a:lnTo>
                <a:lnTo>
                  <a:pt x="789559" y="2682189"/>
                </a:lnTo>
                <a:lnTo>
                  <a:pt x="752576" y="2652941"/>
                </a:lnTo>
                <a:lnTo>
                  <a:pt x="716673" y="2622423"/>
                </a:lnTo>
                <a:lnTo>
                  <a:pt x="681863" y="2590647"/>
                </a:lnTo>
                <a:lnTo>
                  <a:pt x="648182" y="2557665"/>
                </a:lnTo>
                <a:lnTo>
                  <a:pt x="615670" y="2523502"/>
                </a:lnTo>
                <a:lnTo>
                  <a:pt x="584352" y="2488196"/>
                </a:lnTo>
                <a:lnTo>
                  <a:pt x="554253" y="2451773"/>
                </a:lnTo>
                <a:lnTo>
                  <a:pt x="525424" y="2414257"/>
                </a:lnTo>
                <a:lnTo>
                  <a:pt x="497890" y="2375700"/>
                </a:lnTo>
                <a:lnTo>
                  <a:pt x="471690" y="2336127"/>
                </a:lnTo>
                <a:lnTo>
                  <a:pt x="446836" y="2295575"/>
                </a:lnTo>
                <a:lnTo>
                  <a:pt x="423379" y="2254072"/>
                </a:lnTo>
                <a:lnTo>
                  <a:pt x="401345" y="2211641"/>
                </a:lnTo>
                <a:lnTo>
                  <a:pt x="380771" y="2168334"/>
                </a:lnTo>
                <a:lnTo>
                  <a:pt x="361683" y="2124176"/>
                </a:lnTo>
                <a:lnTo>
                  <a:pt x="344119" y="2079205"/>
                </a:lnTo>
                <a:lnTo>
                  <a:pt x="328104" y="2033435"/>
                </a:lnTo>
                <a:lnTo>
                  <a:pt x="313677" y="1986915"/>
                </a:lnTo>
                <a:lnTo>
                  <a:pt x="300863" y="1939683"/>
                </a:lnTo>
                <a:lnTo>
                  <a:pt x="289712" y="1891753"/>
                </a:lnTo>
                <a:lnTo>
                  <a:pt x="242468" y="1891753"/>
                </a:lnTo>
                <a:lnTo>
                  <a:pt x="253314" y="1940763"/>
                </a:lnTo>
                <a:lnTo>
                  <a:pt x="265823" y="1989061"/>
                </a:lnTo>
                <a:lnTo>
                  <a:pt x="279958" y="2036648"/>
                </a:lnTo>
                <a:lnTo>
                  <a:pt x="295694" y="2083485"/>
                </a:lnTo>
                <a:lnTo>
                  <a:pt x="312991" y="2129523"/>
                </a:lnTo>
                <a:lnTo>
                  <a:pt x="331825" y="2174748"/>
                </a:lnTo>
                <a:lnTo>
                  <a:pt x="352158" y="2219121"/>
                </a:lnTo>
                <a:lnTo>
                  <a:pt x="373964" y="2262606"/>
                </a:lnTo>
                <a:lnTo>
                  <a:pt x="397217" y="2305177"/>
                </a:lnTo>
                <a:lnTo>
                  <a:pt x="421868" y="2346807"/>
                </a:lnTo>
                <a:lnTo>
                  <a:pt x="447890" y="2387460"/>
                </a:lnTo>
                <a:lnTo>
                  <a:pt x="475259" y="2427097"/>
                </a:lnTo>
                <a:lnTo>
                  <a:pt x="503948" y="2465679"/>
                </a:lnTo>
                <a:lnTo>
                  <a:pt x="533908" y="2503208"/>
                </a:lnTo>
                <a:lnTo>
                  <a:pt x="565124" y="2539619"/>
                </a:lnTo>
                <a:lnTo>
                  <a:pt x="597560" y="2574887"/>
                </a:lnTo>
                <a:lnTo>
                  <a:pt x="631177" y="2608986"/>
                </a:lnTo>
                <a:lnTo>
                  <a:pt x="665949" y="2641892"/>
                </a:lnTo>
                <a:lnTo>
                  <a:pt x="701852" y="2673553"/>
                </a:lnTo>
                <a:lnTo>
                  <a:pt x="738835" y="2703944"/>
                </a:lnTo>
                <a:lnTo>
                  <a:pt x="776884" y="2733040"/>
                </a:lnTo>
                <a:lnTo>
                  <a:pt x="815962" y="2760802"/>
                </a:lnTo>
                <a:lnTo>
                  <a:pt x="856043" y="2787205"/>
                </a:lnTo>
                <a:lnTo>
                  <a:pt x="897077" y="2812211"/>
                </a:lnTo>
                <a:lnTo>
                  <a:pt x="939050" y="2835795"/>
                </a:lnTo>
                <a:lnTo>
                  <a:pt x="981938" y="2857919"/>
                </a:lnTo>
                <a:lnTo>
                  <a:pt x="1025677" y="2878544"/>
                </a:lnTo>
                <a:lnTo>
                  <a:pt x="1070267" y="2897657"/>
                </a:lnTo>
                <a:lnTo>
                  <a:pt x="1115656" y="2915208"/>
                </a:lnTo>
                <a:lnTo>
                  <a:pt x="1161834" y="2931172"/>
                </a:lnTo>
                <a:lnTo>
                  <a:pt x="1208747" y="2945523"/>
                </a:lnTo>
                <a:lnTo>
                  <a:pt x="1256385" y="2958211"/>
                </a:lnTo>
                <a:lnTo>
                  <a:pt x="1304696" y="2969222"/>
                </a:lnTo>
                <a:lnTo>
                  <a:pt x="1304696" y="2921343"/>
                </a:lnTo>
                <a:close/>
              </a:path>
              <a:path w="3165475" h="3216910">
                <a:moveTo>
                  <a:pt x="1304696" y="247357"/>
                </a:moveTo>
                <a:lnTo>
                  <a:pt x="1256385" y="258406"/>
                </a:lnTo>
                <a:lnTo>
                  <a:pt x="1208747" y="271132"/>
                </a:lnTo>
                <a:lnTo>
                  <a:pt x="1161834" y="285508"/>
                </a:lnTo>
                <a:lnTo>
                  <a:pt x="1115656" y="301510"/>
                </a:lnTo>
                <a:lnTo>
                  <a:pt x="1070267" y="319112"/>
                </a:lnTo>
                <a:lnTo>
                  <a:pt x="1025677" y="338264"/>
                </a:lnTo>
                <a:lnTo>
                  <a:pt x="981938" y="358952"/>
                </a:lnTo>
                <a:lnTo>
                  <a:pt x="939050" y="381127"/>
                </a:lnTo>
                <a:lnTo>
                  <a:pt x="897077" y="404774"/>
                </a:lnTo>
                <a:lnTo>
                  <a:pt x="856043" y="429844"/>
                </a:lnTo>
                <a:lnTo>
                  <a:pt x="815962" y="456323"/>
                </a:lnTo>
                <a:lnTo>
                  <a:pt x="776884" y="484162"/>
                </a:lnTo>
                <a:lnTo>
                  <a:pt x="738835" y="513334"/>
                </a:lnTo>
                <a:lnTo>
                  <a:pt x="701852" y="543814"/>
                </a:lnTo>
                <a:lnTo>
                  <a:pt x="665949" y="575564"/>
                </a:lnTo>
                <a:lnTo>
                  <a:pt x="631177" y="608558"/>
                </a:lnTo>
                <a:lnTo>
                  <a:pt x="597560" y="642759"/>
                </a:lnTo>
                <a:lnTo>
                  <a:pt x="565124" y="678129"/>
                </a:lnTo>
                <a:lnTo>
                  <a:pt x="533908" y="714641"/>
                </a:lnTo>
                <a:lnTo>
                  <a:pt x="503948" y="752259"/>
                </a:lnTo>
                <a:lnTo>
                  <a:pt x="475259" y="790968"/>
                </a:lnTo>
                <a:lnTo>
                  <a:pt x="447890" y="830719"/>
                </a:lnTo>
                <a:lnTo>
                  <a:pt x="421868" y="871486"/>
                </a:lnTo>
                <a:lnTo>
                  <a:pt x="397217" y="913231"/>
                </a:lnTo>
                <a:lnTo>
                  <a:pt x="373964" y="955929"/>
                </a:lnTo>
                <a:lnTo>
                  <a:pt x="352158" y="999540"/>
                </a:lnTo>
                <a:lnTo>
                  <a:pt x="331825" y="1044041"/>
                </a:lnTo>
                <a:lnTo>
                  <a:pt x="312991" y="1089406"/>
                </a:lnTo>
                <a:lnTo>
                  <a:pt x="295694" y="1135583"/>
                </a:lnTo>
                <a:lnTo>
                  <a:pt x="279958" y="1182547"/>
                </a:lnTo>
                <a:lnTo>
                  <a:pt x="265823" y="1230274"/>
                </a:lnTo>
                <a:lnTo>
                  <a:pt x="253314" y="1278737"/>
                </a:lnTo>
                <a:lnTo>
                  <a:pt x="242468" y="1327873"/>
                </a:lnTo>
                <a:lnTo>
                  <a:pt x="289712" y="1327873"/>
                </a:lnTo>
                <a:lnTo>
                  <a:pt x="300863" y="1279817"/>
                </a:lnTo>
                <a:lnTo>
                  <a:pt x="313677" y="1232433"/>
                </a:lnTo>
                <a:lnTo>
                  <a:pt x="328104" y="1185786"/>
                </a:lnTo>
                <a:lnTo>
                  <a:pt x="344119" y="1139888"/>
                </a:lnTo>
                <a:lnTo>
                  <a:pt x="361683" y="1094778"/>
                </a:lnTo>
                <a:lnTo>
                  <a:pt x="380771" y="1050493"/>
                </a:lnTo>
                <a:lnTo>
                  <a:pt x="401345" y="1007059"/>
                </a:lnTo>
                <a:lnTo>
                  <a:pt x="423379" y="964501"/>
                </a:lnTo>
                <a:lnTo>
                  <a:pt x="446836" y="922883"/>
                </a:lnTo>
                <a:lnTo>
                  <a:pt x="471690" y="882205"/>
                </a:lnTo>
                <a:lnTo>
                  <a:pt x="497890" y="842518"/>
                </a:lnTo>
                <a:lnTo>
                  <a:pt x="525424" y="803846"/>
                </a:lnTo>
                <a:lnTo>
                  <a:pt x="554253" y="766241"/>
                </a:lnTo>
                <a:lnTo>
                  <a:pt x="584352" y="729703"/>
                </a:lnTo>
                <a:lnTo>
                  <a:pt x="615670" y="694296"/>
                </a:lnTo>
                <a:lnTo>
                  <a:pt x="648182" y="660031"/>
                </a:lnTo>
                <a:lnTo>
                  <a:pt x="681863" y="626960"/>
                </a:lnTo>
                <a:lnTo>
                  <a:pt x="716673" y="595096"/>
                </a:lnTo>
                <a:lnTo>
                  <a:pt x="752576" y="564489"/>
                </a:lnTo>
                <a:lnTo>
                  <a:pt x="789559" y="535165"/>
                </a:lnTo>
                <a:lnTo>
                  <a:pt x="827570" y="507161"/>
                </a:lnTo>
                <a:lnTo>
                  <a:pt x="866584" y="480491"/>
                </a:lnTo>
                <a:lnTo>
                  <a:pt x="906564" y="455218"/>
                </a:lnTo>
                <a:lnTo>
                  <a:pt x="947483" y="431355"/>
                </a:lnTo>
                <a:lnTo>
                  <a:pt x="989304" y="408940"/>
                </a:lnTo>
                <a:lnTo>
                  <a:pt x="1032002" y="388010"/>
                </a:lnTo>
                <a:lnTo>
                  <a:pt x="1075537" y="368592"/>
                </a:lnTo>
                <a:lnTo>
                  <a:pt x="1119886" y="350723"/>
                </a:lnTo>
                <a:lnTo>
                  <a:pt x="1165009" y="334429"/>
                </a:lnTo>
                <a:lnTo>
                  <a:pt x="1210868" y="319747"/>
                </a:lnTo>
                <a:lnTo>
                  <a:pt x="1257439" y="306717"/>
                </a:lnTo>
                <a:lnTo>
                  <a:pt x="1304696" y="295363"/>
                </a:lnTo>
                <a:lnTo>
                  <a:pt x="1304696" y="247357"/>
                </a:lnTo>
                <a:close/>
              </a:path>
              <a:path w="3165475" h="3216910">
                <a:moveTo>
                  <a:pt x="2450744" y="2952839"/>
                </a:moveTo>
                <a:lnTo>
                  <a:pt x="2411374" y="2912834"/>
                </a:lnTo>
                <a:lnTo>
                  <a:pt x="2369096" y="2939389"/>
                </a:lnTo>
                <a:lnTo>
                  <a:pt x="2326182" y="2964421"/>
                </a:lnTo>
                <a:lnTo>
                  <a:pt x="2282672" y="2987929"/>
                </a:lnTo>
                <a:lnTo>
                  <a:pt x="2238603" y="3009925"/>
                </a:lnTo>
                <a:lnTo>
                  <a:pt x="2194014" y="3030397"/>
                </a:lnTo>
                <a:lnTo>
                  <a:pt x="2148929" y="3049359"/>
                </a:lnTo>
                <a:lnTo>
                  <a:pt x="2103399" y="3066808"/>
                </a:lnTo>
                <a:lnTo>
                  <a:pt x="2057450" y="3082734"/>
                </a:lnTo>
                <a:lnTo>
                  <a:pt x="2011133" y="3097149"/>
                </a:lnTo>
                <a:lnTo>
                  <a:pt x="1964474" y="3110039"/>
                </a:lnTo>
                <a:lnTo>
                  <a:pt x="1917522" y="3121418"/>
                </a:lnTo>
                <a:lnTo>
                  <a:pt x="1870303" y="3131274"/>
                </a:lnTo>
                <a:lnTo>
                  <a:pt x="1822856" y="3139617"/>
                </a:lnTo>
                <a:lnTo>
                  <a:pt x="1775231" y="3146450"/>
                </a:lnTo>
                <a:lnTo>
                  <a:pt x="1727441" y="3151759"/>
                </a:lnTo>
                <a:lnTo>
                  <a:pt x="1679549" y="3155556"/>
                </a:lnTo>
                <a:lnTo>
                  <a:pt x="1631581" y="3157829"/>
                </a:lnTo>
                <a:lnTo>
                  <a:pt x="1583588" y="3158579"/>
                </a:lnTo>
                <a:lnTo>
                  <a:pt x="1535582" y="3157829"/>
                </a:lnTo>
                <a:lnTo>
                  <a:pt x="1487614" y="3155556"/>
                </a:lnTo>
                <a:lnTo>
                  <a:pt x="1439722" y="3151759"/>
                </a:lnTo>
                <a:lnTo>
                  <a:pt x="1391932" y="3146450"/>
                </a:lnTo>
                <a:lnTo>
                  <a:pt x="1344307" y="3139617"/>
                </a:lnTo>
                <a:lnTo>
                  <a:pt x="1296860" y="3131274"/>
                </a:lnTo>
                <a:lnTo>
                  <a:pt x="1249641" y="3121418"/>
                </a:lnTo>
                <a:lnTo>
                  <a:pt x="1202690" y="3110039"/>
                </a:lnTo>
                <a:lnTo>
                  <a:pt x="1156030" y="3097149"/>
                </a:lnTo>
                <a:lnTo>
                  <a:pt x="1109713" y="3082734"/>
                </a:lnTo>
                <a:lnTo>
                  <a:pt x="1063764" y="3066808"/>
                </a:lnTo>
                <a:lnTo>
                  <a:pt x="1018235" y="3049359"/>
                </a:lnTo>
                <a:lnTo>
                  <a:pt x="973150" y="3030397"/>
                </a:lnTo>
                <a:lnTo>
                  <a:pt x="928560" y="3009925"/>
                </a:lnTo>
                <a:lnTo>
                  <a:pt x="884491" y="2987929"/>
                </a:lnTo>
                <a:lnTo>
                  <a:pt x="840981" y="2964421"/>
                </a:lnTo>
                <a:lnTo>
                  <a:pt x="798068" y="2939389"/>
                </a:lnTo>
                <a:lnTo>
                  <a:pt x="755802" y="2912834"/>
                </a:lnTo>
                <a:lnTo>
                  <a:pt x="716432" y="2952839"/>
                </a:lnTo>
                <a:lnTo>
                  <a:pt x="758050" y="2979877"/>
                </a:lnTo>
                <a:lnTo>
                  <a:pt x="800328" y="3005442"/>
                </a:lnTo>
                <a:lnTo>
                  <a:pt x="843216" y="3029559"/>
                </a:lnTo>
                <a:lnTo>
                  <a:pt x="886688" y="3052203"/>
                </a:lnTo>
                <a:lnTo>
                  <a:pt x="930706" y="3073400"/>
                </a:lnTo>
                <a:lnTo>
                  <a:pt x="975220" y="3093123"/>
                </a:lnTo>
                <a:lnTo>
                  <a:pt x="1020216" y="3111385"/>
                </a:lnTo>
                <a:lnTo>
                  <a:pt x="1065631" y="3128187"/>
                </a:lnTo>
                <a:lnTo>
                  <a:pt x="1111453" y="3143529"/>
                </a:lnTo>
                <a:lnTo>
                  <a:pt x="1157630" y="3157410"/>
                </a:lnTo>
                <a:lnTo>
                  <a:pt x="1204137" y="3169831"/>
                </a:lnTo>
                <a:lnTo>
                  <a:pt x="1250937" y="3180791"/>
                </a:lnTo>
                <a:lnTo>
                  <a:pt x="1297990" y="3190290"/>
                </a:lnTo>
                <a:lnTo>
                  <a:pt x="1345260" y="3198330"/>
                </a:lnTo>
                <a:lnTo>
                  <a:pt x="1392707" y="3204908"/>
                </a:lnTo>
                <a:lnTo>
                  <a:pt x="1440294" y="3210014"/>
                </a:lnTo>
                <a:lnTo>
                  <a:pt x="1487995" y="3213671"/>
                </a:lnTo>
                <a:lnTo>
                  <a:pt x="1535772" y="3215856"/>
                </a:lnTo>
                <a:lnTo>
                  <a:pt x="1583575" y="3216592"/>
                </a:lnTo>
                <a:lnTo>
                  <a:pt x="1631391" y="3215856"/>
                </a:lnTo>
                <a:lnTo>
                  <a:pt x="1679168" y="3213671"/>
                </a:lnTo>
                <a:lnTo>
                  <a:pt x="1726869" y="3210014"/>
                </a:lnTo>
                <a:lnTo>
                  <a:pt x="1774456" y="3204908"/>
                </a:lnTo>
                <a:lnTo>
                  <a:pt x="1821903" y="3198330"/>
                </a:lnTo>
                <a:lnTo>
                  <a:pt x="1869173" y="3190290"/>
                </a:lnTo>
                <a:lnTo>
                  <a:pt x="1916226" y="3180791"/>
                </a:lnTo>
                <a:lnTo>
                  <a:pt x="1963026" y="3169831"/>
                </a:lnTo>
                <a:lnTo>
                  <a:pt x="2009533" y="3157410"/>
                </a:lnTo>
                <a:lnTo>
                  <a:pt x="2055710" y="3143529"/>
                </a:lnTo>
                <a:lnTo>
                  <a:pt x="2101532" y="3128187"/>
                </a:lnTo>
                <a:lnTo>
                  <a:pt x="2146947" y="3111385"/>
                </a:lnTo>
                <a:lnTo>
                  <a:pt x="2191943" y="3093123"/>
                </a:lnTo>
                <a:lnTo>
                  <a:pt x="2236457" y="3073400"/>
                </a:lnTo>
                <a:lnTo>
                  <a:pt x="2280475" y="3052203"/>
                </a:lnTo>
                <a:lnTo>
                  <a:pt x="2323947" y="3029559"/>
                </a:lnTo>
                <a:lnTo>
                  <a:pt x="2366835" y="3005442"/>
                </a:lnTo>
                <a:lnTo>
                  <a:pt x="2409113" y="2979877"/>
                </a:lnTo>
                <a:lnTo>
                  <a:pt x="2450744" y="2952839"/>
                </a:lnTo>
                <a:close/>
              </a:path>
              <a:path w="3165475" h="3216910">
                <a:moveTo>
                  <a:pt x="2450744" y="263740"/>
                </a:moveTo>
                <a:lnTo>
                  <a:pt x="2409113" y="236715"/>
                </a:lnTo>
                <a:lnTo>
                  <a:pt x="2366835" y="211150"/>
                </a:lnTo>
                <a:lnTo>
                  <a:pt x="2323947" y="187032"/>
                </a:lnTo>
                <a:lnTo>
                  <a:pt x="2280475" y="164388"/>
                </a:lnTo>
                <a:lnTo>
                  <a:pt x="2236457" y="143192"/>
                </a:lnTo>
                <a:lnTo>
                  <a:pt x="2191943" y="123469"/>
                </a:lnTo>
                <a:lnTo>
                  <a:pt x="2146947" y="105206"/>
                </a:lnTo>
                <a:lnTo>
                  <a:pt x="2101532" y="88404"/>
                </a:lnTo>
                <a:lnTo>
                  <a:pt x="2055710" y="73063"/>
                </a:lnTo>
                <a:lnTo>
                  <a:pt x="2009533" y="59182"/>
                </a:lnTo>
                <a:lnTo>
                  <a:pt x="1963026" y="46761"/>
                </a:lnTo>
                <a:lnTo>
                  <a:pt x="1916226" y="35801"/>
                </a:lnTo>
                <a:lnTo>
                  <a:pt x="1869173" y="26301"/>
                </a:lnTo>
                <a:lnTo>
                  <a:pt x="1821903" y="18262"/>
                </a:lnTo>
                <a:lnTo>
                  <a:pt x="1774456" y="11684"/>
                </a:lnTo>
                <a:lnTo>
                  <a:pt x="1726869" y="6578"/>
                </a:lnTo>
                <a:lnTo>
                  <a:pt x="1679168" y="2921"/>
                </a:lnTo>
                <a:lnTo>
                  <a:pt x="1631391" y="736"/>
                </a:lnTo>
                <a:lnTo>
                  <a:pt x="1583575" y="0"/>
                </a:lnTo>
                <a:lnTo>
                  <a:pt x="1535772" y="736"/>
                </a:lnTo>
                <a:lnTo>
                  <a:pt x="1487995" y="2921"/>
                </a:lnTo>
                <a:lnTo>
                  <a:pt x="1440294" y="6578"/>
                </a:lnTo>
                <a:lnTo>
                  <a:pt x="1392707" y="11684"/>
                </a:lnTo>
                <a:lnTo>
                  <a:pt x="1345260" y="18262"/>
                </a:lnTo>
                <a:lnTo>
                  <a:pt x="1297990" y="26301"/>
                </a:lnTo>
                <a:lnTo>
                  <a:pt x="1250937" y="35801"/>
                </a:lnTo>
                <a:lnTo>
                  <a:pt x="1204137" y="46761"/>
                </a:lnTo>
                <a:lnTo>
                  <a:pt x="1157630" y="59182"/>
                </a:lnTo>
                <a:lnTo>
                  <a:pt x="1111453" y="73063"/>
                </a:lnTo>
                <a:lnTo>
                  <a:pt x="1065631" y="88404"/>
                </a:lnTo>
                <a:lnTo>
                  <a:pt x="1020216" y="105206"/>
                </a:lnTo>
                <a:lnTo>
                  <a:pt x="975220" y="123469"/>
                </a:lnTo>
                <a:lnTo>
                  <a:pt x="930706" y="143192"/>
                </a:lnTo>
                <a:lnTo>
                  <a:pt x="886688" y="164388"/>
                </a:lnTo>
                <a:lnTo>
                  <a:pt x="843216" y="187032"/>
                </a:lnTo>
                <a:lnTo>
                  <a:pt x="800328" y="211150"/>
                </a:lnTo>
                <a:lnTo>
                  <a:pt x="758050" y="236715"/>
                </a:lnTo>
                <a:lnTo>
                  <a:pt x="716432" y="263740"/>
                </a:lnTo>
                <a:lnTo>
                  <a:pt x="755802" y="303745"/>
                </a:lnTo>
                <a:lnTo>
                  <a:pt x="798068" y="277202"/>
                </a:lnTo>
                <a:lnTo>
                  <a:pt x="840981" y="252171"/>
                </a:lnTo>
                <a:lnTo>
                  <a:pt x="884491" y="228663"/>
                </a:lnTo>
                <a:lnTo>
                  <a:pt x="928560" y="206667"/>
                </a:lnTo>
                <a:lnTo>
                  <a:pt x="973150" y="186194"/>
                </a:lnTo>
                <a:lnTo>
                  <a:pt x="1018235" y="167233"/>
                </a:lnTo>
                <a:lnTo>
                  <a:pt x="1063764" y="149783"/>
                </a:lnTo>
                <a:lnTo>
                  <a:pt x="1109713" y="133858"/>
                </a:lnTo>
                <a:lnTo>
                  <a:pt x="1156030" y="119443"/>
                </a:lnTo>
                <a:lnTo>
                  <a:pt x="1202690" y="106553"/>
                </a:lnTo>
                <a:lnTo>
                  <a:pt x="1249641" y="95173"/>
                </a:lnTo>
                <a:lnTo>
                  <a:pt x="1296860" y="85318"/>
                </a:lnTo>
                <a:lnTo>
                  <a:pt x="1344307" y="76974"/>
                </a:lnTo>
                <a:lnTo>
                  <a:pt x="1391932" y="70142"/>
                </a:lnTo>
                <a:lnTo>
                  <a:pt x="1439722" y="64833"/>
                </a:lnTo>
                <a:lnTo>
                  <a:pt x="1487614" y="61036"/>
                </a:lnTo>
                <a:lnTo>
                  <a:pt x="1535582" y="58762"/>
                </a:lnTo>
                <a:lnTo>
                  <a:pt x="1583575" y="58013"/>
                </a:lnTo>
                <a:lnTo>
                  <a:pt x="1631581" y="58762"/>
                </a:lnTo>
                <a:lnTo>
                  <a:pt x="1679549" y="61036"/>
                </a:lnTo>
                <a:lnTo>
                  <a:pt x="1727441" y="64833"/>
                </a:lnTo>
                <a:lnTo>
                  <a:pt x="1775231" y="70142"/>
                </a:lnTo>
                <a:lnTo>
                  <a:pt x="1822856" y="76974"/>
                </a:lnTo>
                <a:lnTo>
                  <a:pt x="1870303" y="85318"/>
                </a:lnTo>
                <a:lnTo>
                  <a:pt x="1917522" y="95173"/>
                </a:lnTo>
                <a:lnTo>
                  <a:pt x="1964474" y="106553"/>
                </a:lnTo>
                <a:lnTo>
                  <a:pt x="2011133" y="119443"/>
                </a:lnTo>
                <a:lnTo>
                  <a:pt x="2057450" y="133858"/>
                </a:lnTo>
                <a:lnTo>
                  <a:pt x="2103399" y="149783"/>
                </a:lnTo>
                <a:lnTo>
                  <a:pt x="2148929" y="167233"/>
                </a:lnTo>
                <a:lnTo>
                  <a:pt x="2194014" y="186194"/>
                </a:lnTo>
                <a:lnTo>
                  <a:pt x="2238603" y="206667"/>
                </a:lnTo>
                <a:lnTo>
                  <a:pt x="2282672" y="228663"/>
                </a:lnTo>
                <a:lnTo>
                  <a:pt x="2326182" y="252171"/>
                </a:lnTo>
                <a:lnTo>
                  <a:pt x="2369096" y="277202"/>
                </a:lnTo>
                <a:lnTo>
                  <a:pt x="2411374" y="303745"/>
                </a:lnTo>
                <a:lnTo>
                  <a:pt x="2450744" y="263740"/>
                </a:lnTo>
                <a:close/>
              </a:path>
              <a:path w="3165475" h="3216910">
                <a:moveTo>
                  <a:pt x="2921660" y="1891753"/>
                </a:moveTo>
                <a:lnTo>
                  <a:pt x="2874416" y="1891753"/>
                </a:lnTo>
                <a:lnTo>
                  <a:pt x="2863253" y="1939683"/>
                </a:lnTo>
                <a:lnTo>
                  <a:pt x="2850438" y="1986915"/>
                </a:lnTo>
                <a:lnTo>
                  <a:pt x="2836011" y="2033435"/>
                </a:lnTo>
                <a:lnTo>
                  <a:pt x="2819997" y="2079205"/>
                </a:lnTo>
                <a:lnTo>
                  <a:pt x="2802432" y="2124176"/>
                </a:lnTo>
                <a:lnTo>
                  <a:pt x="2783344" y="2168334"/>
                </a:lnTo>
                <a:lnTo>
                  <a:pt x="2762770" y="2211641"/>
                </a:lnTo>
                <a:lnTo>
                  <a:pt x="2740736" y="2254072"/>
                </a:lnTo>
                <a:lnTo>
                  <a:pt x="2717279" y="2295575"/>
                </a:lnTo>
                <a:lnTo>
                  <a:pt x="2692425" y="2336127"/>
                </a:lnTo>
                <a:lnTo>
                  <a:pt x="2666225" y="2375700"/>
                </a:lnTo>
                <a:lnTo>
                  <a:pt x="2638691" y="2414257"/>
                </a:lnTo>
                <a:lnTo>
                  <a:pt x="2609862" y="2451773"/>
                </a:lnTo>
                <a:lnTo>
                  <a:pt x="2579763" y="2488196"/>
                </a:lnTo>
                <a:lnTo>
                  <a:pt x="2548445" y="2523502"/>
                </a:lnTo>
                <a:lnTo>
                  <a:pt x="2515933" y="2557665"/>
                </a:lnTo>
                <a:lnTo>
                  <a:pt x="2482253" y="2590647"/>
                </a:lnTo>
                <a:lnTo>
                  <a:pt x="2447442" y="2622423"/>
                </a:lnTo>
                <a:lnTo>
                  <a:pt x="2411539" y="2652941"/>
                </a:lnTo>
                <a:lnTo>
                  <a:pt x="2374557" y="2682189"/>
                </a:lnTo>
                <a:lnTo>
                  <a:pt x="2336546" y="2710116"/>
                </a:lnTo>
                <a:lnTo>
                  <a:pt x="2297531" y="2736710"/>
                </a:lnTo>
                <a:lnTo>
                  <a:pt x="2257552" y="2761919"/>
                </a:lnTo>
                <a:lnTo>
                  <a:pt x="2216632" y="2785707"/>
                </a:lnTo>
                <a:lnTo>
                  <a:pt x="2174811" y="2808059"/>
                </a:lnTo>
                <a:lnTo>
                  <a:pt x="2132114" y="2828937"/>
                </a:lnTo>
                <a:lnTo>
                  <a:pt x="2088578" y="2848305"/>
                </a:lnTo>
                <a:lnTo>
                  <a:pt x="2044230" y="2866136"/>
                </a:lnTo>
                <a:lnTo>
                  <a:pt x="1999107" y="2882379"/>
                </a:lnTo>
                <a:lnTo>
                  <a:pt x="1953247" y="2897022"/>
                </a:lnTo>
                <a:lnTo>
                  <a:pt x="1906676" y="2910027"/>
                </a:lnTo>
                <a:lnTo>
                  <a:pt x="1859432" y="2921343"/>
                </a:lnTo>
                <a:lnTo>
                  <a:pt x="1859432" y="2969222"/>
                </a:lnTo>
                <a:lnTo>
                  <a:pt x="1907730" y="2958211"/>
                </a:lnTo>
                <a:lnTo>
                  <a:pt x="1955368" y="2945523"/>
                </a:lnTo>
                <a:lnTo>
                  <a:pt x="2002282" y="2931172"/>
                </a:lnTo>
                <a:lnTo>
                  <a:pt x="2048459" y="2915208"/>
                </a:lnTo>
                <a:lnTo>
                  <a:pt x="2093849" y="2897657"/>
                </a:lnTo>
                <a:lnTo>
                  <a:pt x="2138438" y="2878544"/>
                </a:lnTo>
                <a:lnTo>
                  <a:pt x="2182177" y="2857919"/>
                </a:lnTo>
                <a:lnTo>
                  <a:pt x="2225065" y="2835795"/>
                </a:lnTo>
                <a:lnTo>
                  <a:pt x="2267039" y="2812211"/>
                </a:lnTo>
                <a:lnTo>
                  <a:pt x="2308072" y="2787205"/>
                </a:lnTo>
                <a:lnTo>
                  <a:pt x="2348153" y="2760802"/>
                </a:lnTo>
                <a:lnTo>
                  <a:pt x="2387231" y="2733040"/>
                </a:lnTo>
                <a:lnTo>
                  <a:pt x="2425281" y="2703944"/>
                </a:lnTo>
                <a:lnTo>
                  <a:pt x="2462263" y="2673553"/>
                </a:lnTo>
                <a:lnTo>
                  <a:pt x="2498166" y="2641892"/>
                </a:lnTo>
                <a:lnTo>
                  <a:pt x="2532938" y="2608986"/>
                </a:lnTo>
                <a:lnTo>
                  <a:pt x="2566555" y="2574887"/>
                </a:lnTo>
                <a:lnTo>
                  <a:pt x="2598991" y="2539619"/>
                </a:lnTo>
                <a:lnTo>
                  <a:pt x="2630208" y="2503208"/>
                </a:lnTo>
                <a:lnTo>
                  <a:pt x="2660167" y="2465679"/>
                </a:lnTo>
                <a:lnTo>
                  <a:pt x="2688856" y="2427097"/>
                </a:lnTo>
                <a:lnTo>
                  <a:pt x="2716225" y="2387460"/>
                </a:lnTo>
                <a:lnTo>
                  <a:pt x="2742247" y="2346807"/>
                </a:lnTo>
                <a:lnTo>
                  <a:pt x="2766898" y="2305177"/>
                </a:lnTo>
                <a:lnTo>
                  <a:pt x="2790152" y="2262606"/>
                </a:lnTo>
                <a:lnTo>
                  <a:pt x="2811957" y="2219121"/>
                </a:lnTo>
                <a:lnTo>
                  <a:pt x="2832290" y="2174748"/>
                </a:lnTo>
                <a:lnTo>
                  <a:pt x="2851124" y="2129523"/>
                </a:lnTo>
                <a:lnTo>
                  <a:pt x="2868422" y="2083485"/>
                </a:lnTo>
                <a:lnTo>
                  <a:pt x="2884157" y="2036648"/>
                </a:lnTo>
                <a:lnTo>
                  <a:pt x="2898292" y="1989061"/>
                </a:lnTo>
                <a:lnTo>
                  <a:pt x="2910802" y="1940763"/>
                </a:lnTo>
                <a:lnTo>
                  <a:pt x="2921660" y="1891753"/>
                </a:lnTo>
                <a:close/>
              </a:path>
              <a:path w="3165475" h="3216910">
                <a:moveTo>
                  <a:pt x="2921660" y="1327873"/>
                </a:moveTo>
                <a:lnTo>
                  <a:pt x="2910802" y="1278737"/>
                </a:lnTo>
                <a:lnTo>
                  <a:pt x="2898292" y="1230274"/>
                </a:lnTo>
                <a:lnTo>
                  <a:pt x="2884157" y="1182547"/>
                </a:lnTo>
                <a:lnTo>
                  <a:pt x="2868422" y="1135583"/>
                </a:lnTo>
                <a:lnTo>
                  <a:pt x="2851124" y="1089406"/>
                </a:lnTo>
                <a:lnTo>
                  <a:pt x="2832290" y="1044041"/>
                </a:lnTo>
                <a:lnTo>
                  <a:pt x="2811957" y="999540"/>
                </a:lnTo>
                <a:lnTo>
                  <a:pt x="2790152" y="955929"/>
                </a:lnTo>
                <a:lnTo>
                  <a:pt x="2766898" y="913231"/>
                </a:lnTo>
                <a:lnTo>
                  <a:pt x="2742247" y="871486"/>
                </a:lnTo>
                <a:lnTo>
                  <a:pt x="2716225" y="830719"/>
                </a:lnTo>
                <a:lnTo>
                  <a:pt x="2688856" y="790968"/>
                </a:lnTo>
                <a:lnTo>
                  <a:pt x="2660167" y="752259"/>
                </a:lnTo>
                <a:lnTo>
                  <a:pt x="2630208" y="714641"/>
                </a:lnTo>
                <a:lnTo>
                  <a:pt x="2598991" y="678129"/>
                </a:lnTo>
                <a:lnTo>
                  <a:pt x="2566555" y="642759"/>
                </a:lnTo>
                <a:lnTo>
                  <a:pt x="2532938" y="608558"/>
                </a:lnTo>
                <a:lnTo>
                  <a:pt x="2498166" y="575564"/>
                </a:lnTo>
                <a:lnTo>
                  <a:pt x="2462263" y="543814"/>
                </a:lnTo>
                <a:lnTo>
                  <a:pt x="2425281" y="513334"/>
                </a:lnTo>
                <a:lnTo>
                  <a:pt x="2387231" y="484162"/>
                </a:lnTo>
                <a:lnTo>
                  <a:pt x="2348153" y="456323"/>
                </a:lnTo>
                <a:lnTo>
                  <a:pt x="2308072" y="429844"/>
                </a:lnTo>
                <a:lnTo>
                  <a:pt x="2267039" y="404774"/>
                </a:lnTo>
                <a:lnTo>
                  <a:pt x="2225065" y="381127"/>
                </a:lnTo>
                <a:lnTo>
                  <a:pt x="2182177" y="358952"/>
                </a:lnTo>
                <a:lnTo>
                  <a:pt x="2138438" y="338264"/>
                </a:lnTo>
                <a:lnTo>
                  <a:pt x="2093849" y="319112"/>
                </a:lnTo>
                <a:lnTo>
                  <a:pt x="2048459" y="301510"/>
                </a:lnTo>
                <a:lnTo>
                  <a:pt x="2002282" y="285508"/>
                </a:lnTo>
                <a:lnTo>
                  <a:pt x="1955368" y="271132"/>
                </a:lnTo>
                <a:lnTo>
                  <a:pt x="1907730" y="258406"/>
                </a:lnTo>
                <a:lnTo>
                  <a:pt x="1859432" y="247357"/>
                </a:lnTo>
                <a:lnTo>
                  <a:pt x="1859432" y="295363"/>
                </a:lnTo>
                <a:lnTo>
                  <a:pt x="1906676" y="306717"/>
                </a:lnTo>
                <a:lnTo>
                  <a:pt x="1953247" y="319747"/>
                </a:lnTo>
                <a:lnTo>
                  <a:pt x="1999107" y="334429"/>
                </a:lnTo>
                <a:lnTo>
                  <a:pt x="2044230" y="350723"/>
                </a:lnTo>
                <a:lnTo>
                  <a:pt x="2088578" y="368592"/>
                </a:lnTo>
                <a:lnTo>
                  <a:pt x="2132114" y="388010"/>
                </a:lnTo>
                <a:lnTo>
                  <a:pt x="2174811" y="408940"/>
                </a:lnTo>
                <a:lnTo>
                  <a:pt x="2216632" y="431355"/>
                </a:lnTo>
                <a:lnTo>
                  <a:pt x="2257552" y="455218"/>
                </a:lnTo>
                <a:lnTo>
                  <a:pt x="2297531" y="480491"/>
                </a:lnTo>
                <a:lnTo>
                  <a:pt x="2336546" y="507161"/>
                </a:lnTo>
                <a:lnTo>
                  <a:pt x="2374557" y="535165"/>
                </a:lnTo>
                <a:lnTo>
                  <a:pt x="2411539" y="564489"/>
                </a:lnTo>
                <a:lnTo>
                  <a:pt x="2447442" y="595096"/>
                </a:lnTo>
                <a:lnTo>
                  <a:pt x="2482253" y="626960"/>
                </a:lnTo>
                <a:lnTo>
                  <a:pt x="2515933" y="660031"/>
                </a:lnTo>
                <a:lnTo>
                  <a:pt x="2548445" y="694296"/>
                </a:lnTo>
                <a:lnTo>
                  <a:pt x="2579763" y="729703"/>
                </a:lnTo>
                <a:lnTo>
                  <a:pt x="2609862" y="766241"/>
                </a:lnTo>
                <a:lnTo>
                  <a:pt x="2638691" y="803846"/>
                </a:lnTo>
                <a:lnTo>
                  <a:pt x="2666225" y="842518"/>
                </a:lnTo>
                <a:lnTo>
                  <a:pt x="2692425" y="882205"/>
                </a:lnTo>
                <a:lnTo>
                  <a:pt x="2717279" y="922883"/>
                </a:lnTo>
                <a:lnTo>
                  <a:pt x="2740736" y="964501"/>
                </a:lnTo>
                <a:lnTo>
                  <a:pt x="2762770" y="1007059"/>
                </a:lnTo>
                <a:lnTo>
                  <a:pt x="2783344" y="1050493"/>
                </a:lnTo>
                <a:lnTo>
                  <a:pt x="2802432" y="1094778"/>
                </a:lnTo>
                <a:lnTo>
                  <a:pt x="2819997" y="1139888"/>
                </a:lnTo>
                <a:lnTo>
                  <a:pt x="2836011" y="1185786"/>
                </a:lnTo>
                <a:lnTo>
                  <a:pt x="2850438" y="1232433"/>
                </a:lnTo>
                <a:lnTo>
                  <a:pt x="2863253" y="1279817"/>
                </a:lnTo>
                <a:lnTo>
                  <a:pt x="2874416" y="1327873"/>
                </a:lnTo>
                <a:lnTo>
                  <a:pt x="2921660" y="1327873"/>
                </a:lnTo>
                <a:close/>
              </a:path>
              <a:path w="3165475" h="3216910">
                <a:moveTo>
                  <a:pt x="3165297" y="1584680"/>
                </a:moveTo>
                <a:lnTo>
                  <a:pt x="3163925" y="1537449"/>
                </a:lnTo>
                <a:lnTo>
                  <a:pt x="3161182" y="1490268"/>
                </a:lnTo>
                <a:lnTo>
                  <a:pt x="3157067" y="1443189"/>
                </a:lnTo>
                <a:lnTo>
                  <a:pt x="3151581" y="1396212"/>
                </a:lnTo>
                <a:lnTo>
                  <a:pt x="3144723" y="1349400"/>
                </a:lnTo>
                <a:lnTo>
                  <a:pt x="3136493" y="1302766"/>
                </a:lnTo>
                <a:lnTo>
                  <a:pt x="3126892" y="1256347"/>
                </a:lnTo>
                <a:lnTo>
                  <a:pt x="3115932" y="1210195"/>
                </a:lnTo>
                <a:lnTo>
                  <a:pt x="3103588" y="1164323"/>
                </a:lnTo>
                <a:lnTo>
                  <a:pt x="3089872" y="1118781"/>
                </a:lnTo>
                <a:lnTo>
                  <a:pt x="3074797" y="1073581"/>
                </a:lnTo>
                <a:lnTo>
                  <a:pt x="3058337" y="1028788"/>
                </a:lnTo>
                <a:lnTo>
                  <a:pt x="3040507" y="984402"/>
                </a:lnTo>
                <a:lnTo>
                  <a:pt x="3021317" y="940485"/>
                </a:lnTo>
                <a:lnTo>
                  <a:pt x="3000743" y="897064"/>
                </a:lnTo>
                <a:lnTo>
                  <a:pt x="2978810" y="854163"/>
                </a:lnTo>
                <a:lnTo>
                  <a:pt x="2955493" y="811822"/>
                </a:lnTo>
                <a:lnTo>
                  <a:pt x="2930817" y="770064"/>
                </a:lnTo>
                <a:lnTo>
                  <a:pt x="2904769" y="728941"/>
                </a:lnTo>
                <a:lnTo>
                  <a:pt x="2865272" y="768819"/>
                </a:lnTo>
                <a:lnTo>
                  <a:pt x="2890812" y="810526"/>
                </a:lnTo>
                <a:lnTo>
                  <a:pt x="2914942" y="852843"/>
                </a:lnTo>
                <a:lnTo>
                  <a:pt x="2937649" y="895731"/>
                </a:lnTo>
                <a:lnTo>
                  <a:pt x="2958947" y="939165"/>
                </a:lnTo>
                <a:lnTo>
                  <a:pt x="2978810" y="983107"/>
                </a:lnTo>
                <a:lnTo>
                  <a:pt x="2997263" y="1027531"/>
                </a:lnTo>
                <a:lnTo>
                  <a:pt x="3014294" y="1072375"/>
                </a:lnTo>
                <a:lnTo>
                  <a:pt x="3029915" y="1117638"/>
                </a:lnTo>
                <a:lnTo>
                  <a:pt x="3044101" y="1163256"/>
                </a:lnTo>
                <a:lnTo>
                  <a:pt x="3056877" y="1209205"/>
                </a:lnTo>
                <a:lnTo>
                  <a:pt x="3068231" y="1255458"/>
                </a:lnTo>
                <a:lnTo>
                  <a:pt x="3078175" y="1301978"/>
                </a:lnTo>
                <a:lnTo>
                  <a:pt x="3086684" y="1348714"/>
                </a:lnTo>
                <a:lnTo>
                  <a:pt x="3093783" y="1395653"/>
                </a:lnTo>
                <a:lnTo>
                  <a:pt x="3099460" y="1442745"/>
                </a:lnTo>
                <a:lnTo>
                  <a:pt x="3103715" y="1489951"/>
                </a:lnTo>
                <a:lnTo>
                  <a:pt x="3106559" y="1537258"/>
                </a:lnTo>
                <a:lnTo>
                  <a:pt x="3107982" y="1584604"/>
                </a:lnTo>
                <a:lnTo>
                  <a:pt x="3107982" y="1631988"/>
                </a:lnTo>
                <a:lnTo>
                  <a:pt x="3106559" y="1679333"/>
                </a:lnTo>
                <a:lnTo>
                  <a:pt x="3103715" y="1726641"/>
                </a:lnTo>
                <a:lnTo>
                  <a:pt x="3099460" y="1773847"/>
                </a:lnTo>
                <a:lnTo>
                  <a:pt x="3093783" y="1820938"/>
                </a:lnTo>
                <a:lnTo>
                  <a:pt x="3086684" y="1867877"/>
                </a:lnTo>
                <a:lnTo>
                  <a:pt x="3078175" y="1914613"/>
                </a:lnTo>
                <a:lnTo>
                  <a:pt x="3068231" y="1961134"/>
                </a:lnTo>
                <a:lnTo>
                  <a:pt x="3056877" y="2007387"/>
                </a:lnTo>
                <a:lnTo>
                  <a:pt x="3044101" y="2053336"/>
                </a:lnTo>
                <a:lnTo>
                  <a:pt x="3029915" y="2098954"/>
                </a:lnTo>
                <a:lnTo>
                  <a:pt x="3014294" y="2144217"/>
                </a:lnTo>
                <a:lnTo>
                  <a:pt x="2997263" y="2189061"/>
                </a:lnTo>
                <a:lnTo>
                  <a:pt x="2978810" y="2233485"/>
                </a:lnTo>
                <a:lnTo>
                  <a:pt x="2958947" y="2277427"/>
                </a:lnTo>
                <a:lnTo>
                  <a:pt x="2937649" y="2320861"/>
                </a:lnTo>
                <a:lnTo>
                  <a:pt x="2914942" y="2363749"/>
                </a:lnTo>
                <a:lnTo>
                  <a:pt x="2890812" y="2406065"/>
                </a:lnTo>
                <a:lnTo>
                  <a:pt x="2865272" y="2447760"/>
                </a:lnTo>
                <a:lnTo>
                  <a:pt x="2904769" y="2487638"/>
                </a:lnTo>
                <a:lnTo>
                  <a:pt x="2930817" y="2446528"/>
                </a:lnTo>
                <a:lnTo>
                  <a:pt x="2955493" y="2404770"/>
                </a:lnTo>
                <a:lnTo>
                  <a:pt x="2978810" y="2362428"/>
                </a:lnTo>
                <a:lnTo>
                  <a:pt x="3000743" y="2319528"/>
                </a:lnTo>
                <a:lnTo>
                  <a:pt x="3021317" y="2276106"/>
                </a:lnTo>
                <a:lnTo>
                  <a:pt x="3040507" y="2232190"/>
                </a:lnTo>
                <a:lnTo>
                  <a:pt x="3058337" y="2187803"/>
                </a:lnTo>
                <a:lnTo>
                  <a:pt x="3074797" y="2143010"/>
                </a:lnTo>
                <a:lnTo>
                  <a:pt x="3089872" y="2097811"/>
                </a:lnTo>
                <a:lnTo>
                  <a:pt x="3103588" y="2052269"/>
                </a:lnTo>
                <a:lnTo>
                  <a:pt x="3115932" y="2006396"/>
                </a:lnTo>
                <a:lnTo>
                  <a:pt x="3126892" y="1960245"/>
                </a:lnTo>
                <a:lnTo>
                  <a:pt x="3136493" y="1913826"/>
                </a:lnTo>
                <a:lnTo>
                  <a:pt x="3144723" y="1867192"/>
                </a:lnTo>
                <a:lnTo>
                  <a:pt x="3151581" y="1820379"/>
                </a:lnTo>
                <a:lnTo>
                  <a:pt x="3157067" y="1773402"/>
                </a:lnTo>
                <a:lnTo>
                  <a:pt x="3161182" y="1726323"/>
                </a:lnTo>
                <a:lnTo>
                  <a:pt x="3163925" y="1679143"/>
                </a:lnTo>
                <a:lnTo>
                  <a:pt x="3165297" y="1631911"/>
                </a:lnTo>
                <a:lnTo>
                  <a:pt x="3165297" y="158468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0552" y="337515"/>
            <a:ext cx="6913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Infrared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RFID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2632" y="1933193"/>
            <a:ext cx="121310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infrared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modern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smartphones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wearable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technology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focuses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uses: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084" y="760476"/>
            <a:ext cx="964844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82536" y="3642740"/>
            <a:ext cx="3406140" cy="3036570"/>
            <a:chOff x="6582536" y="3642740"/>
            <a:chExt cx="3406140" cy="3036570"/>
          </a:xfrm>
        </p:grpSpPr>
        <p:sp>
          <p:nvSpPr>
            <p:cNvPr id="6" name="object 6"/>
            <p:cNvSpPr/>
            <p:nvPr/>
          </p:nvSpPr>
          <p:spPr>
            <a:xfrm>
              <a:off x="6592061" y="3652265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94622" y="4243196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5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26295" y="4779263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15093" y="496773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13347" y="4205096"/>
            <a:ext cx="762000" cy="1915160"/>
            <a:chOff x="6213347" y="4205096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591315" y="4243196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5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13347" y="4779263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02146" y="496773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32197" y="4932426"/>
            <a:ext cx="12471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IR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blaster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65485" y="4969255"/>
            <a:ext cx="12242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IR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sensor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4323" y="4305300"/>
            <a:ext cx="1822703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0552" y="337515"/>
            <a:ext cx="6913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Infrared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RFID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8588" y="1933193"/>
            <a:ext cx="67424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Radio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Frequency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(RFID)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084" y="760476"/>
            <a:ext cx="964844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16934" y="3226079"/>
            <a:ext cx="221170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64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usually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unpowered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tags.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4594" y="5533796"/>
            <a:ext cx="2797175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mostly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encrypt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sensitive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information.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48976" y="5533796"/>
            <a:ext cx="3822700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read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signals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contactless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bank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card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skimming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attack.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7982" y="3403244"/>
            <a:ext cx="421513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8435" marR="5080" indent="-16637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transmit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range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sufficient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reach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reader.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93703" y="3154426"/>
            <a:ext cx="1791335" cy="1776095"/>
          </a:xfrm>
          <a:custGeom>
            <a:avLst/>
            <a:gdLst/>
            <a:ahLst/>
            <a:cxnLst/>
            <a:rect l="l" t="t" r="r" b="b"/>
            <a:pathLst>
              <a:path w="1791334" h="1776095">
                <a:moveTo>
                  <a:pt x="652973" y="0"/>
                </a:moveTo>
                <a:lnTo>
                  <a:pt x="599611" y="286"/>
                </a:lnTo>
                <a:lnTo>
                  <a:pt x="546230" y="1337"/>
                </a:lnTo>
                <a:lnTo>
                  <a:pt x="492873" y="3085"/>
                </a:lnTo>
                <a:lnTo>
                  <a:pt x="439582" y="5461"/>
                </a:lnTo>
                <a:lnTo>
                  <a:pt x="386491" y="8616"/>
                </a:lnTo>
                <a:lnTo>
                  <a:pt x="333217" y="12631"/>
                </a:lnTo>
                <a:lnTo>
                  <a:pt x="279882" y="17787"/>
                </a:lnTo>
                <a:lnTo>
                  <a:pt x="226608" y="24362"/>
                </a:lnTo>
                <a:lnTo>
                  <a:pt x="173517" y="32638"/>
                </a:lnTo>
                <a:lnTo>
                  <a:pt x="126975" y="49474"/>
                </a:lnTo>
                <a:lnTo>
                  <a:pt x="85315" y="80930"/>
                </a:lnTo>
                <a:lnTo>
                  <a:pt x="53466" y="122150"/>
                </a:lnTo>
                <a:lnTo>
                  <a:pt x="36357" y="168275"/>
                </a:lnTo>
                <a:lnTo>
                  <a:pt x="27800" y="218231"/>
                </a:lnTo>
                <a:lnTo>
                  <a:pt x="20556" y="268439"/>
                </a:lnTo>
                <a:lnTo>
                  <a:pt x="14546" y="318853"/>
                </a:lnTo>
                <a:lnTo>
                  <a:pt x="9691" y="369428"/>
                </a:lnTo>
                <a:lnTo>
                  <a:pt x="5912" y="420120"/>
                </a:lnTo>
                <a:lnTo>
                  <a:pt x="3130" y="470884"/>
                </a:lnTo>
                <a:lnTo>
                  <a:pt x="1266" y="521674"/>
                </a:lnTo>
                <a:lnTo>
                  <a:pt x="242" y="572445"/>
                </a:lnTo>
                <a:lnTo>
                  <a:pt x="9" y="617060"/>
                </a:lnTo>
                <a:lnTo>
                  <a:pt x="0" y="625863"/>
                </a:lnTo>
                <a:lnTo>
                  <a:pt x="394" y="673752"/>
                </a:lnTo>
                <a:lnTo>
                  <a:pt x="1413" y="724198"/>
                </a:lnTo>
                <a:lnTo>
                  <a:pt x="2956" y="774446"/>
                </a:lnTo>
                <a:lnTo>
                  <a:pt x="4561" y="823939"/>
                </a:lnTo>
                <a:lnTo>
                  <a:pt x="6867" y="874023"/>
                </a:lnTo>
                <a:lnTo>
                  <a:pt x="10254" y="924408"/>
                </a:lnTo>
                <a:lnTo>
                  <a:pt x="15100" y="974804"/>
                </a:lnTo>
                <a:lnTo>
                  <a:pt x="21786" y="1024920"/>
                </a:lnTo>
                <a:lnTo>
                  <a:pt x="30691" y="1074465"/>
                </a:lnTo>
                <a:lnTo>
                  <a:pt x="42195" y="1123151"/>
                </a:lnTo>
                <a:lnTo>
                  <a:pt x="56677" y="1170686"/>
                </a:lnTo>
                <a:lnTo>
                  <a:pt x="74099" y="1216107"/>
                </a:lnTo>
                <a:lnTo>
                  <a:pt x="95502" y="1260127"/>
                </a:lnTo>
                <a:lnTo>
                  <a:pt x="120638" y="1302354"/>
                </a:lnTo>
                <a:lnTo>
                  <a:pt x="149257" y="1342397"/>
                </a:lnTo>
                <a:lnTo>
                  <a:pt x="181111" y="1379865"/>
                </a:lnTo>
                <a:lnTo>
                  <a:pt x="215950" y="1414368"/>
                </a:lnTo>
                <a:lnTo>
                  <a:pt x="253527" y="1445514"/>
                </a:lnTo>
                <a:lnTo>
                  <a:pt x="296158" y="1474509"/>
                </a:lnTo>
                <a:lnTo>
                  <a:pt x="341335" y="1499423"/>
                </a:lnTo>
                <a:lnTo>
                  <a:pt x="388432" y="1520872"/>
                </a:lnTo>
                <a:lnTo>
                  <a:pt x="436821" y="1539475"/>
                </a:lnTo>
                <a:lnTo>
                  <a:pt x="485872" y="1555848"/>
                </a:lnTo>
                <a:lnTo>
                  <a:pt x="534959" y="1570609"/>
                </a:lnTo>
                <a:lnTo>
                  <a:pt x="1696755" y="1775714"/>
                </a:lnTo>
                <a:lnTo>
                  <a:pt x="1739679" y="1774455"/>
                </a:lnTo>
                <a:lnTo>
                  <a:pt x="1771637" y="1756600"/>
                </a:lnTo>
                <a:lnTo>
                  <a:pt x="1789713" y="1725029"/>
                </a:lnTo>
                <a:lnTo>
                  <a:pt x="1790989" y="1682623"/>
                </a:lnTo>
                <a:lnTo>
                  <a:pt x="1729013" y="1324102"/>
                </a:lnTo>
                <a:lnTo>
                  <a:pt x="1340139" y="1324102"/>
                </a:lnTo>
                <a:lnTo>
                  <a:pt x="1215137" y="1320768"/>
                </a:lnTo>
                <a:lnTo>
                  <a:pt x="1159556" y="1318601"/>
                </a:lnTo>
                <a:lnTo>
                  <a:pt x="1108602" y="1316101"/>
                </a:lnTo>
                <a:lnTo>
                  <a:pt x="1062285" y="1313267"/>
                </a:lnTo>
                <a:lnTo>
                  <a:pt x="1020617" y="1310100"/>
                </a:lnTo>
                <a:lnTo>
                  <a:pt x="951265" y="1302765"/>
                </a:lnTo>
                <a:lnTo>
                  <a:pt x="897902" y="1294599"/>
                </a:lnTo>
                <a:lnTo>
                  <a:pt x="844375" y="1283518"/>
                </a:lnTo>
                <a:lnTo>
                  <a:pt x="791647" y="1268622"/>
                </a:lnTo>
                <a:lnTo>
                  <a:pt x="740680" y="1249007"/>
                </a:lnTo>
                <a:lnTo>
                  <a:pt x="692439" y="1223772"/>
                </a:lnTo>
                <a:lnTo>
                  <a:pt x="653497" y="1194484"/>
                </a:lnTo>
                <a:lnTo>
                  <a:pt x="620461" y="1159970"/>
                </a:lnTo>
                <a:lnTo>
                  <a:pt x="592998" y="1120812"/>
                </a:lnTo>
                <a:lnTo>
                  <a:pt x="570773" y="1077595"/>
                </a:lnTo>
                <a:lnTo>
                  <a:pt x="553542" y="1030797"/>
                </a:lnTo>
                <a:lnTo>
                  <a:pt x="540067" y="982712"/>
                </a:lnTo>
                <a:lnTo>
                  <a:pt x="529835" y="933732"/>
                </a:lnTo>
                <a:lnTo>
                  <a:pt x="522334" y="884246"/>
                </a:lnTo>
                <a:lnTo>
                  <a:pt x="517052" y="834644"/>
                </a:lnTo>
                <a:lnTo>
                  <a:pt x="513251" y="780281"/>
                </a:lnTo>
                <a:lnTo>
                  <a:pt x="511238" y="725837"/>
                </a:lnTo>
                <a:lnTo>
                  <a:pt x="510813" y="671401"/>
                </a:lnTo>
                <a:lnTo>
                  <a:pt x="511774" y="617060"/>
                </a:lnTo>
                <a:lnTo>
                  <a:pt x="513921" y="562902"/>
                </a:lnTo>
                <a:lnTo>
                  <a:pt x="517052" y="509015"/>
                </a:lnTo>
                <a:lnTo>
                  <a:pt x="615697" y="506126"/>
                </a:lnTo>
                <a:lnTo>
                  <a:pt x="665099" y="505363"/>
                </a:lnTo>
                <a:lnTo>
                  <a:pt x="1581740" y="505237"/>
                </a:lnTo>
                <a:lnTo>
                  <a:pt x="1574874" y="484263"/>
                </a:lnTo>
                <a:lnTo>
                  <a:pt x="1556944" y="436369"/>
                </a:lnTo>
                <a:lnTo>
                  <a:pt x="1536705" y="389309"/>
                </a:lnTo>
                <a:lnTo>
                  <a:pt x="1513945" y="343441"/>
                </a:lnTo>
                <a:lnTo>
                  <a:pt x="1488451" y="299119"/>
                </a:lnTo>
                <a:lnTo>
                  <a:pt x="1460008" y="256698"/>
                </a:lnTo>
                <a:lnTo>
                  <a:pt x="1428404" y="216535"/>
                </a:lnTo>
                <a:lnTo>
                  <a:pt x="1391072" y="177185"/>
                </a:lnTo>
                <a:lnTo>
                  <a:pt x="1350515" y="142651"/>
                </a:lnTo>
                <a:lnTo>
                  <a:pt x="1306679" y="112933"/>
                </a:lnTo>
                <a:lnTo>
                  <a:pt x="1259508" y="88031"/>
                </a:lnTo>
                <a:lnTo>
                  <a:pt x="1208948" y="67945"/>
                </a:lnTo>
                <a:lnTo>
                  <a:pt x="1161440" y="53107"/>
                </a:lnTo>
                <a:lnTo>
                  <a:pt x="1113094" y="40762"/>
                </a:lnTo>
                <a:lnTo>
                  <a:pt x="1064100" y="30665"/>
                </a:lnTo>
                <a:lnTo>
                  <a:pt x="1014646" y="22573"/>
                </a:lnTo>
                <a:lnTo>
                  <a:pt x="964921" y="16239"/>
                </a:lnTo>
                <a:lnTo>
                  <a:pt x="915113" y="11421"/>
                </a:lnTo>
                <a:lnTo>
                  <a:pt x="812538" y="4415"/>
                </a:lnTo>
                <a:lnTo>
                  <a:pt x="759479" y="1996"/>
                </a:lnTo>
                <a:lnTo>
                  <a:pt x="706277" y="547"/>
                </a:lnTo>
                <a:lnTo>
                  <a:pt x="652973" y="0"/>
                </a:lnTo>
                <a:close/>
              </a:path>
              <a:path w="1791334" h="1776095">
                <a:moveTo>
                  <a:pt x="1581740" y="505237"/>
                </a:moveTo>
                <a:lnTo>
                  <a:pt x="714521" y="505237"/>
                </a:lnTo>
                <a:lnTo>
                  <a:pt x="763936" y="505885"/>
                </a:lnTo>
                <a:lnTo>
                  <a:pt x="813321" y="507444"/>
                </a:lnTo>
                <a:lnTo>
                  <a:pt x="862649" y="510050"/>
                </a:lnTo>
                <a:lnTo>
                  <a:pt x="911895" y="513841"/>
                </a:lnTo>
                <a:lnTo>
                  <a:pt x="964034" y="520030"/>
                </a:lnTo>
                <a:lnTo>
                  <a:pt x="1015368" y="529669"/>
                </a:lnTo>
                <a:lnTo>
                  <a:pt x="1065093" y="544227"/>
                </a:lnTo>
                <a:lnTo>
                  <a:pt x="1112404" y="565174"/>
                </a:lnTo>
                <a:lnTo>
                  <a:pt x="1156497" y="593978"/>
                </a:lnTo>
                <a:lnTo>
                  <a:pt x="1191222" y="625863"/>
                </a:lnTo>
                <a:lnTo>
                  <a:pt x="1220838" y="661309"/>
                </a:lnTo>
                <a:lnTo>
                  <a:pt x="1245781" y="699857"/>
                </a:lnTo>
                <a:lnTo>
                  <a:pt x="1266487" y="741052"/>
                </a:lnTo>
                <a:lnTo>
                  <a:pt x="1283392" y="784435"/>
                </a:lnTo>
                <a:lnTo>
                  <a:pt x="1296933" y="829550"/>
                </a:lnTo>
                <a:lnTo>
                  <a:pt x="1307546" y="875940"/>
                </a:lnTo>
                <a:lnTo>
                  <a:pt x="1315667" y="923147"/>
                </a:lnTo>
                <a:lnTo>
                  <a:pt x="1321733" y="970714"/>
                </a:lnTo>
                <a:lnTo>
                  <a:pt x="1326180" y="1018185"/>
                </a:lnTo>
                <a:lnTo>
                  <a:pt x="1329444" y="1065102"/>
                </a:lnTo>
                <a:lnTo>
                  <a:pt x="1331962" y="1111008"/>
                </a:lnTo>
                <a:lnTo>
                  <a:pt x="1334170" y="1155446"/>
                </a:lnTo>
                <a:lnTo>
                  <a:pt x="1335960" y="1197675"/>
                </a:lnTo>
                <a:lnTo>
                  <a:pt x="1337630" y="1239726"/>
                </a:lnTo>
                <a:lnTo>
                  <a:pt x="1339063" y="1281801"/>
                </a:lnTo>
                <a:lnTo>
                  <a:pt x="1340139" y="1324102"/>
                </a:lnTo>
                <a:lnTo>
                  <a:pt x="1729013" y="1324102"/>
                </a:lnTo>
                <a:lnTo>
                  <a:pt x="1590710" y="532638"/>
                </a:lnTo>
                <a:lnTo>
                  <a:pt x="1581740" y="505237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83229" y="4995671"/>
            <a:ext cx="1795780" cy="1772920"/>
          </a:xfrm>
          <a:custGeom>
            <a:avLst/>
            <a:gdLst/>
            <a:ahLst/>
            <a:cxnLst/>
            <a:rect l="l" t="t" r="r" b="b"/>
            <a:pathLst>
              <a:path w="1795779" h="1772920">
                <a:moveTo>
                  <a:pt x="1701260" y="0"/>
                </a:moveTo>
                <a:lnTo>
                  <a:pt x="538575" y="198374"/>
                </a:lnTo>
                <a:lnTo>
                  <a:pt x="489617" y="213997"/>
                </a:lnTo>
                <a:lnTo>
                  <a:pt x="441168" y="231720"/>
                </a:lnTo>
                <a:lnTo>
                  <a:pt x="393580" y="251745"/>
                </a:lnTo>
                <a:lnTo>
                  <a:pt x="347208" y="274273"/>
                </a:lnTo>
                <a:lnTo>
                  <a:pt x="302405" y="299507"/>
                </a:lnTo>
                <a:lnTo>
                  <a:pt x="259523" y="327649"/>
                </a:lnTo>
                <a:lnTo>
                  <a:pt x="218916" y="358901"/>
                </a:lnTo>
                <a:lnTo>
                  <a:pt x="179138" y="395899"/>
                </a:lnTo>
                <a:lnTo>
                  <a:pt x="144232" y="436067"/>
                </a:lnTo>
                <a:lnTo>
                  <a:pt x="114190" y="479465"/>
                </a:lnTo>
                <a:lnTo>
                  <a:pt x="89006" y="526155"/>
                </a:lnTo>
                <a:lnTo>
                  <a:pt x="68675" y="576199"/>
                </a:lnTo>
                <a:lnTo>
                  <a:pt x="53689" y="623210"/>
                </a:lnTo>
                <a:lnTo>
                  <a:pt x="41222" y="671047"/>
                </a:lnTo>
                <a:lnTo>
                  <a:pt x="31026" y="719527"/>
                </a:lnTo>
                <a:lnTo>
                  <a:pt x="22851" y="768464"/>
                </a:lnTo>
                <a:lnTo>
                  <a:pt x="16449" y="817674"/>
                </a:lnTo>
                <a:lnTo>
                  <a:pt x="11571" y="866974"/>
                </a:lnTo>
                <a:lnTo>
                  <a:pt x="7969" y="916177"/>
                </a:lnTo>
                <a:lnTo>
                  <a:pt x="4469" y="968528"/>
                </a:lnTo>
                <a:lnTo>
                  <a:pt x="2020" y="1021062"/>
                </a:lnTo>
                <a:lnTo>
                  <a:pt x="553" y="1073735"/>
                </a:lnTo>
                <a:lnTo>
                  <a:pt x="0" y="1126505"/>
                </a:lnTo>
                <a:lnTo>
                  <a:pt x="292" y="1179329"/>
                </a:lnTo>
                <a:lnTo>
                  <a:pt x="1361" y="1232163"/>
                </a:lnTo>
                <a:lnTo>
                  <a:pt x="3138" y="1284965"/>
                </a:lnTo>
                <a:lnTo>
                  <a:pt x="5556" y="1337690"/>
                </a:lnTo>
                <a:lnTo>
                  <a:pt x="8716" y="1390248"/>
                </a:lnTo>
                <a:lnTo>
                  <a:pt x="12698" y="1442989"/>
                </a:lnTo>
                <a:lnTo>
                  <a:pt x="17717" y="1495790"/>
                </a:lnTo>
                <a:lnTo>
                  <a:pt x="23986" y="1548531"/>
                </a:lnTo>
                <a:lnTo>
                  <a:pt x="31718" y="1601089"/>
                </a:lnTo>
                <a:lnTo>
                  <a:pt x="49488" y="1647162"/>
                </a:lnTo>
                <a:lnTo>
                  <a:pt x="81676" y="1688401"/>
                </a:lnTo>
                <a:lnTo>
                  <a:pt x="123461" y="1719925"/>
                </a:lnTo>
                <a:lnTo>
                  <a:pt x="170021" y="1736852"/>
                </a:lnTo>
                <a:lnTo>
                  <a:pt x="220551" y="1745321"/>
                </a:lnTo>
                <a:lnTo>
                  <a:pt x="271337" y="1752491"/>
                </a:lnTo>
                <a:lnTo>
                  <a:pt x="322331" y="1758441"/>
                </a:lnTo>
                <a:lnTo>
                  <a:pt x="373489" y="1763249"/>
                </a:lnTo>
                <a:lnTo>
                  <a:pt x="424763" y="1766990"/>
                </a:lnTo>
                <a:lnTo>
                  <a:pt x="476107" y="1769745"/>
                </a:lnTo>
                <a:lnTo>
                  <a:pt x="527474" y="1771588"/>
                </a:lnTo>
                <a:lnTo>
                  <a:pt x="578820" y="1772600"/>
                </a:lnTo>
                <a:lnTo>
                  <a:pt x="630096" y="1772856"/>
                </a:lnTo>
                <a:lnTo>
                  <a:pt x="681257" y="1772435"/>
                </a:lnTo>
                <a:lnTo>
                  <a:pt x="732257" y="1771414"/>
                </a:lnTo>
                <a:lnTo>
                  <a:pt x="833073" y="1768315"/>
                </a:lnTo>
                <a:lnTo>
                  <a:pt x="883697" y="1766060"/>
                </a:lnTo>
                <a:lnTo>
                  <a:pt x="934631" y="1762730"/>
                </a:lnTo>
                <a:lnTo>
                  <a:pt x="985583" y="1757949"/>
                </a:lnTo>
                <a:lnTo>
                  <a:pt x="1036261" y="1751341"/>
                </a:lnTo>
                <a:lnTo>
                  <a:pt x="1086373" y="1742529"/>
                </a:lnTo>
                <a:lnTo>
                  <a:pt x="1135629" y="1731136"/>
                </a:lnTo>
                <a:lnTo>
                  <a:pt x="1183735" y="1716785"/>
                </a:lnTo>
                <a:lnTo>
                  <a:pt x="1229645" y="1699542"/>
                </a:lnTo>
                <a:lnTo>
                  <a:pt x="1274144" y="1678352"/>
                </a:lnTo>
                <a:lnTo>
                  <a:pt x="1316833" y="1653464"/>
                </a:lnTo>
                <a:lnTo>
                  <a:pt x="1357311" y="1625131"/>
                </a:lnTo>
                <a:lnTo>
                  <a:pt x="1395179" y="1593603"/>
                </a:lnTo>
                <a:lnTo>
                  <a:pt x="1430036" y="1559131"/>
                </a:lnTo>
                <a:lnTo>
                  <a:pt x="1461484" y="1521967"/>
                </a:lnTo>
                <a:lnTo>
                  <a:pt x="1490821" y="1479738"/>
                </a:lnTo>
                <a:lnTo>
                  <a:pt x="1516009" y="1434996"/>
                </a:lnTo>
                <a:lnTo>
                  <a:pt x="1537684" y="1388364"/>
                </a:lnTo>
                <a:lnTo>
                  <a:pt x="1556480" y="1340461"/>
                </a:lnTo>
                <a:lnTo>
                  <a:pt x="1573032" y="1291909"/>
                </a:lnTo>
                <a:lnTo>
                  <a:pt x="678862" y="1267174"/>
                </a:lnTo>
                <a:lnTo>
                  <a:pt x="623919" y="1266232"/>
                </a:lnTo>
                <a:lnTo>
                  <a:pt x="569166" y="1264105"/>
                </a:lnTo>
                <a:lnTo>
                  <a:pt x="514699" y="1260983"/>
                </a:lnTo>
                <a:lnTo>
                  <a:pt x="513067" y="1212213"/>
                </a:lnTo>
                <a:lnTo>
                  <a:pt x="511792" y="1163365"/>
                </a:lnTo>
                <a:lnTo>
                  <a:pt x="511013" y="1114466"/>
                </a:lnTo>
                <a:lnTo>
                  <a:pt x="510873" y="1065545"/>
                </a:lnTo>
                <a:lnTo>
                  <a:pt x="511513" y="1016630"/>
                </a:lnTo>
                <a:lnTo>
                  <a:pt x="513074" y="967749"/>
                </a:lnTo>
                <a:lnTo>
                  <a:pt x="515697" y="918931"/>
                </a:lnTo>
                <a:lnTo>
                  <a:pt x="519525" y="870203"/>
                </a:lnTo>
                <a:lnTo>
                  <a:pt x="525745" y="818728"/>
                </a:lnTo>
                <a:lnTo>
                  <a:pt x="535482" y="768228"/>
                </a:lnTo>
                <a:lnTo>
                  <a:pt x="550212" y="719373"/>
                </a:lnTo>
                <a:lnTo>
                  <a:pt x="571410" y="672835"/>
                </a:lnTo>
                <a:lnTo>
                  <a:pt x="600551" y="629285"/>
                </a:lnTo>
                <a:lnTo>
                  <a:pt x="632780" y="594642"/>
                </a:lnTo>
                <a:lnTo>
                  <a:pt x="668609" y="565101"/>
                </a:lnTo>
                <a:lnTo>
                  <a:pt x="707578" y="540226"/>
                </a:lnTo>
                <a:lnTo>
                  <a:pt x="749222" y="519581"/>
                </a:lnTo>
                <a:lnTo>
                  <a:pt x="793081" y="502730"/>
                </a:lnTo>
                <a:lnTo>
                  <a:pt x="838693" y="489238"/>
                </a:lnTo>
                <a:lnTo>
                  <a:pt x="885596" y="478669"/>
                </a:lnTo>
                <a:lnTo>
                  <a:pt x="933327" y="470588"/>
                </a:lnTo>
                <a:lnTo>
                  <a:pt x="981424" y="464558"/>
                </a:lnTo>
                <a:lnTo>
                  <a:pt x="1029426" y="460145"/>
                </a:lnTo>
                <a:lnTo>
                  <a:pt x="1076871" y="456912"/>
                </a:lnTo>
                <a:lnTo>
                  <a:pt x="1253458" y="448786"/>
                </a:lnTo>
                <a:lnTo>
                  <a:pt x="1338675" y="446277"/>
                </a:lnTo>
                <a:lnTo>
                  <a:pt x="1731415" y="446277"/>
                </a:lnTo>
                <a:lnTo>
                  <a:pt x="1795367" y="93217"/>
                </a:lnTo>
                <a:lnTo>
                  <a:pt x="1794093" y="50738"/>
                </a:lnTo>
                <a:lnTo>
                  <a:pt x="1776031" y="19129"/>
                </a:lnTo>
                <a:lnTo>
                  <a:pt x="1744110" y="1260"/>
                </a:lnTo>
                <a:lnTo>
                  <a:pt x="1701260" y="0"/>
                </a:lnTo>
                <a:close/>
              </a:path>
              <a:path w="1795779" h="1772920">
                <a:moveTo>
                  <a:pt x="1731415" y="446277"/>
                </a:moveTo>
                <a:lnTo>
                  <a:pt x="1338675" y="446277"/>
                </a:lnTo>
                <a:lnTo>
                  <a:pt x="1337174" y="510438"/>
                </a:lnTo>
                <a:lnTo>
                  <a:pt x="1335339" y="570039"/>
                </a:lnTo>
                <a:lnTo>
                  <a:pt x="1333167" y="625068"/>
                </a:lnTo>
                <a:lnTo>
                  <a:pt x="1330658" y="675512"/>
                </a:lnTo>
                <a:lnTo>
                  <a:pt x="1327809" y="721361"/>
                </a:lnTo>
                <a:lnTo>
                  <a:pt x="1324619" y="762603"/>
                </a:lnTo>
                <a:lnTo>
                  <a:pt x="1317212" y="831214"/>
                </a:lnTo>
                <a:lnTo>
                  <a:pt x="1308904" y="884043"/>
                </a:lnTo>
                <a:lnTo>
                  <a:pt x="1297688" y="937037"/>
                </a:lnTo>
                <a:lnTo>
                  <a:pt x="1282638" y="989232"/>
                </a:lnTo>
                <a:lnTo>
                  <a:pt x="1262827" y="1039665"/>
                </a:lnTo>
                <a:lnTo>
                  <a:pt x="1237329" y="1087373"/>
                </a:lnTo>
                <a:lnTo>
                  <a:pt x="1207676" y="1125958"/>
                </a:lnTo>
                <a:lnTo>
                  <a:pt x="1172797" y="1158684"/>
                </a:lnTo>
                <a:lnTo>
                  <a:pt x="1133226" y="1185886"/>
                </a:lnTo>
                <a:lnTo>
                  <a:pt x="1089501" y="1207896"/>
                </a:lnTo>
                <a:lnTo>
                  <a:pt x="1042218" y="1224975"/>
                </a:lnTo>
                <a:lnTo>
                  <a:pt x="993607" y="1238305"/>
                </a:lnTo>
                <a:lnTo>
                  <a:pt x="944075" y="1248404"/>
                </a:lnTo>
                <a:lnTo>
                  <a:pt x="894030" y="1255791"/>
                </a:lnTo>
                <a:lnTo>
                  <a:pt x="843883" y="1260983"/>
                </a:lnTo>
                <a:lnTo>
                  <a:pt x="788939" y="1264740"/>
                </a:lnTo>
                <a:lnTo>
                  <a:pt x="733901" y="1266740"/>
                </a:lnTo>
                <a:lnTo>
                  <a:pt x="678862" y="1267174"/>
                </a:lnTo>
                <a:lnTo>
                  <a:pt x="1580641" y="1267174"/>
                </a:lnTo>
                <a:lnTo>
                  <a:pt x="1587976" y="1243329"/>
                </a:lnTo>
                <a:lnTo>
                  <a:pt x="1731415" y="446277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44382" y="5000244"/>
            <a:ext cx="1791335" cy="1776095"/>
          </a:xfrm>
          <a:custGeom>
            <a:avLst/>
            <a:gdLst/>
            <a:ahLst/>
            <a:cxnLst/>
            <a:rect l="l" t="t" r="r" b="b"/>
            <a:pathLst>
              <a:path w="1791334" h="1776095">
                <a:moveTo>
                  <a:pt x="94234" y="0"/>
                </a:moveTo>
                <a:lnTo>
                  <a:pt x="51309" y="1258"/>
                </a:lnTo>
                <a:lnTo>
                  <a:pt x="19351" y="19113"/>
                </a:lnTo>
                <a:lnTo>
                  <a:pt x="1275" y="50684"/>
                </a:lnTo>
                <a:lnTo>
                  <a:pt x="0" y="93090"/>
                </a:lnTo>
                <a:lnTo>
                  <a:pt x="61975" y="451611"/>
                </a:lnTo>
                <a:lnTo>
                  <a:pt x="200278" y="1243075"/>
                </a:lnTo>
                <a:lnTo>
                  <a:pt x="216114" y="1291450"/>
                </a:lnTo>
                <a:lnTo>
                  <a:pt x="234044" y="1339344"/>
                </a:lnTo>
                <a:lnTo>
                  <a:pt x="254283" y="1386404"/>
                </a:lnTo>
                <a:lnTo>
                  <a:pt x="277043" y="1432272"/>
                </a:lnTo>
                <a:lnTo>
                  <a:pt x="302538" y="1476594"/>
                </a:lnTo>
                <a:lnTo>
                  <a:pt x="330980" y="1519015"/>
                </a:lnTo>
                <a:lnTo>
                  <a:pt x="362585" y="1559178"/>
                </a:lnTo>
                <a:lnTo>
                  <a:pt x="399916" y="1598528"/>
                </a:lnTo>
                <a:lnTo>
                  <a:pt x="440473" y="1633062"/>
                </a:lnTo>
                <a:lnTo>
                  <a:pt x="484309" y="1662780"/>
                </a:lnTo>
                <a:lnTo>
                  <a:pt x="531480" y="1687682"/>
                </a:lnTo>
                <a:lnTo>
                  <a:pt x="582041" y="1707768"/>
                </a:lnTo>
                <a:lnTo>
                  <a:pt x="629548" y="1722606"/>
                </a:lnTo>
                <a:lnTo>
                  <a:pt x="677894" y="1734951"/>
                </a:lnTo>
                <a:lnTo>
                  <a:pt x="726888" y="1745048"/>
                </a:lnTo>
                <a:lnTo>
                  <a:pt x="776342" y="1753140"/>
                </a:lnTo>
                <a:lnTo>
                  <a:pt x="826067" y="1759474"/>
                </a:lnTo>
                <a:lnTo>
                  <a:pt x="875875" y="1764292"/>
                </a:lnTo>
                <a:lnTo>
                  <a:pt x="978450" y="1771298"/>
                </a:lnTo>
                <a:lnTo>
                  <a:pt x="1031509" y="1773717"/>
                </a:lnTo>
                <a:lnTo>
                  <a:pt x="1084711" y="1775166"/>
                </a:lnTo>
                <a:lnTo>
                  <a:pt x="1138015" y="1775713"/>
                </a:lnTo>
                <a:lnTo>
                  <a:pt x="1191378" y="1775427"/>
                </a:lnTo>
                <a:lnTo>
                  <a:pt x="1244758" y="1774376"/>
                </a:lnTo>
                <a:lnTo>
                  <a:pt x="1298115" y="1772628"/>
                </a:lnTo>
                <a:lnTo>
                  <a:pt x="1351407" y="1770252"/>
                </a:lnTo>
                <a:lnTo>
                  <a:pt x="1404498" y="1767107"/>
                </a:lnTo>
                <a:lnTo>
                  <a:pt x="1457772" y="1763163"/>
                </a:lnTo>
                <a:lnTo>
                  <a:pt x="1511106" y="1758201"/>
                </a:lnTo>
                <a:lnTo>
                  <a:pt x="1564380" y="1752001"/>
                </a:lnTo>
                <a:lnTo>
                  <a:pt x="1617472" y="1744344"/>
                </a:lnTo>
                <a:lnTo>
                  <a:pt x="1664013" y="1726775"/>
                </a:lnTo>
                <a:lnTo>
                  <a:pt x="1705673" y="1694941"/>
                </a:lnTo>
                <a:lnTo>
                  <a:pt x="1737522" y="1653583"/>
                </a:lnTo>
                <a:lnTo>
                  <a:pt x="1754632" y="1607438"/>
                </a:lnTo>
                <a:lnTo>
                  <a:pt x="1763188" y="1557482"/>
                </a:lnTo>
                <a:lnTo>
                  <a:pt x="1770432" y="1507274"/>
                </a:lnTo>
                <a:lnTo>
                  <a:pt x="1776442" y="1456860"/>
                </a:lnTo>
                <a:lnTo>
                  <a:pt x="1781297" y="1406285"/>
                </a:lnTo>
                <a:lnTo>
                  <a:pt x="1785076" y="1355593"/>
                </a:lnTo>
                <a:lnTo>
                  <a:pt x="1787858" y="1304829"/>
                </a:lnTo>
                <a:lnTo>
                  <a:pt x="1789119" y="1270476"/>
                </a:lnTo>
                <a:lnTo>
                  <a:pt x="1076467" y="1270476"/>
                </a:lnTo>
                <a:lnTo>
                  <a:pt x="1027052" y="1269828"/>
                </a:lnTo>
                <a:lnTo>
                  <a:pt x="977667" y="1268269"/>
                </a:lnTo>
                <a:lnTo>
                  <a:pt x="928339" y="1265663"/>
                </a:lnTo>
                <a:lnTo>
                  <a:pt x="879094" y="1261871"/>
                </a:lnTo>
                <a:lnTo>
                  <a:pt x="826954" y="1255683"/>
                </a:lnTo>
                <a:lnTo>
                  <a:pt x="775620" y="1246044"/>
                </a:lnTo>
                <a:lnTo>
                  <a:pt x="725895" y="1231486"/>
                </a:lnTo>
                <a:lnTo>
                  <a:pt x="678584" y="1210539"/>
                </a:lnTo>
                <a:lnTo>
                  <a:pt x="634492" y="1181734"/>
                </a:lnTo>
                <a:lnTo>
                  <a:pt x="599766" y="1149850"/>
                </a:lnTo>
                <a:lnTo>
                  <a:pt x="570150" y="1114404"/>
                </a:lnTo>
                <a:lnTo>
                  <a:pt x="545207" y="1075856"/>
                </a:lnTo>
                <a:lnTo>
                  <a:pt x="524501" y="1034661"/>
                </a:lnTo>
                <a:lnTo>
                  <a:pt x="507596" y="991278"/>
                </a:lnTo>
                <a:lnTo>
                  <a:pt x="494055" y="946163"/>
                </a:lnTo>
                <a:lnTo>
                  <a:pt x="483442" y="899773"/>
                </a:lnTo>
                <a:lnTo>
                  <a:pt x="475321" y="852566"/>
                </a:lnTo>
                <a:lnTo>
                  <a:pt x="469255" y="804999"/>
                </a:lnTo>
                <a:lnTo>
                  <a:pt x="464808" y="757528"/>
                </a:lnTo>
                <a:lnTo>
                  <a:pt x="461544" y="710611"/>
                </a:lnTo>
                <a:lnTo>
                  <a:pt x="459026" y="664705"/>
                </a:lnTo>
                <a:lnTo>
                  <a:pt x="456819" y="620267"/>
                </a:lnTo>
                <a:lnTo>
                  <a:pt x="455029" y="578038"/>
                </a:lnTo>
                <a:lnTo>
                  <a:pt x="453358" y="535987"/>
                </a:lnTo>
                <a:lnTo>
                  <a:pt x="451925" y="493912"/>
                </a:lnTo>
                <a:lnTo>
                  <a:pt x="450850" y="451611"/>
                </a:lnTo>
                <a:lnTo>
                  <a:pt x="1654426" y="451611"/>
                </a:lnTo>
                <a:lnTo>
                  <a:pt x="1641371" y="433263"/>
                </a:lnTo>
                <a:lnTo>
                  <a:pt x="1609677" y="395792"/>
                </a:lnTo>
                <a:lnTo>
                  <a:pt x="1574978" y="361305"/>
                </a:lnTo>
                <a:lnTo>
                  <a:pt x="1537462" y="330200"/>
                </a:lnTo>
                <a:lnTo>
                  <a:pt x="1494831" y="301204"/>
                </a:lnTo>
                <a:lnTo>
                  <a:pt x="1449653" y="276290"/>
                </a:lnTo>
                <a:lnTo>
                  <a:pt x="1402556" y="254841"/>
                </a:lnTo>
                <a:lnTo>
                  <a:pt x="1354168" y="236238"/>
                </a:lnTo>
                <a:lnTo>
                  <a:pt x="1305116" y="219865"/>
                </a:lnTo>
                <a:lnTo>
                  <a:pt x="1256030" y="205104"/>
                </a:lnTo>
                <a:lnTo>
                  <a:pt x="94234" y="0"/>
                </a:lnTo>
                <a:close/>
              </a:path>
              <a:path w="1791334" h="1776095">
                <a:moveTo>
                  <a:pt x="1654426" y="451611"/>
                </a:moveTo>
                <a:lnTo>
                  <a:pt x="450850" y="451611"/>
                </a:lnTo>
                <a:lnTo>
                  <a:pt x="515653" y="453112"/>
                </a:lnTo>
                <a:lnTo>
                  <a:pt x="631432" y="457112"/>
                </a:lnTo>
                <a:lnTo>
                  <a:pt x="682386" y="459613"/>
                </a:lnTo>
                <a:lnTo>
                  <a:pt x="728703" y="462446"/>
                </a:lnTo>
                <a:lnTo>
                  <a:pt x="770372" y="465613"/>
                </a:lnTo>
                <a:lnTo>
                  <a:pt x="839724" y="472947"/>
                </a:lnTo>
                <a:lnTo>
                  <a:pt x="893086" y="481114"/>
                </a:lnTo>
                <a:lnTo>
                  <a:pt x="946613" y="492195"/>
                </a:lnTo>
                <a:lnTo>
                  <a:pt x="999341" y="507091"/>
                </a:lnTo>
                <a:lnTo>
                  <a:pt x="1050308" y="526706"/>
                </a:lnTo>
                <a:lnTo>
                  <a:pt x="1098550" y="551941"/>
                </a:lnTo>
                <a:lnTo>
                  <a:pt x="1137491" y="581390"/>
                </a:lnTo>
                <a:lnTo>
                  <a:pt x="1170527" y="616172"/>
                </a:lnTo>
                <a:lnTo>
                  <a:pt x="1197991" y="655383"/>
                </a:lnTo>
                <a:lnTo>
                  <a:pt x="1220216" y="698118"/>
                </a:lnTo>
                <a:lnTo>
                  <a:pt x="1237446" y="744916"/>
                </a:lnTo>
                <a:lnTo>
                  <a:pt x="1250921" y="793001"/>
                </a:lnTo>
                <a:lnTo>
                  <a:pt x="1261153" y="841981"/>
                </a:lnTo>
                <a:lnTo>
                  <a:pt x="1268654" y="891467"/>
                </a:lnTo>
                <a:lnTo>
                  <a:pt x="1273937" y="941069"/>
                </a:lnTo>
                <a:lnTo>
                  <a:pt x="1277738" y="995432"/>
                </a:lnTo>
                <a:lnTo>
                  <a:pt x="1279750" y="1049876"/>
                </a:lnTo>
                <a:lnTo>
                  <a:pt x="1280175" y="1104312"/>
                </a:lnTo>
                <a:lnTo>
                  <a:pt x="1279214" y="1158653"/>
                </a:lnTo>
                <a:lnTo>
                  <a:pt x="1277067" y="1212811"/>
                </a:lnTo>
                <a:lnTo>
                  <a:pt x="1273937" y="1266697"/>
                </a:lnTo>
                <a:lnTo>
                  <a:pt x="1175291" y="1269587"/>
                </a:lnTo>
                <a:lnTo>
                  <a:pt x="1125889" y="1270350"/>
                </a:lnTo>
                <a:lnTo>
                  <a:pt x="1076467" y="1270476"/>
                </a:lnTo>
                <a:lnTo>
                  <a:pt x="1789119" y="1270476"/>
                </a:lnTo>
                <a:lnTo>
                  <a:pt x="1789722" y="1254039"/>
                </a:lnTo>
                <a:lnTo>
                  <a:pt x="1790747" y="1203268"/>
                </a:lnTo>
                <a:lnTo>
                  <a:pt x="1790979" y="1158653"/>
                </a:lnTo>
                <a:lnTo>
                  <a:pt x="1790989" y="1149850"/>
                </a:lnTo>
                <a:lnTo>
                  <a:pt x="1790594" y="1101961"/>
                </a:lnTo>
                <a:lnTo>
                  <a:pt x="1789575" y="1051515"/>
                </a:lnTo>
                <a:lnTo>
                  <a:pt x="1788033" y="1001267"/>
                </a:lnTo>
                <a:lnTo>
                  <a:pt x="1786427" y="951774"/>
                </a:lnTo>
                <a:lnTo>
                  <a:pt x="1784121" y="901690"/>
                </a:lnTo>
                <a:lnTo>
                  <a:pt x="1780735" y="851305"/>
                </a:lnTo>
                <a:lnTo>
                  <a:pt x="1775888" y="800909"/>
                </a:lnTo>
                <a:lnTo>
                  <a:pt x="1769202" y="750793"/>
                </a:lnTo>
                <a:lnTo>
                  <a:pt x="1760297" y="701248"/>
                </a:lnTo>
                <a:lnTo>
                  <a:pt x="1748793" y="652562"/>
                </a:lnTo>
                <a:lnTo>
                  <a:pt x="1734312" y="605027"/>
                </a:lnTo>
                <a:lnTo>
                  <a:pt x="1716529" y="559599"/>
                </a:lnTo>
                <a:lnTo>
                  <a:pt x="1694986" y="515564"/>
                </a:lnTo>
                <a:lnTo>
                  <a:pt x="1669870" y="473319"/>
                </a:lnTo>
                <a:lnTo>
                  <a:pt x="1654426" y="451611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51876" y="3164903"/>
            <a:ext cx="1794510" cy="1770380"/>
          </a:xfrm>
          <a:custGeom>
            <a:avLst/>
            <a:gdLst/>
            <a:ahLst/>
            <a:cxnLst/>
            <a:rect l="l" t="t" r="r" b="b"/>
            <a:pathLst>
              <a:path w="1794509" h="1770379">
                <a:moveTo>
                  <a:pt x="1164393" y="0"/>
                </a:moveTo>
                <a:lnTo>
                  <a:pt x="1113274" y="420"/>
                </a:lnTo>
                <a:lnTo>
                  <a:pt x="1062313" y="1441"/>
                </a:lnTo>
                <a:lnTo>
                  <a:pt x="961579" y="4541"/>
                </a:lnTo>
                <a:lnTo>
                  <a:pt x="911002" y="6794"/>
                </a:lnTo>
                <a:lnTo>
                  <a:pt x="860116" y="10119"/>
                </a:lnTo>
                <a:lnTo>
                  <a:pt x="809212" y="14890"/>
                </a:lnTo>
                <a:lnTo>
                  <a:pt x="758581" y="21483"/>
                </a:lnTo>
                <a:lnTo>
                  <a:pt x="708517" y="30273"/>
                </a:lnTo>
                <a:lnTo>
                  <a:pt x="659309" y="41635"/>
                </a:lnTo>
                <a:lnTo>
                  <a:pt x="611251" y="55943"/>
                </a:lnTo>
                <a:lnTo>
                  <a:pt x="565348" y="73532"/>
                </a:lnTo>
                <a:lnTo>
                  <a:pt x="520866" y="94826"/>
                </a:lnTo>
                <a:lnTo>
                  <a:pt x="478203" y="119644"/>
                </a:lnTo>
                <a:lnTo>
                  <a:pt x="437751" y="147804"/>
                </a:lnTo>
                <a:lnTo>
                  <a:pt x="399908" y="179122"/>
                </a:lnTo>
                <a:lnTo>
                  <a:pt x="365069" y="213417"/>
                </a:lnTo>
                <a:lnTo>
                  <a:pt x="333628" y="250507"/>
                </a:lnTo>
                <a:lnTo>
                  <a:pt x="304346" y="292620"/>
                </a:lnTo>
                <a:lnTo>
                  <a:pt x="279197" y="337262"/>
                </a:lnTo>
                <a:lnTo>
                  <a:pt x="257556" y="383809"/>
                </a:lnTo>
                <a:lnTo>
                  <a:pt x="238792" y="431637"/>
                </a:lnTo>
                <a:lnTo>
                  <a:pt x="222280" y="480121"/>
                </a:lnTo>
                <a:lnTo>
                  <a:pt x="207391" y="528637"/>
                </a:lnTo>
                <a:lnTo>
                  <a:pt x="64389" y="1322006"/>
                </a:lnTo>
                <a:lnTo>
                  <a:pt x="0" y="1676717"/>
                </a:lnTo>
                <a:lnTo>
                  <a:pt x="1329" y="1719123"/>
                </a:lnTo>
                <a:lnTo>
                  <a:pt x="19399" y="1750694"/>
                </a:lnTo>
                <a:lnTo>
                  <a:pt x="51327" y="1768550"/>
                </a:lnTo>
                <a:lnTo>
                  <a:pt x="94233" y="1769808"/>
                </a:lnTo>
                <a:lnTo>
                  <a:pt x="1255902" y="1571815"/>
                </a:lnTo>
                <a:lnTo>
                  <a:pt x="1304766" y="1556199"/>
                </a:lnTo>
                <a:lnTo>
                  <a:pt x="1353145" y="1538497"/>
                </a:lnTo>
                <a:lnTo>
                  <a:pt x="1400680" y="1518504"/>
                </a:lnTo>
                <a:lnTo>
                  <a:pt x="1447011" y="1496016"/>
                </a:lnTo>
                <a:lnTo>
                  <a:pt x="1491778" y="1470830"/>
                </a:lnTo>
                <a:lnTo>
                  <a:pt x="1534621" y="1442739"/>
                </a:lnTo>
                <a:lnTo>
                  <a:pt x="1575180" y="1411541"/>
                </a:lnTo>
                <a:lnTo>
                  <a:pt x="1614957" y="1374620"/>
                </a:lnTo>
                <a:lnTo>
                  <a:pt x="1649857" y="1334528"/>
                </a:lnTo>
                <a:lnTo>
                  <a:pt x="1656950" y="1324292"/>
                </a:lnTo>
                <a:lnTo>
                  <a:pt x="456438" y="1324292"/>
                </a:lnTo>
                <a:lnTo>
                  <a:pt x="457938" y="1260263"/>
                </a:lnTo>
                <a:lnTo>
                  <a:pt x="459771" y="1200773"/>
                </a:lnTo>
                <a:lnTo>
                  <a:pt x="461938" y="1145837"/>
                </a:lnTo>
                <a:lnTo>
                  <a:pt x="464438" y="1095470"/>
                </a:lnTo>
                <a:lnTo>
                  <a:pt x="467272" y="1049687"/>
                </a:lnTo>
                <a:lnTo>
                  <a:pt x="470439" y="1008503"/>
                </a:lnTo>
                <a:lnTo>
                  <a:pt x="477774" y="939990"/>
                </a:lnTo>
                <a:lnTo>
                  <a:pt x="486094" y="887298"/>
                </a:lnTo>
                <a:lnTo>
                  <a:pt x="497334" y="834411"/>
                </a:lnTo>
                <a:lnTo>
                  <a:pt x="512402" y="782293"/>
                </a:lnTo>
                <a:lnTo>
                  <a:pt x="532207" y="731905"/>
                </a:lnTo>
                <a:lnTo>
                  <a:pt x="557656" y="684212"/>
                </a:lnTo>
                <a:lnTo>
                  <a:pt x="586771" y="645723"/>
                </a:lnTo>
                <a:lnTo>
                  <a:pt x="621696" y="613092"/>
                </a:lnTo>
                <a:lnTo>
                  <a:pt x="661527" y="585985"/>
                </a:lnTo>
                <a:lnTo>
                  <a:pt x="705357" y="564070"/>
                </a:lnTo>
                <a:lnTo>
                  <a:pt x="752627" y="546991"/>
                </a:lnTo>
                <a:lnTo>
                  <a:pt x="801207" y="533661"/>
                </a:lnTo>
                <a:lnTo>
                  <a:pt x="850701" y="523562"/>
                </a:lnTo>
                <a:lnTo>
                  <a:pt x="900714" y="516176"/>
                </a:lnTo>
                <a:lnTo>
                  <a:pt x="950849" y="510984"/>
                </a:lnTo>
                <a:lnTo>
                  <a:pt x="1005737" y="507227"/>
                </a:lnTo>
                <a:lnTo>
                  <a:pt x="1060732" y="505227"/>
                </a:lnTo>
                <a:lnTo>
                  <a:pt x="1791431" y="504793"/>
                </a:lnTo>
                <a:lnTo>
                  <a:pt x="1790831" y="487033"/>
                </a:lnTo>
                <a:lnTo>
                  <a:pt x="1788414" y="434403"/>
                </a:lnTo>
                <a:lnTo>
                  <a:pt x="1785257" y="381935"/>
                </a:lnTo>
                <a:lnTo>
                  <a:pt x="1781234" y="329302"/>
                </a:lnTo>
                <a:lnTo>
                  <a:pt x="1776060" y="276614"/>
                </a:lnTo>
                <a:lnTo>
                  <a:pt x="1769447" y="223981"/>
                </a:lnTo>
                <a:lnTo>
                  <a:pt x="1761108" y="171513"/>
                </a:lnTo>
                <a:lnTo>
                  <a:pt x="1744019" y="125462"/>
                </a:lnTo>
                <a:lnTo>
                  <a:pt x="1712214" y="84280"/>
                </a:lnTo>
                <a:lnTo>
                  <a:pt x="1670597" y="52837"/>
                </a:lnTo>
                <a:lnTo>
                  <a:pt x="1624076" y="36004"/>
                </a:lnTo>
                <a:lnTo>
                  <a:pt x="1573579" y="27535"/>
                </a:lnTo>
                <a:lnTo>
                  <a:pt x="1522832" y="20364"/>
                </a:lnTo>
                <a:lnTo>
                  <a:pt x="1471880" y="14414"/>
                </a:lnTo>
                <a:lnTo>
                  <a:pt x="1420767" y="9607"/>
                </a:lnTo>
                <a:lnTo>
                  <a:pt x="1369540" y="5865"/>
                </a:lnTo>
                <a:lnTo>
                  <a:pt x="1318244" y="3111"/>
                </a:lnTo>
                <a:lnTo>
                  <a:pt x="1266923" y="1267"/>
                </a:lnTo>
                <a:lnTo>
                  <a:pt x="1215625" y="256"/>
                </a:lnTo>
                <a:lnTo>
                  <a:pt x="1164393" y="0"/>
                </a:lnTo>
                <a:close/>
              </a:path>
              <a:path w="1794509" h="1770379">
                <a:moveTo>
                  <a:pt x="1791431" y="504793"/>
                </a:moveTo>
                <a:lnTo>
                  <a:pt x="1115726" y="504793"/>
                </a:lnTo>
                <a:lnTo>
                  <a:pt x="1170615" y="505735"/>
                </a:lnTo>
                <a:lnTo>
                  <a:pt x="1225292" y="507862"/>
                </a:lnTo>
                <a:lnTo>
                  <a:pt x="1279652" y="510984"/>
                </a:lnTo>
                <a:lnTo>
                  <a:pt x="1281325" y="559658"/>
                </a:lnTo>
                <a:lnTo>
                  <a:pt x="1282632" y="608413"/>
                </a:lnTo>
                <a:lnTo>
                  <a:pt x="1283433" y="657221"/>
                </a:lnTo>
                <a:lnTo>
                  <a:pt x="1283589" y="706056"/>
                </a:lnTo>
                <a:lnTo>
                  <a:pt x="1282958" y="754891"/>
                </a:lnTo>
                <a:lnTo>
                  <a:pt x="1281402" y="803699"/>
                </a:lnTo>
                <a:lnTo>
                  <a:pt x="1278780" y="852454"/>
                </a:lnTo>
                <a:lnTo>
                  <a:pt x="1274952" y="901128"/>
                </a:lnTo>
                <a:lnTo>
                  <a:pt x="1268684" y="952646"/>
                </a:lnTo>
                <a:lnTo>
                  <a:pt x="1258940" y="1003354"/>
                </a:lnTo>
                <a:lnTo>
                  <a:pt x="1244229" y="1052470"/>
                </a:lnTo>
                <a:lnTo>
                  <a:pt x="1223055" y="1099215"/>
                </a:lnTo>
                <a:lnTo>
                  <a:pt x="1193927" y="1142809"/>
                </a:lnTo>
                <a:lnTo>
                  <a:pt x="1161727" y="1177126"/>
                </a:lnTo>
                <a:lnTo>
                  <a:pt x="1125927" y="1206392"/>
                </a:lnTo>
                <a:lnTo>
                  <a:pt x="1086989" y="1231039"/>
                </a:lnTo>
                <a:lnTo>
                  <a:pt x="1045376" y="1251498"/>
                </a:lnTo>
                <a:lnTo>
                  <a:pt x="1001550" y="1268202"/>
                </a:lnTo>
                <a:lnTo>
                  <a:pt x="955972" y="1281582"/>
                </a:lnTo>
                <a:lnTo>
                  <a:pt x="909107" y="1292070"/>
                </a:lnTo>
                <a:lnTo>
                  <a:pt x="861415" y="1300098"/>
                </a:lnTo>
                <a:lnTo>
                  <a:pt x="813359" y="1306098"/>
                </a:lnTo>
                <a:lnTo>
                  <a:pt x="765402" y="1310501"/>
                </a:lnTo>
                <a:lnTo>
                  <a:pt x="718005" y="1313740"/>
                </a:lnTo>
                <a:lnTo>
                  <a:pt x="626745" y="1318450"/>
                </a:lnTo>
                <a:lnTo>
                  <a:pt x="456438" y="1324292"/>
                </a:lnTo>
                <a:lnTo>
                  <a:pt x="1656950" y="1324292"/>
                </a:lnTo>
                <a:lnTo>
                  <a:pt x="1679879" y="1291206"/>
                </a:lnTo>
                <a:lnTo>
                  <a:pt x="1705025" y="1244592"/>
                </a:lnTo>
                <a:lnTo>
                  <a:pt x="1725295" y="1194625"/>
                </a:lnTo>
                <a:lnTo>
                  <a:pt x="1740281" y="1147669"/>
                </a:lnTo>
                <a:lnTo>
                  <a:pt x="1752750" y="1099888"/>
                </a:lnTo>
                <a:lnTo>
                  <a:pt x="1762954" y="1051470"/>
                </a:lnTo>
                <a:lnTo>
                  <a:pt x="1771142" y="1002601"/>
                </a:lnTo>
                <a:lnTo>
                  <a:pt x="1777566" y="953468"/>
                </a:lnTo>
                <a:lnTo>
                  <a:pt x="1782478" y="904256"/>
                </a:lnTo>
                <a:lnTo>
                  <a:pt x="1786127" y="855154"/>
                </a:lnTo>
                <a:lnTo>
                  <a:pt x="1789586" y="802899"/>
                </a:lnTo>
                <a:lnTo>
                  <a:pt x="1792003" y="750460"/>
                </a:lnTo>
                <a:lnTo>
                  <a:pt x="1793448" y="697882"/>
                </a:lnTo>
                <a:lnTo>
                  <a:pt x="1793986" y="645207"/>
                </a:lnTo>
                <a:lnTo>
                  <a:pt x="1793684" y="592479"/>
                </a:lnTo>
                <a:lnTo>
                  <a:pt x="1792610" y="539740"/>
                </a:lnTo>
                <a:lnTo>
                  <a:pt x="1791431" y="504793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7129" y="2874073"/>
            <a:ext cx="13847444" cy="5258435"/>
            <a:chOff x="1417129" y="2874073"/>
            <a:chExt cx="13847444" cy="5258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4180" y="2878835"/>
              <a:ext cx="4680204" cy="46786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21891" y="2878835"/>
              <a:ext cx="9162415" cy="5248910"/>
            </a:xfrm>
            <a:custGeom>
              <a:avLst/>
              <a:gdLst/>
              <a:ahLst/>
              <a:cxnLst/>
              <a:rect l="l" t="t" r="r" b="b"/>
              <a:pathLst>
                <a:path w="9162415" h="5248909">
                  <a:moveTo>
                    <a:pt x="12192" y="194055"/>
                  </a:moveTo>
                  <a:lnTo>
                    <a:pt x="17316" y="149556"/>
                  </a:lnTo>
                  <a:lnTo>
                    <a:pt x="31913" y="108709"/>
                  </a:lnTo>
                  <a:lnTo>
                    <a:pt x="54819" y="72678"/>
                  </a:lnTo>
                  <a:lnTo>
                    <a:pt x="84870" y="42627"/>
                  </a:lnTo>
                  <a:lnTo>
                    <a:pt x="120901" y="19721"/>
                  </a:lnTo>
                  <a:lnTo>
                    <a:pt x="161748" y="5124"/>
                  </a:lnTo>
                  <a:lnTo>
                    <a:pt x="206247" y="0"/>
                  </a:lnTo>
                  <a:lnTo>
                    <a:pt x="8957564" y="0"/>
                  </a:lnTo>
                  <a:lnTo>
                    <a:pt x="9002063" y="5124"/>
                  </a:lnTo>
                  <a:lnTo>
                    <a:pt x="9042910" y="19721"/>
                  </a:lnTo>
                  <a:lnTo>
                    <a:pt x="9078941" y="42627"/>
                  </a:lnTo>
                  <a:lnTo>
                    <a:pt x="9108992" y="72678"/>
                  </a:lnTo>
                  <a:lnTo>
                    <a:pt x="9131898" y="108709"/>
                  </a:lnTo>
                  <a:lnTo>
                    <a:pt x="9146495" y="149556"/>
                  </a:lnTo>
                  <a:lnTo>
                    <a:pt x="9151619" y="194055"/>
                  </a:lnTo>
                  <a:lnTo>
                    <a:pt x="9151619" y="970279"/>
                  </a:lnTo>
                  <a:lnTo>
                    <a:pt x="9146495" y="1014779"/>
                  </a:lnTo>
                  <a:lnTo>
                    <a:pt x="9131898" y="1055626"/>
                  </a:lnTo>
                  <a:lnTo>
                    <a:pt x="9108992" y="1091657"/>
                  </a:lnTo>
                  <a:lnTo>
                    <a:pt x="9078941" y="1121708"/>
                  </a:lnTo>
                  <a:lnTo>
                    <a:pt x="9042910" y="1144614"/>
                  </a:lnTo>
                  <a:lnTo>
                    <a:pt x="9002063" y="1159211"/>
                  </a:lnTo>
                  <a:lnTo>
                    <a:pt x="8957564" y="1164336"/>
                  </a:lnTo>
                  <a:lnTo>
                    <a:pt x="206247" y="1164336"/>
                  </a:lnTo>
                  <a:lnTo>
                    <a:pt x="161748" y="1159211"/>
                  </a:lnTo>
                  <a:lnTo>
                    <a:pt x="120901" y="1144614"/>
                  </a:lnTo>
                  <a:lnTo>
                    <a:pt x="84870" y="1121708"/>
                  </a:lnTo>
                  <a:lnTo>
                    <a:pt x="54819" y="1091657"/>
                  </a:lnTo>
                  <a:lnTo>
                    <a:pt x="31913" y="1055626"/>
                  </a:lnTo>
                  <a:lnTo>
                    <a:pt x="17316" y="1014779"/>
                  </a:lnTo>
                  <a:lnTo>
                    <a:pt x="12192" y="970279"/>
                  </a:lnTo>
                  <a:lnTo>
                    <a:pt x="12192" y="194055"/>
                  </a:lnTo>
                  <a:close/>
                </a:path>
                <a:path w="9162415" h="5248909">
                  <a:moveTo>
                    <a:pt x="12192" y="1576577"/>
                  </a:moveTo>
                  <a:lnTo>
                    <a:pt x="18970" y="1526143"/>
                  </a:lnTo>
                  <a:lnTo>
                    <a:pt x="38100" y="1480819"/>
                  </a:lnTo>
                  <a:lnTo>
                    <a:pt x="67770" y="1442418"/>
                  </a:lnTo>
                  <a:lnTo>
                    <a:pt x="106171" y="1412747"/>
                  </a:lnTo>
                  <a:lnTo>
                    <a:pt x="151495" y="1393618"/>
                  </a:lnTo>
                  <a:lnTo>
                    <a:pt x="201930" y="1386839"/>
                  </a:lnTo>
                  <a:lnTo>
                    <a:pt x="8972550" y="1386839"/>
                  </a:lnTo>
                  <a:lnTo>
                    <a:pt x="9022984" y="1393618"/>
                  </a:lnTo>
                  <a:lnTo>
                    <a:pt x="9068308" y="1412748"/>
                  </a:lnTo>
                  <a:lnTo>
                    <a:pt x="9106709" y="1442418"/>
                  </a:lnTo>
                  <a:lnTo>
                    <a:pt x="9136379" y="1480820"/>
                  </a:lnTo>
                  <a:lnTo>
                    <a:pt x="9155509" y="1526143"/>
                  </a:lnTo>
                  <a:lnTo>
                    <a:pt x="9162288" y="1576577"/>
                  </a:lnTo>
                  <a:lnTo>
                    <a:pt x="9162288" y="2335529"/>
                  </a:lnTo>
                  <a:lnTo>
                    <a:pt x="9155509" y="2385964"/>
                  </a:lnTo>
                  <a:lnTo>
                    <a:pt x="9136380" y="2431288"/>
                  </a:lnTo>
                  <a:lnTo>
                    <a:pt x="9106709" y="2469689"/>
                  </a:lnTo>
                  <a:lnTo>
                    <a:pt x="9068308" y="2499360"/>
                  </a:lnTo>
                  <a:lnTo>
                    <a:pt x="9022984" y="2518489"/>
                  </a:lnTo>
                  <a:lnTo>
                    <a:pt x="8972550" y="2525267"/>
                  </a:lnTo>
                  <a:lnTo>
                    <a:pt x="201930" y="2525267"/>
                  </a:lnTo>
                  <a:lnTo>
                    <a:pt x="151495" y="2518489"/>
                  </a:lnTo>
                  <a:lnTo>
                    <a:pt x="106172" y="2499359"/>
                  </a:lnTo>
                  <a:lnTo>
                    <a:pt x="67770" y="2469689"/>
                  </a:lnTo>
                  <a:lnTo>
                    <a:pt x="38100" y="2431287"/>
                  </a:lnTo>
                  <a:lnTo>
                    <a:pt x="18970" y="2385964"/>
                  </a:lnTo>
                  <a:lnTo>
                    <a:pt x="12192" y="2335529"/>
                  </a:lnTo>
                  <a:lnTo>
                    <a:pt x="12192" y="1576577"/>
                  </a:lnTo>
                  <a:close/>
                </a:path>
                <a:path w="9162415" h="5248909">
                  <a:moveTo>
                    <a:pt x="12192" y="2937510"/>
                  </a:moveTo>
                  <a:lnTo>
                    <a:pt x="18970" y="2887075"/>
                  </a:lnTo>
                  <a:lnTo>
                    <a:pt x="38100" y="2841752"/>
                  </a:lnTo>
                  <a:lnTo>
                    <a:pt x="67770" y="2803350"/>
                  </a:lnTo>
                  <a:lnTo>
                    <a:pt x="106171" y="2773679"/>
                  </a:lnTo>
                  <a:lnTo>
                    <a:pt x="151495" y="2754550"/>
                  </a:lnTo>
                  <a:lnTo>
                    <a:pt x="201930" y="2747772"/>
                  </a:lnTo>
                  <a:lnTo>
                    <a:pt x="8972550" y="2747772"/>
                  </a:lnTo>
                  <a:lnTo>
                    <a:pt x="9022984" y="2754550"/>
                  </a:lnTo>
                  <a:lnTo>
                    <a:pt x="9068308" y="2773680"/>
                  </a:lnTo>
                  <a:lnTo>
                    <a:pt x="9106709" y="2803350"/>
                  </a:lnTo>
                  <a:lnTo>
                    <a:pt x="9136379" y="2841752"/>
                  </a:lnTo>
                  <a:lnTo>
                    <a:pt x="9155509" y="2887075"/>
                  </a:lnTo>
                  <a:lnTo>
                    <a:pt x="9162288" y="2937510"/>
                  </a:lnTo>
                  <a:lnTo>
                    <a:pt x="9162288" y="3696462"/>
                  </a:lnTo>
                  <a:lnTo>
                    <a:pt x="9155509" y="3746896"/>
                  </a:lnTo>
                  <a:lnTo>
                    <a:pt x="9136380" y="3792220"/>
                  </a:lnTo>
                  <a:lnTo>
                    <a:pt x="9106709" y="3830621"/>
                  </a:lnTo>
                  <a:lnTo>
                    <a:pt x="9068308" y="3860292"/>
                  </a:lnTo>
                  <a:lnTo>
                    <a:pt x="9022984" y="3879421"/>
                  </a:lnTo>
                  <a:lnTo>
                    <a:pt x="8972550" y="3886200"/>
                  </a:lnTo>
                  <a:lnTo>
                    <a:pt x="201930" y="3886200"/>
                  </a:lnTo>
                  <a:lnTo>
                    <a:pt x="151495" y="3879421"/>
                  </a:lnTo>
                  <a:lnTo>
                    <a:pt x="106172" y="3860292"/>
                  </a:lnTo>
                  <a:lnTo>
                    <a:pt x="67770" y="3830621"/>
                  </a:lnTo>
                  <a:lnTo>
                    <a:pt x="38100" y="3792220"/>
                  </a:lnTo>
                  <a:lnTo>
                    <a:pt x="18970" y="3746896"/>
                  </a:lnTo>
                  <a:lnTo>
                    <a:pt x="12192" y="3696462"/>
                  </a:lnTo>
                  <a:lnTo>
                    <a:pt x="12192" y="2937510"/>
                  </a:lnTo>
                  <a:close/>
                </a:path>
                <a:path w="9162415" h="5248909">
                  <a:moveTo>
                    <a:pt x="0" y="4298696"/>
                  </a:moveTo>
                  <a:lnTo>
                    <a:pt x="6788" y="4248198"/>
                  </a:lnTo>
                  <a:lnTo>
                    <a:pt x="25945" y="4202815"/>
                  </a:lnTo>
                  <a:lnTo>
                    <a:pt x="55657" y="4164361"/>
                  </a:lnTo>
                  <a:lnTo>
                    <a:pt x="94111" y="4134649"/>
                  </a:lnTo>
                  <a:lnTo>
                    <a:pt x="139494" y="4115492"/>
                  </a:lnTo>
                  <a:lnTo>
                    <a:pt x="189992" y="4108704"/>
                  </a:lnTo>
                  <a:lnTo>
                    <a:pt x="8949436" y="4108704"/>
                  </a:lnTo>
                  <a:lnTo>
                    <a:pt x="8999933" y="4115492"/>
                  </a:lnTo>
                  <a:lnTo>
                    <a:pt x="9045316" y="4134649"/>
                  </a:lnTo>
                  <a:lnTo>
                    <a:pt x="9083770" y="4164361"/>
                  </a:lnTo>
                  <a:lnTo>
                    <a:pt x="9113482" y="4202815"/>
                  </a:lnTo>
                  <a:lnTo>
                    <a:pt x="9132639" y="4248198"/>
                  </a:lnTo>
                  <a:lnTo>
                    <a:pt x="9139428" y="4298696"/>
                  </a:lnTo>
                  <a:lnTo>
                    <a:pt x="9139428" y="5058664"/>
                  </a:lnTo>
                  <a:lnTo>
                    <a:pt x="9132639" y="5109170"/>
                  </a:lnTo>
                  <a:lnTo>
                    <a:pt x="9113482" y="5154555"/>
                  </a:lnTo>
                  <a:lnTo>
                    <a:pt x="9083770" y="5193007"/>
                  </a:lnTo>
                  <a:lnTo>
                    <a:pt x="9045316" y="5222716"/>
                  </a:lnTo>
                  <a:lnTo>
                    <a:pt x="8999933" y="5241869"/>
                  </a:lnTo>
                  <a:lnTo>
                    <a:pt x="8949436" y="5248656"/>
                  </a:lnTo>
                  <a:lnTo>
                    <a:pt x="189992" y="5248656"/>
                  </a:lnTo>
                  <a:lnTo>
                    <a:pt x="139494" y="5241869"/>
                  </a:lnTo>
                  <a:lnTo>
                    <a:pt x="94111" y="5222716"/>
                  </a:lnTo>
                  <a:lnTo>
                    <a:pt x="55657" y="5193007"/>
                  </a:lnTo>
                  <a:lnTo>
                    <a:pt x="25945" y="5154555"/>
                  </a:lnTo>
                  <a:lnTo>
                    <a:pt x="6788" y="5109170"/>
                  </a:lnTo>
                  <a:lnTo>
                    <a:pt x="0" y="5058664"/>
                  </a:lnTo>
                  <a:lnTo>
                    <a:pt x="0" y="4298696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16757" y="306451"/>
            <a:ext cx="102203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5">
                <a:solidFill>
                  <a:srgbClr val="3E3E3E"/>
                </a:solidFill>
              </a:rPr>
              <a:t>Near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25">
                <a:solidFill>
                  <a:srgbClr val="3E3E3E"/>
                </a:solidFill>
              </a:rPr>
              <a:t>Field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45">
                <a:solidFill>
                  <a:srgbClr val="3E3E3E"/>
                </a:solidFill>
              </a:rPr>
              <a:t>Communications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Mobile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Payment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Services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52976" y="1933193"/>
            <a:ext cx="81540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NFC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particular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Radio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Frequency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(RFID).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2519" y="760476"/>
            <a:ext cx="14255496" cy="3657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88719" y="3127730"/>
            <a:ext cx="8690610" cy="4818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49885" marR="354330">
              <a:lnSpc>
                <a:spcPct val="114100"/>
              </a:lnSpc>
              <a:spcBef>
                <a:spcPts val="95"/>
              </a:spcBef>
            </a:pP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NFC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transaction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bump,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redeveloped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Android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Beam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useful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ahoma"/>
                <a:cs typeface="Tahoma"/>
              </a:rPr>
              <a:t>NFC.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wallet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apps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enable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transfer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money</a:t>
            </a:r>
            <a:r>
              <a:rPr dirty="0" sz="20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digitally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bank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accounts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user’s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enterprise’s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bank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75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algn="ctr" marL="179705" marR="172720" indent="-1270">
              <a:lnSpc>
                <a:spcPct val="113999"/>
              </a:lnSpc>
              <a:spcBef>
                <a:spcPts val="1989"/>
              </a:spcBef>
            </a:pP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Eavesdropping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skimming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common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enables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eavesdrop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signals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emitted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NFC</a:t>
            </a:r>
            <a:r>
              <a:rPr dirty="0" sz="20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safe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distance.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algn="ctr" marR="27305">
              <a:lnSpc>
                <a:spcPct val="100000"/>
              </a:lnSpc>
              <a:spcBef>
                <a:spcPts val="2325"/>
              </a:spcBef>
              <a:tabLst>
                <a:tab pos="7249159" algn="l"/>
              </a:tabLst>
            </a:pP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1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atta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als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orr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pt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dirty="0" sz="2000" spc="10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ma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-1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DoS</a:t>
            </a:r>
            <a:r>
              <a:rPr dirty="0" sz="2000">
                <a:solidFill>
                  <a:srgbClr val="3E3E3E"/>
                </a:solidFill>
                <a:latin typeface="Tahoma"/>
                <a:cs typeface="Tahoma"/>
              </a:rPr>
              <a:t>	</a:t>
            </a:r>
            <a:r>
              <a:rPr dirty="0" sz="2000" spc="-185">
                <a:solidFill>
                  <a:srgbClr val="3E3E3E"/>
                </a:solidFill>
                <a:latin typeface="Tahoma"/>
                <a:cs typeface="Tahoma"/>
              </a:rPr>
              <a:t>(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enia</a:t>
            </a:r>
            <a:r>
              <a:rPr dirty="0" sz="20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endParaRPr sz="2000">
              <a:latin typeface="Tahoma"/>
              <a:cs typeface="Tahoma"/>
            </a:endParaRPr>
          </a:p>
          <a:p>
            <a:pPr algn="ctr" marR="27305">
              <a:lnSpc>
                <a:spcPct val="100000"/>
              </a:lnSpc>
              <a:spcBef>
                <a:spcPts val="340"/>
              </a:spcBef>
            </a:pPr>
            <a:r>
              <a:rPr dirty="0" sz="2000" spc="5">
                <a:solidFill>
                  <a:srgbClr val="3E3E3E"/>
                </a:solidFill>
                <a:latin typeface="Tahoma"/>
                <a:cs typeface="Tahoma"/>
              </a:rPr>
              <a:t>Service).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5" y="306451"/>
            <a:ext cx="44875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5">
                <a:solidFill>
                  <a:srgbClr val="3E3E3E"/>
                </a:solidFill>
              </a:rPr>
              <a:t>USB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74695" y="1756298"/>
            <a:ext cx="1110932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48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USB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OTG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function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hub.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USB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malicious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firmware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might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perform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exploit.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USB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devices: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0076" y="760476"/>
            <a:ext cx="601218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91639" y="3924300"/>
            <a:ext cx="3453765" cy="3618229"/>
            <a:chOff x="1691639" y="3924300"/>
            <a:chExt cx="3453765" cy="3618229"/>
          </a:xfrm>
        </p:grpSpPr>
        <p:sp>
          <p:nvSpPr>
            <p:cNvPr id="6" name="object 6"/>
            <p:cNvSpPr/>
            <p:nvPr/>
          </p:nvSpPr>
          <p:spPr>
            <a:xfrm>
              <a:off x="3550157" y="4284725"/>
              <a:ext cx="988060" cy="719455"/>
            </a:xfrm>
            <a:custGeom>
              <a:avLst/>
              <a:gdLst/>
              <a:ahLst/>
              <a:cxnLst/>
              <a:rect l="l" t="t" r="r" b="b"/>
              <a:pathLst>
                <a:path w="988060" h="719454">
                  <a:moveTo>
                    <a:pt x="0" y="719327"/>
                  </a:moveTo>
                  <a:lnTo>
                    <a:pt x="14719" y="692155"/>
                  </a:lnTo>
                  <a:lnTo>
                    <a:pt x="29722" y="664002"/>
                  </a:lnTo>
                  <a:lnTo>
                    <a:pt x="45176" y="634991"/>
                  </a:lnTo>
                  <a:lnTo>
                    <a:pt x="61249" y="605245"/>
                  </a:lnTo>
                  <a:lnTo>
                    <a:pt x="95925" y="544038"/>
                  </a:lnTo>
                  <a:lnTo>
                    <a:pt x="135089" y="481361"/>
                  </a:lnTo>
                  <a:lnTo>
                    <a:pt x="156774" y="449777"/>
                  </a:lnTo>
                  <a:lnTo>
                    <a:pt x="180084" y="418193"/>
                  </a:lnTo>
                  <a:lnTo>
                    <a:pt x="205188" y="386732"/>
                  </a:lnTo>
                  <a:lnTo>
                    <a:pt x="232252" y="355516"/>
                  </a:lnTo>
                  <a:lnTo>
                    <a:pt x="261444" y="324667"/>
                  </a:lnTo>
                  <a:lnTo>
                    <a:pt x="292933" y="294309"/>
                  </a:lnTo>
                  <a:lnTo>
                    <a:pt x="326886" y="264563"/>
                  </a:lnTo>
                  <a:lnTo>
                    <a:pt x="363470" y="235552"/>
                  </a:lnTo>
                  <a:lnTo>
                    <a:pt x="402854" y="207399"/>
                  </a:lnTo>
                  <a:lnTo>
                    <a:pt x="445205" y="180227"/>
                  </a:lnTo>
                  <a:lnTo>
                    <a:pt x="490691" y="154157"/>
                  </a:lnTo>
                  <a:lnTo>
                    <a:pt x="539479" y="129312"/>
                  </a:lnTo>
                  <a:lnTo>
                    <a:pt x="591737" y="105815"/>
                  </a:lnTo>
                  <a:lnTo>
                    <a:pt x="647633" y="83789"/>
                  </a:lnTo>
                  <a:lnTo>
                    <a:pt x="707335" y="63355"/>
                  </a:lnTo>
                  <a:lnTo>
                    <a:pt x="771010" y="44637"/>
                  </a:lnTo>
                  <a:lnTo>
                    <a:pt x="838826" y="27756"/>
                  </a:lnTo>
                  <a:lnTo>
                    <a:pt x="910950" y="12836"/>
                  </a:lnTo>
                  <a:lnTo>
                    <a:pt x="987551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24755" y="3924300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516890" y="0"/>
                  </a:moveTo>
                  <a:lnTo>
                    <a:pt x="103378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8" y="620267"/>
                  </a:lnTo>
                  <a:lnTo>
                    <a:pt x="516890" y="620267"/>
                  </a:lnTo>
                  <a:lnTo>
                    <a:pt x="557152" y="612151"/>
                  </a:lnTo>
                  <a:lnTo>
                    <a:pt x="590010" y="590010"/>
                  </a:lnTo>
                  <a:lnTo>
                    <a:pt x="612151" y="557152"/>
                  </a:lnTo>
                  <a:lnTo>
                    <a:pt x="620268" y="516889"/>
                  </a:lnTo>
                  <a:lnTo>
                    <a:pt x="620268" y="103377"/>
                  </a:lnTo>
                  <a:lnTo>
                    <a:pt x="612151" y="63115"/>
                  </a:lnTo>
                  <a:lnTo>
                    <a:pt x="590010" y="30257"/>
                  </a:lnTo>
                  <a:lnTo>
                    <a:pt x="557152" y="8116"/>
                  </a:lnTo>
                  <a:lnTo>
                    <a:pt x="51689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50157" y="6503670"/>
              <a:ext cx="988060" cy="719455"/>
            </a:xfrm>
            <a:custGeom>
              <a:avLst/>
              <a:gdLst/>
              <a:ahLst/>
              <a:cxnLst/>
              <a:rect l="l" t="t" r="r" b="b"/>
              <a:pathLst>
                <a:path w="988060" h="719454">
                  <a:moveTo>
                    <a:pt x="0" y="0"/>
                  </a:moveTo>
                  <a:lnTo>
                    <a:pt x="14719" y="27172"/>
                  </a:lnTo>
                  <a:lnTo>
                    <a:pt x="29722" y="55325"/>
                  </a:lnTo>
                  <a:lnTo>
                    <a:pt x="45176" y="84336"/>
                  </a:lnTo>
                  <a:lnTo>
                    <a:pt x="61249" y="114082"/>
                  </a:lnTo>
                  <a:lnTo>
                    <a:pt x="95925" y="175289"/>
                  </a:lnTo>
                  <a:lnTo>
                    <a:pt x="135089" y="237966"/>
                  </a:lnTo>
                  <a:lnTo>
                    <a:pt x="156774" y="269550"/>
                  </a:lnTo>
                  <a:lnTo>
                    <a:pt x="180084" y="301134"/>
                  </a:lnTo>
                  <a:lnTo>
                    <a:pt x="205188" y="332595"/>
                  </a:lnTo>
                  <a:lnTo>
                    <a:pt x="232252" y="363811"/>
                  </a:lnTo>
                  <a:lnTo>
                    <a:pt x="261444" y="394660"/>
                  </a:lnTo>
                  <a:lnTo>
                    <a:pt x="292933" y="425018"/>
                  </a:lnTo>
                  <a:lnTo>
                    <a:pt x="326886" y="454764"/>
                  </a:lnTo>
                  <a:lnTo>
                    <a:pt x="363470" y="483775"/>
                  </a:lnTo>
                  <a:lnTo>
                    <a:pt x="402854" y="511928"/>
                  </a:lnTo>
                  <a:lnTo>
                    <a:pt x="445205" y="539100"/>
                  </a:lnTo>
                  <a:lnTo>
                    <a:pt x="490691" y="565170"/>
                  </a:lnTo>
                  <a:lnTo>
                    <a:pt x="539479" y="590015"/>
                  </a:lnTo>
                  <a:lnTo>
                    <a:pt x="591737" y="613512"/>
                  </a:lnTo>
                  <a:lnTo>
                    <a:pt x="647633" y="635538"/>
                  </a:lnTo>
                  <a:lnTo>
                    <a:pt x="707335" y="655972"/>
                  </a:lnTo>
                  <a:lnTo>
                    <a:pt x="771010" y="674690"/>
                  </a:lnTo>
                  <a:lnTo>
                    <a:pt x="838826" y="691571"/>
                  </a:lnTo>
                  <a:lnTo>
                    <a:pt x="910950" y="706491"/>
                  </a:lnTo>
                  <a:lnTo>
                    <a:pt x="987551" y="719327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4755" y="6922007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516890" y="0"/>
                  </a:moveTo>
                  <a:lnTo>
                    <a:pt x="103378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8"/>
                  </a:lnTo>
                  <a:lnTo>
                    <a:pt x="0" y="516890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8" y="620268"/>
                  </a:lnTo>
                  <a:lnTo>
                    <a:pt x="516890" y="620268"/>
                  </a:lnTo>
                  <a:lnTo>
                    <a:pt x="557152" y="612151"/>
                  </a:lnTo>
                  <a:lnTo>
                    <a:pt x="590010" y="590010"/>
                  </a:lnTo>
                  <a:lnTo>
                    <a:pt x="612151" y="557152"/>
                  </a:lnTo>
                  <a:lnTo>
                    <a:pt x="620268" y="516890"/>
                  </a:lnTo>
                  <a:lnTo>
                    <a:pt x="620268" y="103378"/>
                  </a:lnTo>
                  <a:lnTo>
                    <a:pt x="612151" y="63115"/>
                  </a:lnTo>
                  <a:lnTo>
                    <a:pt x="590010" y="30257"/>
                  </a:lnTo>
                  <a:lnTo>
                    <a:pt x="557152" y="8116"/>
                  </a:lnTo>
                  <a:lnTo>
                    <a:pt x="51689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87901" y="5753861"/>
              <a:ext cx="731520" cy="2540"/>
            </a:xfrm>
            <a:custGeom>
              <a:avLst/>
              <a:gdLst/>
              <a:ahLst/>
              <a:cxnLst/>
              <a:rect l="l" t="t" r="r" b="b"/>
              <a:pathLst>
                <a:path w="731520" h="2539">
                  <a:moveTo>
                    <a:pt x="731520" y="0"/>
                  </a:moveTo>
                  <a:lnTo>
                    <a:pt x="0" y="215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4755" y="5436108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516890" y="0"/>
                  </a:moveTo>
                  <a:lnTo>
                    <a:pt x="103378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8" y="620267"/>
                  </a:lnTo>
                  <a:lnTo>
                    <a:pt x="516890" y="620267"/>
                  </a:lnTo>
                  <a:lnTo>
                    <a:pt x="557152" y="612151"/>
                  </a:lnTo>
                  <a:lnTo>
                    <a:pt x="590010" y="590010"/>
                  </a:lnTo>
                  <a:lnTo>
                    <a:pt x="612151" y="557152"/>
                  </a:lnTo>
                  <a:lnTo>
                    <a:pt x="620268" y="516889"/>
                  </a:lnTo>
                  <a:lnTo>
                    <a:pt x="620268" y="103377"/>
                  </a:lnTo>
                  <a:lnTo>
                    <a:pt x="612151" y="63115"/>
                  </a:lnTo>
                  <a:lnTo>
                    <a:pt x="590010" y="30257"/>
                  </a:lnTo>
                  <a:lnTo>
                    <a:pt x="557152" y="8116"/>
                  </a:lnTo>
                  <a:lnTo>
                    <a:pt x="51689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91639" y="4544568"/>
              <a:ext cx="2225040" cy="2225040"/>
            </a:xfrm>
            <a:custGeom>
              <a:avLst/>
              <a:gdLst/>
              <a:ahLst/>
              <a:cxnLst/>
              <a:rect l="l" t="t" r="r" b="b"/>
              <a:pathLst>
                <a:path w="2225040" h="2225040">
                  <a:moveTo>
                    <a:pt x="1112520" y="0"/>
                  </a:moveTo>
                  <a:lnTo>
                    <a:pt x="1064261" y="1027"/>
                  </a:lnTo>
                  <a:lnTo>
                    <a:pt x="1016527" y="4083"/>
                  </a:lnTo>
                  <a:lnTo>
                    <a:pt x="969361" y="9125"/>
                  </a:lnTo>
                  <a:lnTo>
                    <a:pt x="922802" y="16111"/>
                  </a:lnTo>
                  <a:lnTo>
                    <a:pt x="876895" y="25000"/>
                  </a:lnTo>
                  <a:lnTo>
                    <a:pt x="831679" y="35750"/>
                  </a:lnTo>
                  <a:lnTo>
                    <a:pt x="787197" y="48319"/>
                  </a:lnTo>
                  <a:lnTo>
                    <a:pt x="743491" y="62666"/>
                  </a:lnTo>
                  <a:lnTo>
                    <a:pt x="700602" y="78748"/>
                  </a:lnTo>
                  <a:lnTo>
                    <a:pt x="658572" y="96524"/>
                  </a:lnTo>
                  <a:lnTo>
                    <a:pt x="617443" y="115953"/>
                  </a:lnTo>
                  <a:lnTo>
                    <a:pt x="577257" y="136992"/>
                  </a:lnTo>
                  <a:lnTo>
                    <a:pt x="538055" y="159599"/>
                  </a:lnTo>
                  <a:lnTo>
                    <a:pt x="499879" y="183734"/>
                  </a:lnTo>
                  <a:lnTo>
                    <a:pt x="462770" y="209353"/>
                  </a:lnTo>
                  <a:lnTo>
                    <a:pt x="426771" y="236417"/>
                  </a:lnTo>
                  <a:lnTo>
                    <a:pt x="391924" y="264882"/>
                  </a:lnTo>
                  <a:lnTo>
                    <a:pt x="358269" y="294707"/>
                  </a:lnTo>
                  <a:lnTo>
                    <a:pt x="325850" y="325850"/>
                  </a:lnTo>
                  <a:lnTo>
                    <a:pt x="294707" y="358269"/>
                  </a:lnTo>
                  <a:lnTo>
                    <a:pt x="264882" y="391924"/>
                  </a:lnTo>
                  <a:lnTo>
                    <a:pt x="236417" y="426771"/>
                  </a:lnTo>
                  <a:lnTo>
                    <a:pt x="209353" y="462770"/>
                  </a:lnTo>
                  <a:lnTo>
                    <a:pt x="183734" y="499879"/>
                  </a:lnTo>
                  <a:lnTo>
                    <a:pt x="159599" y="538055"/>
                  </a:lnTo>
                  <a:lnTo>
                    <a:pt x="136992" y="577257"/>
                  </a:lnTo>
                  <a:lnTo>
                    <a:pt x="115953" y="617443"/>
                  </a:lnTo>
                  <a:lnTo>
                    <a:pt x="96524" y="658572"/>
                  </a:lnTo>
                  <a:lnTo>
                    <a:pt x="78748" y="700602"/>
                  </a:lnTo>
                  <a:lnTo>
                    <a:pt x="62666" y="743491"/>
                  </a:lnTo>
                  <a:lnTo>
                    <a:pt x="48319" y="787197"/>
                  </a:lnTo>
                  <a:lnTo>
                    <a:pt x="35750" y="831679"/>
                  </a:lnTo>
                  <a:lnTo>
                    <a:pt x="25000" y="876895"/>
                  </a:lnTo>
                  <a:lnTo>
                    <a:pt x="16111" y="922802"/>
                  </a:lnTo>
                  <a:lnTo>
                    <a:pt x="9125" y="969361"/>
                  </a:lnTo>
                  <a:lnTo>
                    <a:pt x="4083" y="1016527"/>
                  </a:lnTo>
                  <a:lnTo>
                    <a:pt x="1027" y="1064261"/>
                  </a:lnTo>
                  <a:lnTo>
                    <a:pt x="0" y="1112520"/>
                  </a:lnTo>
                  <a:lnTo>
                    <a:pt x="1027" y="1160778"/>
                  </a:lnTo>
                  <a:lnTo>
                    <a:pt x="4083" y="1208512"/>
                  </a:lnTo>
                  <a:lnTo>
                    <a:pt x="9125" y="1255678"/>
                  </a:lnTo>
                  <a:lnTo>
                    <a:pt x="16111" y="1302237"/>
                  </a:lnTo>
                  <a:lnTo>
                    <a:pt x="25000" y="1348144"/>
                  </a:lnTo>
                  <a:lnTo>
                    <a:pt x="35750" y="1393360"/>
                  </a:lnTo>
                  <a:lnTo>
                    <a:pt x="48319" y="1437842"/>
                  </a:lnTo>
                  <a:lnTo>
                    <a:pt x="62666" y="1481548"/>
                  </a:lnTo>
                  <a:lnTo>
                    <a:pt x="78748" y="1524437"/>
                  </a:lnTo>
                  <a:lnTo>
                    <a:pt x="96524" y="1566467"/>
                  </a:lnTo>
                  <a:lnTo>
                    <a:pt x="115953" y="1607596"/>
                  </a:lnTo>
                  <a:lnTo>
                    <a:pt x="136992" y="1647782"/>
                  </a:lnTo>
                  <a:lnTo>
                    <a:pt x="159599" y="1686984"/>
                  </a:lnTo>
                  <a:lnTo>
                    <a:pt x="183734" y="1725160"/>
                  </a:lnTo>
                  <a:lnTo>
                    <a:pt x="209353" y="1762269"/>
                  </a:lnTo>
                  <a:lnTo>
                    <a:pt x="236417" y="1798268"/>
                  </a:lnTo>
                  <a:lnTo>
                    <a:pt x="264882" y="1833115"/>
                  </a:lnTo>
                  <a:lnTo>
                    <a:pt x="294707" y="1866770"/>
                  </a:lnTo>
                  <a:lnTo>
                    <a:pt x="325850" y="1899189"/>
                  </a:lnTo>
                  <a:lnTo>
                    <a:pt x="358269" y="1930332"/>
                  </a:lnTo>
                  <a:lnTo>
                    <a:pt x="391924" y="1960157"/>
                  </a:lnTo>
                  <a:lnTo>
                    <a:pt x="426771" y="1988622"/>
                  </a:lnTo>
                  <a:lnTo>
                    <a:pt x="462770" y="2015686"/>
                  </a:lnTo>
                  <a:lnTo>
                    <a:pt x="499879" y="2041305"/>
                  </a:lnTo>
                  <a:lnTo>
                    <a:pt x="538055" y="2065440"/>
                  </a:lnTo>
                  <a:lnTo>
                    <a:pt x="577257" y="2088047"/>
                  </a:lnTo>
                  <a:lnTo>
                    <a:pt x="617443" y="2109086"/>
                  </a:lnTo>
                  <a:lnTo>
                    <a:pt x="658572" y="2128515"/>
                  </a:lnTo>
                  <a:lnTo>
                    <a:pt x="700602" y="2146291"/>
                  </a:lnTo>
                  <a:lnTo>
                    <a:pt x="743491" y="2162373"/>
                  </a:lnTo>
                  <a:lnTo>
                    <a:pt x="787197" y="2176720"/>
                  </a:lnTo>
                  <a:lnTo>
                    <a:pt x="831679" y="2189289"/>
                  </a:lnTo>
                  <a:lnTo>
                    <a:pt x="876895" y="2200039"/>
                  </a:lnTo>
                  <a:lnTo>
                    <a:pt x="922802" y="2208928"/>
                  </a:lnTo>
                  <a:lnTo>
                    <a:pt x="969361" y="2215914"/>
                  </a:lnTo>
                  <a:lnTo>
                    <a:pt x="1016527" y="2220956"/>
                  </a:lnTo>
                  <a:lnTo>
                    <a:pt x="1064261" y="2224012"/>
                  </a:lnTo>
                  <a:lnTo>
                    <a:pt x="1112520" y="2225040"/>
                  </a:lnTo>
                  <a:lnTo>
                    <a:pt x="1160778" y="2224012"/>
                  </a:lnTo>
                  <a:lnTo>
                    <a:pt x="1208512" y="2220956"/>
                  </a:lnTo>
                  <a:lnTo>
                    <a:pt x="1255678" y="2215914"/>
                  </a:lnTo>
                  <a:lnTo>
                    <a:pt x="1302237" y="2208928"/>
                  </a:lnTo>
                  <a:lnTo>
                    <a:pt x="1348144" y="2200039"/>
                  </a:lnTo>
                  <a:lnTo>
                    <a:pt x="1393360" y="2189289"/>
                  </a:lnTo>
                  <a:lnTo>
                    <a:pt x="1437842" y="2176720"/>
                  </a:lnTo>
                  <a:lnTo>
                    <a:pt x="1481548" y="2162373"/>
                  </a:lnTo>
                  <a:lnTo>
                    <a:pt x="1524437" y="2146291"/>
                  </a:lnTo>
                  <a:lnTo>
                    <a:pt x="1566467" y="2128515"/>
                  </a:lnTo>
                  <a:lnTo>
                    <a:pt x="1607596" y="2109086"/>
                  </a:lnTo>
                  <a:lnTo>
                    <a:pt x="1647782" y="2088047"/>
                  </a:lnTo>
                  <a:lnTo>
                    <a:pt x="1686984" y="2065440"/>
                  </a:lnTo>
                  <a:lnTo>
                    <a:pt x="1725160" y="2041305"/>
                  </a:lnTo>
                  <a:lnTo>
                    <a:pt x="1762269" y="2015686"/>
                  </a:lnTo>
                  <a:lnTo>
                    <a:pt x="1798268" y="1988622"/>
                  </a:lnTo>
                  <a:lnTo>
                    <a:pt x="1833115" y="1960157"/>
                  </a:lnTo>
                  <a:lnTo>
                    <a:pt x="1866770" y="1930332"/>
                  </a:lnTo>
                  <a:lnTo>
                    <a:pt x="1899189" y="1899189"/>
                  </a:lnTo>
                  <a:lnTo>
                    <a:pt x="1930332" y="1866770"/>
                  </a:lnTo>
                  <a:lnTo>
                    <a:pt x="1960157" y="1833115"/>
                  </a:lnTo>
                  <a:lnTo>
                    <a:pt x="1988622" y="1798268"/>
                  </a:lnTo>
                  <a:lnTo>
                    <a:pt x="2015686" y="1762269"/>
                  </a:lnTo>
                  <a:lnTo>
                    <a:pt x="2041305" y="1725160"/>
                  </a:lnTo>
                  <a:lnTo>
                    <a:pt x="2065440" y="1686984"/>
                  </a:lnTo>
                  <a:lnTo>
                    <a:pt x="2088047" y="1647782"/>
                  </a:lnTo>
                  <a:lnTo>
                    <a:pt x="2109086" y="1607596"/>
                  </a:lnTo>
                  <a:lnTo>
                    <a:pt x="2128515" y="1566467"/>
                  </a:lnTo>
                  <a:lnTo>
                    <a:pt x="2146291" y="1524437"/>
                  </a:lnTo>
                  <a:lnTo>
                    <a:pt x="2162373" y="1481548"/>
                  </a:lnTo>
                  <a:lnTo>
                    <a:pt x="2176720" y="1437842"/>
                  </a:lnTo>
                  <a:lnTo>
                    <a:pt x="2189289" y="1393360"/>
                  </a:lnTo>
                  <a:lnTo>
                    <a:pt x="2200039" y="1348144"/>
                  </a:lnTo>
                  <a:lnTo>
                    <a:pt x="2208928" y="1302237"/>
                  </a:lnTo>
                  <a:lnTo>
                    <a:pt x="2215914" y="1255678"/>
                  </a:lnTo>
                  <a:lnTo>
                    <a:pt x="2220956" y="1208512"/>
                  </a:lnTo>
                  <a:lnTo>
                    <a:pt x="2224012" y="1160778"/>
                  </a:lnTo>
                  <a:lnTo>
                    <a:pt x="2225040" y="1112520"/>
                  </a:lnTo>
                  <a:lnTo>
                    <a:pt x="2224012" y="1064261"/>
                  </a:lnTo>
                  <a:lnTo>
                    <a:pt x="2220956" y="1016527"/>
                  </a:lnTo>
                  <a:lnTo>
                    <a:pt x="2215914" y="969361"/>
                  </a:lnTo>
                  <a:lnTo>
                    <a:pt x="2208928" y="922802"/>
                  </a:lnTo>
                  <a:lnTo>
                    <a:pt x="2200039" y="876895"/>
                  </a:lnTo>
                  <a:lnTo>
                    <a:pt x="2189289" y="831679"/>
                  </a:lnTo>
                  <a:lnTo>
                    <a:pt x="2176720" y="787197"/>
                  </a:lnTo>
                  <a:lnTo>
                    <a:pt x="2162373" y="743491"/>
                  </a:lnTo>
                  <a:lnTo>
                    <a:pt x="2146291" y="700602"/>
                  </a:lnTo>
                  <a:lnTo>
                    <a:pt x="2128515" y="658572"/>
                  </a:lnTo>
                  <a:lnTo>
                    <a:pt x="2109086" y="617443"/>
                  </a:lnTo>
                  <a:lnTo>
                    <a:pt x="2088047" y="577257"/>
                  </a:lnTo>
                  <a:lnTo>
                    <a:pt x="2065440" y="538055"/>
                  </a:lnTo>
                  <a:lnTo>
                    <a:pt x="2041305" y="499879"/>
                  </a:lnTo>
                  <a:lnTo>
                    <a:pt x="2015686" y="462770"/>
                  </a:lnTo>
                  <a:lnTo>
                    <a:pt x="1988622" y="426771"/>
                  </a:lnTo>
                  <a:lnTo>
                    <a:pt x="1960157" y="391924"/>
                  </a:lnTo>
                  <a:lnTo>
                    <a:pt x="1930332" y="358269"/>
                  </a:lnTo>
                  <a:lnTo>
                    <a:pt x="1899189" y="325850"/>
                  </a:lnTo>
                  <a:lnTo>
                    <a:pt x="1866770" y="294707"/>
                  </a:lnTo>
                  <a:lnTo>
                    <a:pt x="1833115" y="264882"/>
                  </a:lnTo>
                  <a:lnTo>
                    <a:pt x="1798268" y="236417"/>
                  </a:lnTo>
                  <a:lnTo>
                    <a:pt x="1762269" y="209353"/>
                  </a:lnTo>
                  <a:lnTo>
                    <a:pt x="1725160" y="183734"/>
                  </a:lnTo>
                  <a:lnTo>
                    <a:pt x="1686984" y="159599"/>
                  </a:lnTo>
                  <a:lnTo>
                    <a:pt x="1647782" y="136992"/>
                  </a:lnTo>
                  <a:lnTo>
                    <a:pt x="1607596" y="115953"/>
                  </a:lnTo>
                  <a:lnTo>
                    <a:pt x="1566467" y="96524"/>
                  </a:lnTo>
                  <a:lnTo>
                    <a:pt x="1524437" y="78748"/>
                  </a:lnTo>
                  <a:lnTo>
                    <a:pt x="1481548" y="62666"/>
                  </a:lnTo>
                  <a:lnTo>
                    <a:pt x="1437842" y="48319"/>
                  </a:lnTo>
                  <a:lnTo>
                    <a:pt x="1393360" y="35750"/>
                  </a:lnTo>
                  <a:lnTo>
                    <a:pt x="1348144" y="25000"/>
                  </a:lnTo>
                  <a:lnTo>
                    <a:pt x="1302237" y="16111"/>
                  </a:lnTo>
                  <a:lnTo>
                    <a:pt x="1255678" y="9125"/>
                  </a:lnTo>
                  <a:lnTo>
                    <a:pt x="1208512" y="4083"/>
                  </a:lnTo>
                  <a:lnTo>
                    <a:pt x="1160778" y="1027"/>
                  </a:lnTo>
                  <a:lnTo>
                    <a:pt x="111252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8547" y="4945380"/>
              <a:ext cx="1424939" cy="14249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64251" y="3996309"/>
            <a:ext cx="84874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Spread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malware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between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Tahoma"/>
                <a:cs typeface="Tahoma"/>
              </a:rPr>
              <a:t>computers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using</a:t>
            </a:r>
            <a:r>
              <a:rPr dirty="0" sz="2200" spc="-8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device</a:t>
            </a:r>
            <a:r>
              <a:rPr dirty="0" sz="2200" spc="-9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vector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65978" y="5478272"/>
            <a:ext cx="781430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44484E"/>
                </a:solidFill>
                <a:latin typeface="Tahoma"/>
                <a:cs typeface="Tahoma"/>
              </a:rPr>
              <a:t>Install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Tahoma"/>
                <a:cs typeface="Tahoma"/>
              </a:rPr>
              <a:t>run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malware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ahoma"/>
                <a:cs typeface="Tahoma"/>
              </a:rPr>
              <a:t>compromise</a:t>
            </a:r>
            <a:r>
              <a:rPr dirty="0" sz="2200" spc="-7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ahoma"/>
                <a:cs typeface="Tahoma"/>
              </a:rPr>
              <a:t>smartphone</a:t>
            </a:r>
            <a:r>
              <a:rPr dirty="0" sz="2200" spc="-9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ahoma"/>
                <a:cs typeface="Tahoma"/>
              </a:rPr>
              <a:t>itself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71184" y="6962393"/>
            <a:ext cx="56451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44484E"/>
                </a:solidFill>
                <a:latin typeface="Tahoma"/>
                <a:cs typeface="Tahoma"/>
              </a:rPr>
              <a:t>Can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ahoma"/>
                <a:cs typeface="Tahoma"/>
              </a:rPr>
              <a:t>also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ahoma"/>
                <a:cs typeface="Tahoma"/>
              </a:rPr>
              <a:t>act</a:t>
            </a:r>
            <a:r>
              <a:rPr dirty="0" sz="2200" spc="-11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ahoma"/>
                <a:cs typeface="Tahoma"/>
              </a:rPr>
              <a:t>Trojan</a:t>
            </a:r>
            <a:r>
              <a:rPr dirty="0" sz="22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ahoma"/>
                <a:cs typeface="Tahoma"/>
              </a:rPr>
              <a:t>through</a:t>
            </a:r>
            <a:r>
              <a:rPr dirty="0" sz="2200" spc="-10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ahoma"/>
                <a:cs typeface="Tahoma"/>
              </a:rPr>
              <a:t>juice-jacking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4267" y="341756"/>
            <a:ext cx="6888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5">
                <a:solidFill>
                  <a:srgbClr val="3E3E3E"/>
                </a:solidFill>
              </a:rPr>
              <a:t>SMS,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245">
                <a:solidFill>
                  <a:srgbClr val="3E3E3E"/>
                </a:solidFill>
              </a:rPr>
              <a:t>MMS,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20">
                <a:solidFill>
                  <a:srgbClr val="3E3E3E"/>
                </a:solidFill>
              </a:rPr>
              <a:t>RCS,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60">
                <a:solidFill>
                  <a:srgbClr val="3E3E3E"/>
                </a:solidFill>
              </a:rPr>
              <a:t>Push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Notifications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955" y="760476"/>
            <a:ext cx="94579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71188" y="2680716"/>
            <a:ext cx="10066020" cy="1000125"/>
          </a:xfrm>
          <a:custGeom>
            <a:avLst/>
            <a:gdLst/>
            <a:ahLst/>
            <a:cxnLst/>
            <a:rect l="l" t="t" r="r" b="b"/>
            <a:pathLst>
              <a:path w="10066019" h="1000125">
                <a:moveTo>
                  <a:pt x="9899396" y="0"/>
                </a:moveTo>
                <a:lnTo>
                  <a:pt x="166624" y="0"/>
                </a:lnTo>
                <a:lnTo>
                  <a:pt x="122310" y="5948"/>
                </a:lnTo>
                <a:lnTo>
                  <a:pt x="82502" y="22737"/>
                </a:lnTo>
                <a:lnTo>
                  <a:pt x="48783" y="48783"/>
                </a:lnTo>
                <a:lnTo>
                  <a:pt x="22737" y="82502"/>
                </a:lnTo>
                <a:lnTo>
                  <a:pt x="5948" y="122310"/>
                </a:lnTo>
                <a:lnTo>
                  <a:pt x="0" y="166624"/>
                </a:lnTo>
                <a:lnTo>
                  <a:pt x="0" y="833120"/>
                </a:lnTo>
                <a:lnTo>
                  <a:pt x="5948" y="877433"/>
                </a:lnTo>
                <a:lnTo>
                  <a:pt x="22737" y="917241"/>
                </a:lnTo>
                <a:lnTo>
                  <a:pt x="48783" y="950960"/>
                </a:lnTo>
                <a:lnTo>
                  <a:pt x="82502" y="977006"/>
                </a:lnTo>
                <a:lnTo>
                  <a:pt x="122310" y="993795"/>
                </a:lnTo>
                <a:lnTo>
                  <a:pt x="166624" y="999744"/>
                </a:lnTo>
                <a:lnTo>
                  <a:pt x="9899396" y="999744"/>
                </a:lnTo>
                <a:lnTo>
                  <a:pt x="9943709" y="993795"/>
                </a:lnTo>
                <a:lnTo>
                  <a:pt x="9983517" y="977006"/>
                </a:lnTo>
                <a:lnTo>
                  <a:pt x="10017236" y="950960"/>
                </a:lnTo>
                <a:lnTo>
                  <a:pt x="10043282" y="917241"/>
                </a:lnTo>
                <a:lnTo>
                  <a:pt x="10060071" y="877433"/>
                </a:lnTo>
                <a:lnTo>
                  <a:pt x="10066019" y="833120"/>
                </a:lnTo>
                <a:lnTo>
                  <a:pt x="10066019" y="166624"/>
                </a:lnTo>
                <a:lnTo>
                  <a:pt x="10060071" y="122310"/>
                </a:lnTo>
                <a:lnTo>
                  <a:pt x="10043282" y="82502"/>
                </a:lnTo>
                <a:lnTo>
                  <a:pt x="10017236" y="48783"/>
                </a:lnTo>
                <a:lnTo>
                  <a:pt x="9983517" y="22737"/>
                </a:lnTo>
                <a:lnTo>
                  <a:pt x="9943709" y="5948"/>
                </a:lnTo>
                <a:lnTo>
                  <a:pt x="989939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71188" y="3915155"/>
            <a:ext cx="10066020" cy="1001394"/>
          </a:xfrm>
          <a:custGeom>
            <a:avLst/>
            <a:gdLst/>
            <a:ahLst/>
            <a:cxnLst/>
            <a:rect l="l" t="t" r="r" b="b"/>
            <a:pathLst>
              <a:path w="10066019" h="1001395">
                <a:moveTo>
                  <a:pt x="9899142" y="0"/>
                </a:moveTo>
                <a:lnTo>
                  <a:pt x="166877" y="0"/>
                </a:lnTo>
                <a:lnTo>
                  <a:pt x="122502" y="5958"/>
                </a:lnTo>
                <a:lnTo>
                  <a:pt x="82634" y="22775"/>
                </a:lnTo>
                <a:lnTo>
                  <a:pt x="48863" y="48863"/>
                </a:lnTo>
                <a:lnTo>
                  <a:pt x="22775" y="82634"/>
                </a:lnTo>
                <a:lnTo>
                  <a:pt x="5958" y="122502"/>
                </a:lnTo>
                <a:lnTo>
                  <a:pt x="0" y="166878"/>
                </a:lnTo>
                <a:lnTo>
                  <a:pt x="0" y="834390"/>
                </a:lnTo>
                <a:lnTo>
                  <a:pt x="5958" y="878765"/>
                </a:lnTo>
                <a:lnTo>
                  <a:pt x="22775" y="918633"/>
                </a:lnTo>
                <a:lnTo>
                  <a:pt x="48863" y="952404"/>
                </a:lnTo>
                <a:lnTo>
                  <a:pt x="82634" y="978492"/>
                </a:lnTo>
                <a:lnTo>
                  <a:pt x="122502" y="995309"/>
                </a:lnTo>
                <a:lnTo>
                  <a:pt x="166877" y="1001268"/>
                </a:lnTo>
                <a:lnTo>
                  <a:pt x="9899142" y="1001268"/>
                </a:lnTo>
                <a:lnTo>
                  <a:pt x="9943517" y="995309"/>
                </a:lnTo>
                <a:lnTo>
                  <a:pt x="9983385" y="978492"/>
                </a:lnTo>
                <a:lnTo>
                  <a:pt x="10017156" y="952404"/>
                </a:lnTo>
                <a:lnTo>
                  <a:pt x="10043244" y="918633"/>
                </a:lnTo>
                <a:lnTo>
                  <a:pt x="10060061" y="878765"/>
                </a:lnTo>
                <a:lnTo>
                  <a:pt x="10066019" y="834390"/>
                </a:lnTo>
                <a:lnTo>
                  <a:pt x="10066019" y="166878"/>
                </a:lnTo>
                <a:lnTo>
                  <a:pt x="10060061" y="122502"/>
                </a:lnTo>
                <a:lnTo>
                  <a:pt x="10043244" y="82634"/>
                </a:lnTo>
                <a:lnTo>
                  <a:pt x="10017156" y="48863"/>
                </a:lnTo>
                <a:lnTo>
                  <a:pt x="9983385" y="22775"/>
                </a:lnTo>
                <a:lnTo>
                  <a:pt x="9943517" y="5958"/>
                </a:lnTo>
                <a:lnTo>
                  <a:pt x="989914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71188" y="6795516"/>
            <a:ext cx="10066020" cy="1256030"/>
          </a:xfrm>
          <a:custGeom>
            <a:avLst/>
            <a:gdLst/>
            <a:ahLst/>
            <a:cxnLst/>
            <a:rect l="l" t="t" r="r" b="b"/>
            <a:pathLst>
              <a:path w="10066019" h="1256029">
                <a:moveTo>
                  <a:pt x="9856723" y="0"/>
                </a:moveTo>
                <a:lnTo>
                  <a:pt x="209296" y="0"/>
                </a:lnTo>
                <a:lnTo>
                  <a:pt x="161312" y="5528"/>
                </a:lnTo>
                <a:lnTo>
                  <a:pt x="117262" y="21276"/>
                </a:lnTo>
                <a:lnTo>
                  <a:pt x="78400" y="45986"/>
                </a:lnTo>
                <a:lnTo>
                  <a:pt x="45986" y="78400"/>
                </a:lnTo>
                <a:lnTo>
                  <a:pt x="21276" y="117262"/>
                </a:lnTo>
                <a:lnTo>
                  <a:pt x="5528" y="161312"/>
                </a:lnTo>
                <a:lnTo>
                  <a:pt x="0" y="209295"/>
                </a:lnTo>
                <a:lnTo>
                  <a:pt x="0" y="1046479"/>
                </a:lnTo>
                <a:lnTo>
                  <a:pt x="5528" y="1094467"/>
                </a:lnTo>
                <a:lnTo>
                  <a:pt x="21276" y="1138519"/>
                </a:lnTo>
                <a:lnTo>
                  <a:pt x="45986" y="1177380"/>
                </a:lnTo>
                <a:lnTo>
                  <a:pt x="78400" y="1209793"/>
                </a:lnTo>
                <a:lnTo>
                  <a:pt x="117262" y="1234501"/>
                </a:lnTo>
                <a:lnTo>
                  <a:pt x="161312" y="1250247"/>
                </a:lnTo>
                <a:lnTo>
                  <a:pt x="209296" y="1255775"/>
                </a:lnTo>
                <a:lnTo>
                  <a:pt x="9856723" y="1255775"/>
                </a:lnTo>
                <a:lnTo>
                  <a:pt x="9904707" y="1250247"/>
                </a:lnTo>
                <a:lnTo>
                  <a:pt x="9948757" y="1234501"/>
                </a:lnTo>
                <a:lnTo>
                  <a:pt x="9987619" y="1209793"/>
                </a:lnTo>
                <a:lnTo>
                  <a:pt x="10020033" y="1177380"/>
                </a:lnTo>
                <a:lnTo>
                  <a:pt x="10044743" y="1138519"/>
                </a:lnTo>
                <a:lnTo>
                  <a:pt x="10060491" y="1094467"/>
                </a:lnTo>
                <a:lnTo>
                  <a:pt x="10066019" y="1046479"/>
                </a:lnTo>
                <a:lnTo>
                  <a:pt x="10066019" y="209295"/>
                </a:lnTo>
                <a:lnTo>
                  <a:pt x="10060491" y="161312"/>
                </a:lnTo>
                <a:lnTo>
                  <a:pt x="10044743" y="117262"/>
                </a:lnTo>
                <a:lnTo>
                  <a:pt x="10020033" y="78400"/>
                </a:lnTo>
                <a:lnTo>
                  <a:pt x="9987619" y="45986"/>
                </a:lnTo>
                <a:lnTo>
                  <a:pt x="9948757" y="21276"/>
                </a:lnTo>
                <a:lnTo>
                  <a:pt x="9904707" y="5528"/>
                </a:lnTo>
                <a:lnTo>
                  <a:pt x="985672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71188" y="5149596"/>
            <a:ext cx="10066020" cy="1412875"/>
          </a:xfrm>
          <a:custGeom>
            <a:avLst/>
            <a:gdLst/>
            <a:ahLst/>
            <a:cxnLst/>
            <a:rect l="l" t="t" r="r" b="b"/>
            <a:pathLst>
              <a:path w="10066019" h="1412875">
                <a:moveTo>
                  <a:pt x="9830562" y="0"/>
                </a:moveTo>
                <a:lnTo>
                  <a:pt x="235458" y="0"/>
                </a:lnTo>
                <a:lnTo>
                  <a:pt x="188002" y="4783"/>
                </a:lnTo>
                <a:lnTo>
                  <a:pt x="143803" y="18502"/>
                </a:lnTo>
                <a:lnTo>
                  <a:pt x="103807" y="40210"/>
                </a:lnTo>
                <a:lnTo>
                  <a:pt x="68960" y="68960"/>
                </a:lnTo>
                <a:lnTo>
                  <a:pt x="40210" y="103807"/>
                </a:lnTo>
                <a:lnTo>
                  <a:pt x="18502" y="143803"/>
                </a:lnTo>
                <a:lnTo>
                  <a:pt x="4783" y="188002"/>
                </a:lnTo>
                <a:lnTo>
                  <a:pt x="0" y="235457"/>
                </a:lnTo>
                <a:lnTo>
                  <a:pt x="0" y="1177289"/>
                </a:lnTo>
                <a:lnTo>
                  <a:pt x="4783" y="1224745"/>
                </a:lnTo>
                <a:lnTo>
                  <a:pt x="18502" y="1268944"/>
                </a:lnTo>
                <a:lnTo>
                  <a:pt x="40210" y="1308940"/>
                </a:lnTo>
                <a:lnTo>
                  <a:pt x="68961" y="1343786"/>
                </a:lnTo>
                <a:lnTo>
                  <a:pt x="103807" y="1372537"/>
                </a:lnTo>
                <a:lnTo>
                  <a:pt x="143803" y="1394245"/>
                </a:lnTo>
                <a:lnTo>
                  <a:pt x="188002" y="1407964"/>
                </a:lnTo>
                <a:lnTo>
                  <a:pt x="235458" y="1412747"/>
                </a:lnTo>
                <a:lnTo>
                  <a:pt x="9830562" y="1412747"/>
                </a:lnTo>
                <a:lnTo>
                  <a:pt x="9878017" y="1407964"/>
                </a:lnTo>
                <a:lnTo>
                  <a:pt x="9922216" y="1394245"/>
                </a:lnTo>
                <a:lnTo>
                  <a:pt x="9962212" y="1372537"/>
                </a:lnTo>
                <a:lnTo>
                  <a:pt x="9997059" y="1343787"/>
                </a:lnTo>
                <a:lnTo>
                  <a:pt x="10025809" y="1308940"/>
                </a:lnTo>
                <a:lnTo>
                  <a:pt x="10047517" y="1268944"/>
                </a:lnTo>
                <a:lnTo>
                  <a:pt x="10061236" y="1224745"/>
                </a:lnTo>
                <a:lnTo>
                  <a:pt x="10066019" y="1177289"/>
                </a:lnTo>
                <a:lnTo>
                  <a:pt x="10066019" y="235457"/>
                </a:lnTo>
                <a:lnTo>
                  <a:pt x="10061236" y="188002"/>
                </a:lnTo>
                <a:lnTo>
                  <a:pt x="10047517" y="143803"/>
                </a:lnTo>
                <a:lnTo>
                  <a:pt x="10025809" y="103807"/>
                </a:lnTo>
                <a:lnTo>
                  <a:pt x="9997058" y="68960"/>
                </a:lnTo>
                <a:lnTo>
                  <a:pt x="9962212" y="40210"/>
                </a:lnTo>
                <a:lnTo>
                  <a:pt x="9922216" y="18502"/>
                </a:lnTo>
                <a:lnTo>
                  <a:pt x="9878017" y="4783"/>
                </a:lnTo>
                <a:lnTo>
                  <a:pt x="983056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2886455" y="2609088"/>
            <a:ext cx="1143000" cy="1143000"/>
            <a:chOff x="2886455" y="2609088"/>
            <a:chExt cx="1143000" cy="1143000"/>
          </a:xfrm>
        </p:grpSpPr>
        <p:sp>
          <p:nvSpPr>
            <p:cNvPr id="9" name="object 9"/>
            <p:cNvSpPr/>
            <p:nvPr/>
          </p:nvSpPr>
          <p:spPr>
            <a:xfrm>
              <a:off x="2886455" y="2609088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99" y="0"/>
                  </a:moveTo>
                  <a:lnTo>
                    <a:pt x="524632" y="1894"/>
                  </a:lnTo>
                  <a:lnTo>
                    <a:pt x="478808" y="7480"/>
                  </a:lnTo>
                  <a:lnTo>
                    <a:pt x="434173" y="16611"/>
                  </a:lnTo>
                  <a:lnTo>
                    <a:pt x="390875" y="29138"/>
                  </a:lnTo>
                  <a:lnTo>
                    <a:pt x="349061" y="44916"/>
                  </a:lnTo>
                  <a:lnTo>
                    <a:pt x="308878" y="63796"/>
                  </a:lnTo>
                  <a:lnTo>
                    <a:pt x="270474" y="85632"/>
                  </a:lnTo>
                  <a:lnTo>
                    <a:pt x="233994" y="110276"/>
                  </a:lnTo>
                  <a:lnTo>
                    <a:pt x="199588" y="137582"/>
                  </a:lnTo>
                  <a:lnTo>
                    <a:pt x="167401" y="167401"/>
                  </a:lnTo>
                  <a:lnTo>
                    <a:pt x="137582" y="199588"/>
                  </a:lnTo>
                  <a:lnTo>
                    <a:pt x="110276" y="233994"/>
                  </a:lnTo>
                  <a:lnTo>
                    <a:pt x="85632" y="270474"/>
                  </a:lnTo>
                  <a:lnTo>
                    <a:pt x="63796" y="308878"/>
                  </a:lnTo>
                  <a:lnTo>
                    <a:pt x="44916" y="349061"/>
                  </a:lnTo>
                  <a:lnTo>
                    <a:pt x="29138" y="390875"/>
                  </a:lnTo>
                  <a:lnTo>
                    <a:pt x="16611" y="434173"/>
                  </a:lnTo>
                  <a:lnTo>
                    <a:pt x="7480" y="478808"/>
                  </a:lnTo>
                  <a:lnTo>
                    <a:pt x="1894" y="524632"/>
                  </a:lnTo>
                  <a:lnTo>
                    <a:pt x="0" y="571499"/>
                  </a:lnTo>
                  <a:lnTo>
                    <a:pt x="1894" y="618367"/>
                  </a:lnTo>
                  <a:lnTo>
                    <a:pt x="7480" y="664191"/>
                  </a:lnTo>
                  <a:lnTo>
                    <a:pt x="16611" y="708826"/>
                  </a:lnTo>
                  <a:lnTo>
                    <a:pt x="29138" y="752124"/>
                  </a:lnTo>
                  <a:lnTo>
                    <a:pt x="44916" y="793938"/>
                  </a:lnTo>
                  <a:lnTo>
                    <a:pt x="63796" y="834121"/>
                  </a:lnTo>
                  <a:lnTo>
                    <a:pt x="85632" y="872525"/>
                  </a:lnTo>
                  <a:lnTo>
                    <a:pt x="110276" y="909005"/>
                  </a:lnTo>
                  <a:lnTo>
                    <a:pt x="137582" y="943411"/>
                  </a:lnTo>
                  <a:lnTo>
                    <a:pt x="167401" y="975598"/>
                  </a:lnTo>
                  <a:lnTo>
                    <a:pt x="199588" y="1005417"/>
                  </a:lnTo>
                  <a:lnTo>
                    <a:pt x="233994" y="1032723"/>
                  </a:lnTo>
                  <a:lnTo>
                    <a:pt x="270474" y="1057367"/>
                  </a:lnTo>
                  <a:lnTo>
                    <a:pt x="308878" y="1079203"/>
                  </a:lnTo>
                  <a:lnTo>
                    <a:pt x="349061" y="1098083"/>
                  </a:lnTo>
                  <a:lnTo>
                    <a:pt x="390875" y="1113861"/>
                  </a:lnTo>
                  <a:lnTo>
                    <a:pt x="434173" y="1126388"/>
                  </a:lnTo>
                  <a:lnTo>
                    <a:pt x="478808" y="1135519"/>
                  </a:lnTo>
                  <a:lnTo>
                    <a:pt x="524632" y="1141105"/>
                  </a:lnTo>
                  <a:lnTo>
                    <a:pt x="571499" y="1142999"/>
                  </a:lnTo>
                  <a:lnTo>
                    <a:pt x="618367" y="1141105"/>
                  </a:lnTo>
                  <a:lnTo>
                    <a:pt x="664191" y="1135519"/>
                  </a:lnTo>
                  <a:lnTo>
                    <a:pt x="708826" y="1126388"/>
                  </a:lnTo>
                  <a:lnTo>
                    <a:pt x="752124" y="1113861"/>
                  </a:lnTo>
                  <a:lnTo>
                    <a:pt x="793938" y="1098083"/>
                  </a:lnTo>
                  <a:lnTo>
                    <a:pt x="834121" y="1079203"/>
                  </a:lnTo>
                  <a:lnTo>
                    <a:pt x="872525" y="1057367"/>
                  </a:lnTo>
                  <a:lnTo>
                    <a:pt x="909005" y="1032723"/>
                  </a:lnTo>
                  <a:lnTo>
                    <a:pt x="943411" y="1005417"/>
                  </a:lnTo>
                  <a:lnTo>
                    <a:pt x="975598" y="975598"/>
                  </a:lnTo>
                  <a:lnTo>
                    <a:pt x="1005417" y="943411"/>
                  </a:lnTo>
                  <a:lnTo>
                    <a:pt x="1032723" y="909005"/>
                  </a:lnTo>
                  <a:lnTo>
                    <a:pt x="1057367" y="872525"/>
                  </a:lnTo>
                  <a:lnTo>
                    <a:pt x="1079203" y="834121"/>
                  </a:lnTo>
                  <a:lnTo>
                    <a:pt x="1098083" y="793938"/>
                  </a:lnTo>
                  <a:lnTo>
                    <a:pt x="1113861" y="752124"/>
                  </a:lnTo>
                  <a:lnTo>
                    <a:pt x="1126388" y="708826"/>
                  </a:lnTo>
                  <a:lnTo>
                    <a:pt x="1135519" y="664191"/>
                  </a:lnTo>
                  <a:lnTo>
                    <a:pt x="1141105" y="618367"/>
                  </a:lnTo>
                  <a:lnTo>
                    <a:pt x="1142999" y="571499"/>
                  </a:lnTo>
                  <a:lnTo>
                    <a:pt x="1141105" y="524632"/>
                  </a:lnTo>
                  <a:lnTo>
                    <a:pt x="1135519" y="478808"/>
                  </a:lnTo>
                  <a:lnTo>
                    <a:pt x="1126388" y="434173"/>
                  </a:lnTo>
                  <a:lnTo>
                    <a:pt x="1113861" y="390875"/>
                  </a:lnTo>
                  <a:lnTo>
                    <a:pt x="1098083" y="349061"/>
                  </a:lnTo>
                  <a:lnTo>
                    <a:pt x="1079203" y="308878"/>
                  </a:lnTo>
                  <a:lnTo>
                    <a:pt x="1057367" y="270474"/>
                  </a:lnTo>
                  <a:lnTo>
                    <a:pt x="1032723" y="233994"/>
                  </a:lnTo>
                  <a:lnTo>
                    <a:pt x="1005417" y="199588"/>
                  </a:lnTo>
                  <a:lnTo>
                    <a:pt x="975598" y="167401"/>
                  </a:lnTo>
                  <a:lnTo>
                    <a:pt x="943411" y="137582"/>
                  </a:lnTo>
                  <a:lnTo>
                    <a:pt x="909005" y="110276"/>
                  </a:lnTo>
                  <a:lnTo>
                    <a:pt x="872525" y="85632"/>
                  </a:lnTo>
                  <a:lnTo>
                    <a:pt x="834121" y="63796"/>
                  </a:lnTo>
                  <a:lnTo>
                    <a:pt x="793938" y="44916"/>
                  </a:lnTo>
                  <a:lnTo>
                    <a:pt x="752124" y="29138"/>
                  </a:lnTo>
                  <a:lnTo>
                    <a:pt x="708826" y="16611"/>
                  </a:lnTo>
                  <a:lnTo>
                    <a:pt x="664191" y="7480"/>
                  </a:lnTo>
                  <a:lnTo>
                    <a:pt x="618367" y="1894"/>
                  </a:lnTo>
                  <a:lnTo>
                    <a:pt x="57149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7059" y="2855976"/>
              <a:ext cx="621791" cy="62179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456815">
              <a:lnSpc>
                <a:spcPct val="100000"/>
              </a:lnSpc>
              <a:spcBef>
                <a:spcPts val="95"/>
              </a:spcBef>
            </a:pPr>
            <a:r>
              <a:rPr dirty="0" spc="80"/>
              <a:t>USB</a:t>
            </a:r>
            <a:r>
              <a:rPr dirty="0" spc="-100"/>
              <a:t> </a:t>
            </a:r>
            <a:r>
              <a:rPr dirty="0" spc="70"/>
              <a:t>OTG</a:t>
            </a:r>
            <a:r>
              <a:rPr dirty="0" spc="-120"/>
              <a:t> </a:t>
            </a:r>
            <a:r>
              <a:rPr dirty="0" spc="70"/>
              <a:t>allows</a:t>
            </a:r>
            <a:r>
              <a:rPr dirty="0" spc="-95"/>
              <a:t> </a:t>
            </a:r>
            <a:r>
              <a:rPr dirty="0" spc="65"/>
              <a:t>a</a:t>
            </a:r>
            <a:r>
              <a:rPr dirty="0" spc="-114"/>
              <a:t> </a:t>
            </a:r>
            <a:r>
              <a:rPr dirty="0" spc="100"/>
              <a:t>port</a:t>
            </a:r>
            <a:r>
              <a:rPr dirty="0" spc="-114"/>
              <a:t> </a:t>
            </a:r>
            <a:r>
              <a:rPr dirty="0" spc="80"/>
              <a:t>to</a:t>
            </a:r>
            <a:r>
              <a:rPr dirty="0" spc="-114"/>
              <a:t> </a:t>
            </a:r>
            <a:r>
              <a:rPr dirty="0" spc="75"/>
              <a:t>function</a:t>
            </a:r>
            <a:r>
              <a:rPr dirty="0" spc="-90"/>
              <a:t> </a:t>
            </a:r>
            <a:r>
              <a:rPr dirty="0" spc="60"/>
              <a:t>as</a:t>
            </a:r>
            <a:r>
              <a:rPr dirty="0" spc="-105"/>
              <a:t> </a:t>
            </a:r>
            <a:r>
              <a:rPr dirty="0" spc="65"/>
              <a:t>a</a:t>
            </a:r>
            <a:r>
              <a:rPr dirty="0" spc="-114"/>
              <a:t> </a:t>
            </a:r>
            <a:r>
              <a:rPr dirty="0" spc="60"/>
              <a:t>device</a:t>
            </a:r>
            <a:r>
              <a:rPr dirty="0" spc="-100"/>
              <a:t> </a:t>
            </a:r>
            <a:r>
              <a:rPr dirty="0" spc="114"/>
              <a:t>or</a:t>
            </a:r>
            <a:r>
              <a:rPr dirty="0" spc="-110"/>
              <a:t> </a:t>
            </a:r>
            <a:r>
              <a:rPr dirty="0" spc="70"/>
              <a:t>hub.</a:t>
            </a:r>
          </a:p>
          <a:p>
            <a:pPr marL="1942464">
              <a:lnSpc>
                <a:spcPct val="100000"/>
              </a:lnSpc>
              <a:spcBef>
                <a:spcPts val="50"/>
              </a:spcBef>
            </a:pPr>
            <a:endParaRPr sz="3950"/>
          </a:p>
          <a:p>
            <a:pPr marL="1955164">
              <a:lnSpc>
                <a:spcPts val="2515"/>
              </a:lnSpc>
              <a:spcBef>
                <a:spcPts val="5"/>
              </a:spcBef>
            </a:pPr>
            <a:r>
              <a:rPr dirty="0" spc="95" b="1">
                <a:latin typeface="Trebuchet MS"/>
                <a:cs typeface="Trebuchet MS"/>
              </a:rPr>
              <a:t>Short</a:t>
            </a:r>
            <a:r>
              <a:rPr dirty="0" spc="-80" b="1">
                <a:latin typeface="Trebuchet MS"/>
                <a:cs typeface="Trebuchet MS"/>
              </a:rPr>
              <a:t> </a:t>
            </a:r>
            <a:r>
              <a:rPr dirty="0" spc="150" b="1">
                <a:latin typeface="Trebuchet MS"/>
                <a:cs typeface="Trebuchet MS"/>
              </a:rPr>
              <a:t>Message</a:t>
            </a:r>
            <a:r>
              <a:rPr dirty="0" spc="-100" b="1">
                <a:latin typeface="Trebuchet MS"/>
                <a:cs typeface="Trebuchet MS"/>
              </a:rPr>
              <a:t> </a:t>
            </a:r>
            <a:r>
              <a:rPr dirty="0" spc="40" b="1">
                <a:latin typeface="Trebuchet MS"/>
                <a:cs typeface="Trebuchet MS"/>
              </a:rPr>
              <a:t>Service</a:t>
            </a:r>
            <a:r>
              <a:rPr dirty="0" spc="-75" b="1">
                <a:latin typeface="Trebuchet MS"/>
                <a:cs typeface="Trebuchet MS"/>
              </a:rPr>
              <a:t> </a:t>
            </a:r>
            <a:r>
              <a:rPr dirty="0" spc="45" b="1">
                <a:latin typeface="Trebuchet MS"/>
                <a:cs typeface="Trebuchet MS"/>
              </a:rPr>
              <a:t>(SMS):</a:t>
            </a:r>
            <a:r>
              <a:rPr dirty="0" spc="-75" b="1">
                <a:latin typeface="Trebuchet MS"/>
                <a:cs typeface="Trebuchet MS"/>
              </a:rPr>
              <a:t> </a:t>
            </a:r>
            <a:r>
              <a:rPr dirty="0" spc="-85"/>
              <a:t>It</a:t>
            </a:r>
            <a:r>
              <a:rPr dirty="0" spc="-110"/>
              <a:t> </a:t>
            </a:r>
            <a:r>
              <a:rPr dirty="0" spc="55"/>
              <a:t>is</a:t>
            </a:r>
            <a:r>
              <a:rPr dirty="0" spc="-105"/>
              <a:t> </a:t>
            </a:r>
            <a:r>
              <a:rPr dirty="0" spc="90"/>
              <a:t>operated</a:t>
            </a:r>
            <a:r>
              <a:rPr dirty="0" spc="-114"/>
              <a:t> </a:t>
            </a:r>
            <a:r>
              <a:rPr dirty="0" spc="70"/>
              <a:t>by</a:t>
            </a:r>
            <a:r>
              <a:rPr dirty="0" spc="-100"/>
              <a:t> </a:t>
            </a:r>
            <a:r>
              <a:rPr dirty="0" spc="65"/>
              <a:t>cellular</a:t>
            </a:r>
            <a:r>
              <a:rPr dirty="0" spc="-65"/>
              <a:t> </a:t>
            </a:r>
            <a:r>
              <a:rPr dirty="0" spc="85"/>
              <a:t>network</a:t>
            </a:r>
          </a:p>
          <a:p>
            <a:pPr marL="1955164">
              <a:lnSpc>
                <a:spcPts val="2515"/>
              </a:lnSpc>
            </a:pPr>
            <a:r>
              <a:rPr dirty="0" spc="70"/>
              <a:t>providers.</a:t>
            </a:r>
            <a:r>
              <a:rPr dirty="0" spc="-100"/>
              <a:t> </a:t>
            </a:r>
            <a:r>
              <a:rPr dirty="0" spc="-85"/>
              <a:t>It</a:t>
            </a:r>
            <a:r>
              <a:rPr dirty="0" spc="-114"/>
              <a:t> </a:t>
            </a:r>
            <a:r>
              <a:rPr dirty="0" spc="70"/>
              <a:t>exploits</a:t>
            </a:r>
            <a:r>
              <a:rPr dirty="0" spc="-95"/>
              <a:t> </a:t>
            </a:r>
            <a:r>
              <a:rPr dirty="0" spc="55"/>
              <a:t>again</a:t>
            </a:r>
            <a:r>
              <a:rPr dirty="0" spc="-114"/>
              <a:t> </a:t>
            </a:r>
            <a:r>
              <a:rPr dirty="0" spc="55"/>
              <a:t>2</a:t>
            </a:r>
            <a:r>
              <a:rPr dirty="0" spc="-100"/>
              <a:t> </a:t>
            </a:r>
            <a:r>
              <a:rPr dirty="0" spc="-105"/>
              <a:t>–</a:t>
            </a:r>
            <a:r>
              <a:rPr dirty="0" spc="-110"/>
              <a:t> </a:t>
            </a:r>
            <a:r>
              <a:rPr dirty="0" spc="70"/>
              <a:t>step</a:t>
            </a:r>
            <a:r>
              <a:rPr dirty="0" spc="-114"/>
              <a:t> </a:t>
            </a:r>
            <a:r>
              <a:rPr dirty="0" spc="60"/>
              <a:t>verification</a:t>
            </a:r>
            <a:r>
              <a:rPr dirty="0" spc="-85"/>
              <a:t> </a:t>
            </a:r>
            <a:r>
              <a:rPr dirty="0" spc="75"/>
              <a:t>mechanisms.</a:t>
            </a:r>
          </a:p>
          <a:p>
            <a:pPr marL="1942464">
              <a:lnSpc>
                <a:spcPct val="100000"/>
              </a:lnSpc>
              <a:spcBef>
                <a:spcPts val="25"/>
              </a:spcBef>
            </a:pPr>
            <a:endParaRPr sz="3400"/>
          </a:p>
          <a:p>
            <a:pPr marL="1955164" marR="26034">
              <a:lnSpc>
                <a:spcPct val="114199"/>
              </a:lnSpc>
            </a:pPr>
            <a:r>
              <a:rPr dirty="0" spc="125" b="1">
                <a:latin typeface="Trebuchet MS"/>
                <a:cs typeface="Trebuchet MS"/>
              </a:rPr>
              <a:t>Multimedia</a:t>
            </a:r>
            <a:r>
              <a:rPr dirty="0" spc="-70" b="1">
                <a:latin typeface="Trebuchet MS"/>
                <a:cs typeface="Trebuchet MS"/>
              </a:rPr>
              <a:t> </a:t>
            </a:r>
            <a:r>
              <a:rPr dirty="0" spc="150" b="1">
                <a:latin typeface="Trebuchet MS"/>
                <a:cs typeface="Trebuchet MS"/>
              </a:rPr>
              <a:t>Message</a:t>
            </a:r>
            <a:r>
              <a:rPr dirty="0" spc="-100" b="1">
                <a:latin typeface="Trebuchet MS"/>
                <a:cs typeface="Trebuchet MS"/>
              </a:rPr>
              <a:t> </a:t>
            </a:r>
            <a:r>
              <a:rPr dirty="0" spc="40" b="1">
                <a:latin typeface="Trebuchet MS"/>
                <a:cs typeface="Trebuchet MS"/>
              </a:rPr>
              <a:t>Service</a:t>
            </a:r>
            <a:r>
              <a:rPr dirty="0" spc="-65" b="1">
                <a:latin typeface="Trebuchet MS"/>
                <a:cs typeface="Trebuchet MS"/>
              </a:rPr>
              <a:t> </a:t>
            </a:r>
            <a:r>
              <a:rPr dirty="0" spc="105" b="1">
                <a:latin typeface="Trebuchet MS"/>
                <a:cs typeface="Trebuchet MS"/>
              </a:rPr>
              <a:t>(MMS):</a:t>
            </a:r>
            <a:r>
              <a:rPr dirty="0" spc="-75" b="1">
                <a:latin typeface="Trebuchet MS"/>
                <a:cs typeface="Trebuchet MS"/>
              </a:rPr>
              <a:t> </a:t>
            </a:r>
            <a:r>
              <a:rPr dirty="0" spc="-85"/>
              <a:t>It</a:t>
            </a:r>
            <a:r>
              <a:rPr dirty="0" spc="-105"/>
              <a:t> </a:t>
            </a:r>
            <a:r>
              <a:rPr dirty="0" spc="55"/>
              <a:t>is</a:t>
            </a:r>
            <a:r>
              <a:rPr dirty="0" spc="-105"/>
              <a:t> </a:t>
            </a:r>
            <a:r>
              <a:rPr dirty="0" spc="75"/>
              <a:t>similar</a:t>
            </a:r>
            <a:r>
              <a:rPr dirty="0" spc="-55"/>
              <a:t> </a:t>
            </a:r>
            <a:r>
              <a:rPr dirty="0" spc="80"/>
              <a:t>to</a:t>
            </a:r>
            <a:r>
              <a:rPr dirty="0" spc="-110"/>
              <a:t> </a:t>
            </a:r>
            <a:r>
              <a:rPr dirty="0" spc="75"/>
              <a:t>SMS</a:t>
            </a:r>
            <a:r>
              <a:rPr dirty="0" spc="-80"/>
              <a:t> </a:t>
            </a:r>
            <a:r>
              <a:rPr dirty="0" spc="100"/>
              <a:t>and</a:t>
            </a:r>
            <a:r>
              <a:rPr dirty="0" spc="-105"/>
              <a:t> </a:t>
            </a:r>
            <a:r>
              <a:rPr dirty="0" spc="70"/>
              <a:t>allows</a:t>
            </a:r>
            <a:r>
              <a:rPr dirty="0" spc="-90"/>
              <a:t> </a:t>
            </a:r>
            <a:r>
              <a:rPr dirty="0" spc="50"/>
              <a:t>text </a:t>
            </a:r>
            <a:r>
              <a:rPr dirty="0" spc="-675"/>
              <a:t> </a:t>
            </a:r>
            <a:r>
              <a:rPr dirty="0" spc="65"/>
              <a:t>messages</a:t>
            </a:r>
            <a:r>
              <a:rPr dirty="0" spc="-90"/>
              <a:t> </a:t>
            </a:r>
            <a:r>
              <a:rPr dirty="0" spc="100"/>
              <a:t>and</a:t>
            </a:r>
            <a:r>
              <a:rPr dirty="0" spc="-110"/>
              <a:t> </a:t>
            </a:r>
            <a:r>
              <a:rPr dirty="0" spc="75"/>
              <a:t>binary</a:t>
            </a:r>
            <a:r>
              <a:rPr dirty="0" spc="-95"/>
              <a:t> </a:t>
            </a:r>
            <a:r>
              <a:rPr dirty="0" spc="30"/>
              <a:t>files.</a:t>
            </a:r>
          </a:p>
          <a:p>
            <a:pPr marL="1942464">
              <a:lnSpc>
                <a:spcPct val="100000"/>
              </a:lnSpc>
              <a:spcBef>
                <a:spcPts val="10"/>
              </a:spcBef>
            </a:pPr>
            <a:endParaRPr sz="3150"/>
          </a:p>
          <a:p>
            <a:pPr marL="1974850" marR="464184">
              <a:lnSpc>
                <a:spcPct val="114100"/>
              </a:lnSpc>
            </a:pPr>
            <a:r>
              <a:rPr dirty="0" spc="60" b="1">
                <a:latin typeface="Trebuchet MS"/>
                <a:cs typeface="Trebuchet MS"/>
              </a:rPr>
              <a:t>Rich </a:t>
            </a:r>
            <a:r>
              <a:rPr dirty="0" spc="110" b="1">
                <a:latin typeface="Trebuchet MS"/>
                <a:cs typeface="Trebuchet MS"/>
              </a:rPr>
              <a:t>Communication </a:t>
            </a:r>
            <a:r>
              <a:rPr dirty="0" spc="55" b="1">
                <a:latin typeface="Trebuchet MS"/>
                <a:cs typeface="Trebuchet MS"/>
              </a:rPr>
              <a:t>Services </a:t>
            </a:r>
            <a:r>
              <a:rPr dirty="0" spc="-15" b="1">
                <a:latin typeface="Trebuchet MS"/>
                <a:cs typeface="Trebuchet MS"/>
              </a:rPr>
              <a:t>(RCS): </a:t>
            </a:r>
            <a:r>
              <a:rPr dirty="0" spc="-85"/>
              <a:t>It </a:t>
            </a:r>
            <a:r>
              <a:rPr dirty="0" spc="55"/>
              <a:t>is </a:t>
            </a:r>
            <a:r>
              <a:rPr dirty="0" spc="75"/>
              <a:t>designed </a:t>
            </a:r>
            <a:r>
              <a:rPr dirty="0" spc="60"/>
              <a:t>as </a:t>
            </a:r>
            <a:r>
              <a:rPr dirty="0" spc="70"/>
              <a:t>platform- </a:t>
            </a:r>
            <a:r>
              <a:rPr dirty="0" spc="75"/>
              <a:t> </a:t>
            </a:r>
            <a:r>
              <a:rPr dirty="0" spc="95"/>
              <a:t>independent</a:t>
            </a:r>
            <a:r>
              <a:rPr dirty="0" spc="-65"/>
              <a:t> </a:t>
            </a:r>
            <a:r>
              <a:rPr dirty="0" spc="75"/>
              <a:t>advanced</a:t>
            </a:r>
            <a:r>
              <a:rPr dirty="0" spc="-90"/>
              <a:t> </a:t>
            </a:r>
            <a:r>
              <a:rPr dirty="0" spc="60"/>
              <a:t>messaging</a:t>
            </a:r>
            <a:r>
              <a:rPr dirty="0" spc="-85"/>
              <a:t> </a:t>
            </a:r>
            <a:r>
              <a:rPr dirty="0" spc="55"/>
              <a:t>app.</a:t>
            </a:r>
            <a:r>
              <a:rPr dirty="0" spc="-95"/>
              <a:t> </a:t>
            </a:r>
            <a:r>
              <a:rPr dirty="0" spc="-85"/>
              <a:t>It</a:t>
            </a:r>
            <a:r>
              <a:rPr dirty="0" spc="-120"/>
              <a:t> </a:t>
            </a:r>
            <a:r>
              <a:rPr dirty="0" spc="70"/>
              <a:t>exploits</a:t>
            </a:r>
            <a:r>
              <a:rPr dirty="0" spc="-90"/>
              <a:t> </a:t>
            </a:r>
            <a:r>
              <a:rPr dirty="0" spc="50"/>
              <a:t>against</a:t>
            </a:r>
            <a:r>
              <a:rPr dirty="0" spc="-85"/>
              <a:t> </a:t>
            </a:r>
            <a:r>
              <a:rPr dirty="0" spc="75"/>
              <a:t>handling</a:t>
            </a:r>
            <a:r>
              <a:rPr dirty="0" spc="-85"/>
              <a:t> </a:t>
            </a:r>
            <a:r>
              <a:rPr dirty="0" spc="85"/>
              <a:t>of </a:t>
            </a:r>
            <a:r>
              <a:rPr dirty="0" spc="-675"/>
              <a:t> </a:t>
            </a:r>
            <a:r>
              <a:rPr dirty="0" spc="70"/>
              <a:t>attachments</a:t>
            </a:r>
            <a:r>
              <a:rPr dirty="0" spc="-95"/>
              <a:t> </a:t>
            </a:r>
            <a:r>
              <a:rPr dirty="0" spc="114"/>
              <a:t>or</a:t>
            </a:r>
            <a:r>
              <a:rPr dirty="0" spc="-120"/>
              <a:t> </a:t>
            </a:r>
            <a:r>
              <a:rPr dirty="0" spc="70"/>
              <a:t>rich</a:t>
            </a:r>
            <a:r>
              <a:rPr dirty="0" spc="-100"/>
              <a:t> </a:t>
            </a:r>
            <a:r>
              <a:rPr dirty="0" spc="60"/>
              <a:t>formatting.</a:t>
            </a:r>
          </a:p>
          <a:p>
            <a:pPr marL="1942464">
              <a:lnSpc>
                <a:spcPct val="100000"/>
              </a:lnSpc>
              <a:spcBef>
                <a:spcPts val="60"/>
              </a:spcBef>
            </a:pPr>
            <a:endParaRPr sz="4250"/>
          </a:p>
          <a:p>
            <a:pPr marL="1967230">
              <a:lnSpc>
                <a:spcPct val="100000"/>
              </a:lnSpc>
            </a:pPr>
            <a:r>
              <a:rPr dirty="0" spc="125" b="1">
                <a:latin typeface="Trebuchet MS"/>
                <a:cs typeface="Trebuchet MS"/>
              </a:rPr>
              <a:t>Push</a:t>
            </a:r>
            <a:r>
              <a:rPr dirty="0" spc="-65" b="1">
                <a:latin typeface="Trebuchet MS"/>
                <a:cs typeface="Trebuchet MS"/>
              </a:rPr>
              <a:t> </a:t>
            </a:r>
            <a:r>
              <a:rPr dirty="0" spc="65" b="1">
                <a:latin typeface="Trebuchet MS"/>
                <a:cs typeface="Trebuchet MS"/>
              </a:rPr>
              <a:t>Notification:</a:t>
            </a:r>
            <a:r>
              <a:rPr dirty="0" spc="-60" b="1">
                <a:latin typeface="Trebuchet MS"/>
                <a:cs typeface="Trebuchet MS"/>
              </a:rPr>
              <a:t> </a:t>
            </a:r>
            <a:r>
              <a:rPr dirty="0" spc="-85">
                <a:solidFill>
                  <a:srgbClr val="000000"/>
                </a:solidFill>
              </a:rPr>
              <a:t>It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has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potential</a:t>
            </a:r>
            <a:r>
              <a:rPr dirty="0" spc="-90">
                <a:solidFill>
                  <a:srgbClr val="000000"/>
                </a:solidFill>
              </a:rPr>
              <a:t> </a:t>
            </a:r>
            <a:r>
              <a:rPr dirty="0" spc="60">
                <a:solidFill>
                  <a:srgbClr val="000000"/>
                </a:solidFill>
              </a:rPr>
              <a:t>vector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90">
                <a:solidFill>
                  <a:srgbClr val="000000"/>
                </a:solidFill>
              </a:rPr>
              <a:t>for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70">
                <a:solidFill>
                  <a:srgbClr val="000000"/>
                </a:solidFill>
              </a:rPr>
              <a:t>spamming,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50">
                <a:solidFill>
                  <a:srgbClr val="000000"/>
                </a:solidFill>
              </a:rPr>
              <a:t>phishing,</a:t>
            </a:r>
            <a:r>
              <a:rPr dirty="0" spc="-65">
                <a:solidFill>
                  <a:srgbClr val="000000"/>
                </a:solidFill>
              </a:rPr>
              <a:t> </a:t>
            </a:r>
            <a:r>
              <a:rPr dirty="0" spc="114">
                <a:solidFill>
                  <a:srgbClr val="000000"/>
                </a:solidFill>
              </a:rPr>
              <a:t>or</a:t>
            </a:r>
          </a:p>
          <a:p>
            <a:pPr marL="1967230">
              <a:lnSpc>
                <a:spcPct val="100000"/>
              </a:lnSpc>
              <a:spcBef>
                <a:spcPts val="370"/>
              </a:spcBef>
            </a:pPr>
            <a:r>
              <a:rPr dirty="0" spc="75">
                <a:solidFill>
                  <a:srgbClr val="000000"/>
                </a:solidFill>
              </a:rPr>
              <a:t>hoaxing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100"/>
              <a:t>and</a:t>
            </a:r>
            <a:r>
              <a:rPr dirty="0" spc="-114"/>
              <a:t> </a:t>
            </a:r>
            <a:r>
              <a:rPr dirty="0" spc="85"/>
              <a:t>ensures</a:t>
            </a:r>
            <a:r>
              <a:rPr dirty="0" spc="-90"/>
              <a:t> </a:t>
            </a:r>
            <a:r>
              <a:rPr dirty="0" spc="60"/>
              <a:t>that</a:t>
            </a:r>
            <a:r>
              <a:rPr dirty="0" spc="-105"/>
              <a:t> </a:t>
            </a:r>
            <a:r>
              <a:rPr dirty="0" spc="85">
                <a:solidFill>
                  <a:srgbClr val="000000"/>
                </a:solidFill>
              </a:rPr>
              <a:t>developer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70">
                <a:solidFill>
                  <a:srgbClr val="000000"/>
                </a:solidFill>
              </a:rPr>
              <a:t>account</a:t>
            </a:r>
            <a:r>
              <a:rPr dirty="0" spc="-95">
                <a:solidFill>
                  <a:srgbClr val="000000"/>
                </a:solidFill>
              </a:rPr>
              <a:t> </a:t>
            </a:r>
            <a:r>
              <a:rPr dirty="0" spc="70">
                <a:solidFill>
                  <a:srgbClr val="000000"/>
                </a:solidFill>
              </a:rPr>
              <a:t>credentials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are</a:t>
            </a:r>
            <a:r>
              <a:rPr dirty="0" spc="-114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kept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 spc="50">
                <a:solidFill>
                  <a:srgbClr val="000000"/>
                </a:solidFill>
              </a:rPr>
              <a:t>secure.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886455" y="3892296"/>
            <a:ext cx="1143000" cy="1143000"/>
            <a:chOff x="2886455" y="3892296"/>
            <a:chExt cx="1143000" cy="1143000"/>
          </a:xfrm>
        </p:grpSpPr>
        <p:sp>
          <p:nvSpPr>
            <p:cNvPr id="13" name="object 13"/>
            <p:cNvSpPr/>
            <p:nvPr/>
          </p:nvSpPr>
          <p:spPr>
            <a:xfrm>
              <a:off x="2886455" y="3892296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99" y="0"/>
                  </a:moveTo>
                  <a:lnTo>
                    <a:pt x="524632" y="1894"/>
                  </a:lnTo>
                  <a:lnTo>
                    <a:pt x="478808" y="7480"/>
                  </a:lnTo>
                  <a:lnTo>
                    <a:pt x="434173" y="16611"/>
                  </a:lnTo>
                  <a:lnTo>
                    <a:pt x="390875" y="29138"/>
                  </a:lnTo>
                  <a:lnTo>
                    <a:pt x="349061" y="44916"/>
                  </a:lnTo>
                  <a:lnTo>
                    <a:pt x="308878" y="63796"/>
                  </a:lnTo>
                  <a:lnTo>
                    <a:pt x="270474" y="85632"/>
                  </a:lnTo>
                  <a:lnTo>
                    <a:pt x="233994" y="110276"/>
                  </a:lnTo>
                  <a:lnTo>
                    <a:pt x="199588" y="137582"/>
                  </a:lnTo>
                  <a:lnTo>
                    <a:pt x="167401" y="167401"/>
                  </a:lnTo>
                  <a:lnTo>
                    <a:pt x="137582" y="199588"/>
                  </a:lnTo>
                  <a:lnTo>
                    <a:pt x="110276" y="233994"/>
                  </a:lnTo>
                  <a:lnTo>
                    <a:pt x="85632" y="270474"/>
                  </a:lnTo>
                  <a:lnTo>
                    <a:pt x="63796" y="308878"/>
                  </a:lnTo>
                  <a:lnTo>
                    <a:pt x="44916" y="349061"/>
                  </a:lnTo>
                  <a:lnTo>
                    <a:pt x="29138" y="390875"/>
                  </a:lnTo>
                  <a:lnTo>
                    <a:pt x="16611" y="434173"/>
                  </a:lnTo>
                  <a:lnTo>
                    <a:pt x="7480" y="478808"/>
                  </a:lnTo>
                  <a:lnTo>
                    <a:pt x="1894" y="524632"/>
                  </a:lnTo>
                  <a:lnTo>
                    <a:pt x="0" y="571500"/>
                  </a:lnTo>
                  <a:lnTo>
                    <a:pt x="1894" y="618367"/>
                  </a:lnTo>
                  <a:lnTo>
                    <a:pt x="7480" y="664191"/>
                  </a:lnTo>
                  <a:lnTo>
                    <a:pt x="16611" y="708826"/>
                  </a:lnTo>
                  <a:lnTo>
                    <a:pt x="29138" y="752124"/>
                  </a:lnTo>
                  <a:lnTo>
                    <a:pt x="44916" y="793938"/>
                  </a:lnTo>
                  <a:lnTo>
                    <a:pt x="63796" y="834121"/>
                  </a:lnTo>
                  <a:lnTo>
                    <a:pt x="85632" y="872525"/>
                  </a:lnTo>
                  <a:lnTo>
                    <a:pt x="110276" y="909005"/>
                  </a:lnTo>
                  <a:lnTo>
                    <a:pt x="137582" y="943411"/>
                  </a:lnTo>
                  <a:lnTo>
                    <a:pt x="167401" y="975598"/>
                  </a:lnTo>
                  <a:lnTo>
                    <a:pt x="199588" y="1005417"/>
                  </a:lnTo>
                  <a:lnTo>
                    <a:pt x="233994" y="1032723"/>
                  </a:lnTo>
                  <a:lnTo>
                    <a:pt x="270474" y="1057367"/>
                  </a:lnTo>
                  <a:lnTo>
                    <a:pt x="308878" y="1079203"/>
                  </a:lnTo>
                  <a:lnTo>
                    <a:pt x="349061" y="1098083"/>
                  </a:lnTo>
                  <a:lnTo>
                    <a:pt x="390875" y="1113861"/>
                  </a:lnTo>
                  <a:lnTo>
                    <a:pt x="434173" y="1126388"/>
                  </a:lnTo>
                  <a:lnTo>
                    <a:pt x="478808" y="1135519"/>
                  </a:lnTo>
                  <a:lnTo>
                    <a:pt x="524632" y="1141105"/>
                  </a:lnTo>
                  <a:lnTo>
                    <a:pt x="571499" y="1143000"/>
                  </a:lnTo>
                  <a:lnTo>
                    <a:pt x="618367" y="1141105"/>
                  </a:lnTo>
                  <a:lnTo>
                    <a:pt x="664191" y="1135519"/>
                  </a:lnTo>
                  <a:lnTo>
                    <a:pt x="708826" y="1126388"/>
                  </a:lnTo>
                  <a:lnTo>
                    <a:pt x="752124" y="1113861"/>
                  </a:lnTo>
                  <a:lnTo>
                    <a:pt x="793938" y="1098083"/>
                  </a:lnTo>
                  <a:lnTo>
                    <a:pt x="834121" y="1079203"/>
                  </a:lnTo>
                  <a:lnTo>
                    <a:pt x="872525" y="1057367"/>
                  </a:lnTo>
                  <a:lnTo>
                    <a:pt x="909005" y="1032723"/>
                  </a:lnTo>
                  <a:lnTo>
                    <a:pt x="943411" y="1005417"/>
                  </a:lnTo>
                  <a:lnTo>
                    <a:pt x="975598" y="975598"/>
                  </a:lnTo>
                  <a:lnTo>
                    <a:pt x="1005417" y="943411"/>
                  </a:lnTo>
                  <a:lnTo>
                    <a:pt x="1032723" y="909005"/>
                  </a:lnTo>
                  <a:lnTo>
                    <a:pt x="1057367" y="872525"/>
                  </a:lnTo>
                  <a:lnTo>
                    <a:pt x="1079203" y="834121"/>
                  </a:lnTo>
                  <a:lnTo>
                    <a:pt x="1098083" y="793938"/>
                  </a:lnTo>
                  <a:lnTo>
                    <a:pt x="1113861" y="752124"/>
                  </a:lnTo>
                  <a:lnTo>
                    <a:pt x="1126388" y="708826"/>
                  </a:lnTo>
                  <a:lnTo>
                    <a:pt x="1135519" y="664191"/>
                  </a:lnTo>
                  <a:lnTo>
                    <a:pt x="1141105" y="618367"/>
                  </a:lnTo>
                  <a:lnTo>
                    <a:pt x="1142999" y="571500"/>
                  </a:lnTo>
                  <a:lnTo>
                    <a:pt x="1141105" y="524632"/>
                  </a:lnTo>
                  <a:lnTo>
                    <a:pt x="1135519" y="478808"/>
                  </a:lnTo>
                  <a:lnTo>
                    <a:pt x="1126388" y="434173"/>
                  </a:lnTo>
                  <a:lnTo>
                    <a:pt x="1113861" y="390875"/>
                  </a:lnTo>
                  <a:lnTo>
                    <a:pt x="1098083" y="349061"/>
                  </a:lnTo>
                  <a:lnTo>
                    <a:pt x="1079203" y="308878"/>
                  </a:lnTo>
                  <a:lnTo>
                    <a:pt x="1057367" y="270474"/>
                  </a:lnTo>
                  <a:lnTo>
                    <a:pt x="1032723" y="233994"/>
                  </a:lnTo>
                  <a:lnTo>
                    <a:pt x="1005417" y="199588"/>
                  </a:lnTo>
                  <a:lnTo>
                    <a:pt x="975598" y="167401"/>
                  </a:lnTo>
                  <a:lnTo>
                    <a:pt x="943411" y="137582"/>
                  </a:lnTo>
                  <a:lnTo>
                    <a:pt x="909005" y="110276"/>
                  </a:lnTo>
                  <a:lnTo>
                    <a:pt x="872525" y="85632"/>
                  </a:lnTo>
                  <a:lnTo>
                    <a:pt x="834121" y="63796"/>
                  </a:lnTo>
                  <a:lnTo>
                    <a:pt x="793938" y="44916"/>
                  </a:lnTo>
                  <a:lnTo>
                    <a:pt x="752124" y="29138"/>
                  </a:lnTo>
                  <a:lnTo>
                    <a:pt x="708826" y="16611"/>
                  </a:lnTo>
                  <a:lnTo>
                    <a:pt x="664191" y="7480"/>
                  </a:lnTo>
                  <a:lnTo>
                    <a:pt x="618367" y="1894"/>
                  </a:lnTo>
                  <a:lnTo>
                    <a:pt x="57149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059" y="4148328"/>
              <a:ext cx="627888" cy="62636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886455" y="5372100"/>
            <a:ext cx="1143000" cy="1143000"/>
            <a:chOff x="2886455" y="5372100"/>
            <a:chExt cx="1143000" cy="1143000"/>
          </a:xfrm>
        </p:grpSpPr>
        <p:sp>
          <p:nvSpPr>
            <p:cNvPr id="16" name="object 16"/>
            <p:cNvSpPr/>
            <p:nvPr/>
          </p:nvSpPr>
          <p:spPr>
            <a:xfrm>
              <a:off x="2886455" y="5372100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99" y="0"/>
                  </a:moveTo>
                  <a:lnTo>
                    <a:pt x="524632" y="1894"/>
                  </a:lnTo>
                  <a:lnTo>
                    <a:pt x="478808" y="7480"/>
                  </a:lnTo>
                  <a:lnTo>
                    <a:pt x="434173" y="16611"/>
                  </a:lnTo>
                  <a:lnTo>
                    <a:pt x="390875" y="29138"/>
                  </a:lnTo>
                  <a:lnTo>
                    <a:pt x="349061" y="44916"/>
                  </a:lnTo>
                  <a:lnTo>
                    <a:pt x="308878" y="63796"/>
                  </a:lnTo>
                  <a:lnTo>
                    <a:pt x="270474" y="85632"/>
                  </a:lnTo>
                  <a:lnTo>
                    <a:pt x="233994" y="110276"/>
                  </a:lnTo>
                  <a:lnTo>
                    <a:pt x="199588" y="137582"/>
                  </a:lnTo>
                  <a:lnTo>
                    <a:pt x="167401" y="167401"/>
                  </a:lnTo>
                  <a:lnTo>
                    <a:pt x="137582" y="199588"/>
                  </a:lnTo>
                  <a:lnTo>
                    <a:pt x="110276" y="233994"/>
                  </a:lnTo>
                  <a:lnTo>
                    <a:pt x="85632" y="270474"/>
                  </a:lnTo>
                  <a:lnTo>
                    <a:pt x="63796" y="308878"/>
                  </a:lnTo>
                  <a:lnTo>
                    <a:pt x="44916" y="349061"/>
                  </a:lnTo>
                  <a:lnTo>
                    <a:pt x="29138" y="390875"/>
                  </a:lnTo>
                  <a:lnTo>
                    <a:pt x="16611" y="434173"/>
                  </a:lnTo>
                  <a:lnTo>
                    <a:pt x="7480" y="478808"/>
                  </a:lnTo>
                  <a:lnTo>
                    <a:pt x="1894" y="524632"/>
                  </a:lnTo>
                  <a:lnTo>
                    <a:pt x="0" y="571500"/>
                  </a:lnTo>
                  <a:lnTo>
                    <a:pt x="1894" y="618367"/>
                  </a:lnTo>
                  <a:lnTo>
                    <a:pt x="7480" y="664191"/>
                  </a:lnTo>
                  <a:lnTo>
                    <a:pt x="16611" y="708826"/>
                  </a:lnTo>
                  <a:lnTo>
                    <a:pt x="29138" y="752124"/>
                  </a:lnTo>
                  <a:lnTo>
                    <a:pt x="44916" y="793938"/>
                  </a:lnTo>
                  <a:lnTo>
                    <a:pt x="63796" y="834121"/>
                  </a:lnTo>
                  <a:lnTo>
                    <a:pt x="85632" y="872525"/>
                  </a:lnTo>
                  <a:lnTo>
                    <a:pt x="110276" y="909005"/>
                  </a:lnTo>
                  <a:lnTo>
                    <a:pt x="137582" y="943411"/>
                  </a:lnTo>
                  <a:lnTo>
                    <a:pt x="167401" y="975598"/>
                  </a:lnTo>
                  <a:lnTo>
                    <a:pt x="199588" y="1005417"/>
                  </a:lnTo>
                  <a:lnTo>
                    <a:pt x="233994" y="1032723"/>
                  </a:lnTo>
                  <a:lnTo>
                    <a:pt x="270474" y="1057367"/>
                  </a:lnTo>
                  <a:lnTo>
                    <a:pt x="308878" y="1079203"/>
                  </a:lnTo>
                  <a:lnTo>
                    <a:pt x="349061" y="1098083"/>
                  </a:lnTo>
                  <a:lnTo>
                    <a:pt x="390875" y="1113861"/>
                  </a:lnTo>
                  <a:lnTo>
                    <a:pt x="434173" y="1126388"/>
                  </a:lnTo>
                  <a:lnTo>
                    <a:pt x="478808" y="1135519"/>
                  </a:lnTo>
                  <a:lnTo>
                    <a:pt x="524632" y="1141105"/>
                  </a:lnTo>
                  <a:lnTo>
                    <a:pt x="571499" y="1143000"/>
                  </a:lnTo>
                  <a:lnTo>
                    <a:pt x="618367" y="1141105"/>
                  </a:lnTo>
                  <a:lnTo>
                    <a:pt x="664191" y="1135519"/>
                  </a:lnTo>
                  <a:lnTo>
                    <a:pt x="708826" y="1126388"/>
                  </a:lnTo>
                  <a:lnTo>
                    <a:pt x="752124" y="1113861"/>
                  </a:lnTo>
                  <a:lnTo>
                    <a:pt x="793938" y="1098083"/>
                  </a:lnTo>
                  <a:lnTo>
                    <a:pt x="834121" y="1079203"/>
                  </a:lnTo>
                  <a:lnTo>
                    <a:pt x="872525" y="1057367"/>
                  </a:lnTo>
                  <a:lnTo>
                    <a:pt x="909005" y="1032723"/>
                  </a:lnTo>
                  <a:lnTo>
                    <a:pt x="943411" y="1005417"/>
                  </a:lnTo>
                  <a:lnTo>
                    <a:pt x="975598" y="975598"/>
                  </a:lnTo>
                  <a:lnTo>
                    <a:pt x="1005417" y="943411"/>
                  </a:lnTo>
                  <a:lnTo>
                    <a:pt x="1032723" y="909005"/>
                  </a:lnTo>
                  <a:lnTo>
                    <a:pt x="1057367" y="872525"/>
                  </a:lnTo>
                  <a:lnTo>
                    <a:pt x="1079203" y="834121"/>
                  </a:lnTo>
                  <a:lnTo>
                    <a:pt x="1098083" y="793938"/>
                  </a:lnTo>
                  <a:lnTo>
                    <a:pt x="1113861" y="752124"/>
                  </a:lnTo>
                  <a:lnTo>
                    <a:pt x="1126388" y="708826"/>
                  </a:lnTo>
                  <a:lnTo>
                    <a:pt x="1135519" y="664191"/>
                  </a:lnTo>
                  <a:lnTo>
                    <a:pt x="1141105" y="618367"/>
                  </a:lnTo>
                  <a:lnTo>
                    <a:pt x="1142999" y="571500"/>
                  </a:lnTo>
                  <a:lnTo>
                    <a:pt x="1141105" y="524632"/>
                  </a:lnTo>
                  <a:lnTo>
                    <a:pt x="1135519" y="478808"/>
                  </a:lnTo>
                  <a:lnTo>
                    <a:pt x="1126388" y="434173"/>
                  </a:lnTo>
                  <a:lnTo>
                    <a:pt x="1113861" y="390875"/>
                  </a:lnTo>
                  <a:lnTo>
                    <a:pt x="1098083" y="349061"/>
                  </a:lnTo>
                  <a:lnTo>
                    <a:pt x="1079203" y="308878"/>
                  </a:lnTo>
                  <a:lnTo>
                    <a:pt x="1057367" y="270474"/>
                  </a:lnTo>
                  <a:lnTo>
                    <a:pt x="1032723" y="233994"/>
                  </a:lnTo>
                  <a:lnTo>
                    <a:pt x="1005417" y="199588"/>
                  </a:lnTo>
                  <a:lnTo>
                    <a:pt x="975598" y="167401"/>
                  </a:lnTo>
                  <a:lnTo>
                    <a:pt x="943411" y="137582"/>
                  </a:lnTo>
                  <a:lnTo>
                    <a:pt x="909005" y="110276"/>
                  </a:lnTo>
                  <a:lnTo>
                    <a:pt x="872525" y="85632"/>
                  </a:lnTo>
                  <a:lnTo>
                    <a:pt x="834121" y="63796"/>
                  </a:lnTo>
                  <a:lnTo>
                    <a:pt x="793938" y="44916"/>
                  </a:lnTo>
                  <a:lnTo>
                    <a:pt x="752124" y="29138"/>
                  </a:lnTo>
                  <a:lnTo>
                    <a:pt x="708826" y="16611"/>
                  </a:lnTo>
                  <a:lnTo>
                    <a:pt x="664191" y="7480"/>
                  </a:lnTo>
                  <a:lnTo>
                    <a:pt x="618367" y="1894"/>
                  </a:lnTo>
                  <a:lnTo>
                    <a:pt x="57149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959" y="5573268"/>
              <a:ext cx="697991" cy="69799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886455" y="6851904"/>
            <a:ext cx="1143000" cy="1143000"/>
            <a:chOff x="2886455" y="6851904"/>
            <a:chExt cx="1143000" cy="1143000"/>
          </a:xfrm>
        </p:grpSpPr>
        <p:sp>
          <p:nvSpPr>
            <p:cNvPr id="19" name="object 19"/>
            <p:cNvSpPr/>
            <p:nvPr/>
          </p:nvSpPr>
          <p:spPr>
            <a:xfrm>
              <a:off x="2886455" y="6851904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99" y="0"/>
                  </a:moveTo>
                  <a:lnTo>
                    <a:pt x="524632" y="1894"/>
                  </a:lnTo>
                  <a:lnTo>
                    <a:pt x="478808" y="7480"/>
                  </a:lnTo>
                  <a:lnTo>
                    <a:pt x="434173" y="16611"/>
                  </a:lnTo>
                  <a:lnTo>
                    <a:pt x="390875" y="29138"/>
                  </a:lnTo>
                  <a:lnTo>
                    <a:pt x="349061" y="44916"/>
                  </a:lnTo>
                  <a:lnTo>
                    <a:pt x="308878" y="63796"/>
                  </a:lnTo>
                  <a:lnTo>
                    <a:pt x="270474" y="85632"/>
                  </a:lnTo>
                  <a:lnTo>
                    <a:pt x="233994" y="110276"/>
                  </a:lnTo>
                  <a:lnTo>
                    <a:pt x="199588" y="137582"/>
                  </a:lnTo>
                  <a:lnTo>
                    <a:pt x="167401" y="167401"/>
                  </a:lnTo>
                  <a:lnTo>
                    <a:pt x="137582" y="199588"/>
                  </a:lnTo>
                  <a:lnTo>
                    <a:pt x="110276" y="233994"/>
                  </a:lnTo>
                  <a:lnTo>
                    <a:pt x="85632" y="270474"/>
                  </a:lnTo>
                  <a:lnTo>
                    <a:pt x="63796" y="308878"/>
                  </a:lnTo>
                  <a:lnTo>
                    <a:pt x="44916" y="349061"/>
                  </a:lnTo>
                  <a:lnTo>
                    <a:pt x="29138" y="390875"/>
                  </a:lnTo>
                  <a:lnTo>
                    <a:pt x="16611" y="434173"/>
                  </a:lnTo>
                  <a:lnTo>
                    <a:pt x="7480" y="478808"/>
                  </a:lnTo>
                  <a:lnTo>
                    <a:pt x="1894" y="524632"/>
                  </a:lnTo>
                  <a:lnTo>
                    <a:pt x="0" y="571500"/>
                  </a:lnTo>
                  <a:lnTo>
                    <a:pt x="1894" y="618367"/>
                  </a:lnTo>
                  <a:lnTo>
                    <a:pt x="7480" y="664191"/>
                  </a:lnTo>
                  <a:lnTo>
                    <a:pt x="16611" y="708826"/>
                  </a:lnTo>
                  <a:lnTo>
                    <a:pt x="29138" y="752124"/>
                  </a:lnTo>
                  <a:lnTo>
                    <a:pt x="44916" y="793938"/>
                  </a:lnTo>
                  <a:lnTo>
                    <a:pt x="63796" y="834121"/>
                  </a:lnTo>
                  <a:lnTo>
                    <a:pt x="85632" y="872525"/>
                  </a:lnTo>
                  <a:lnTo>
                    <a:pt x="110276" y="909005"/>
                  </a:lnTo>
                  <a:lnTo>
                    <a:pt x="137582" y="943411"/>
                  </a:lnTo>
                  <a:lnTo>
                    <a:pt x="167401" y="975598"/>
                  </a:lnTo>
                  <a:lnTo>
                    <a:pt x="199588" y="1005417"/>
                  </a:lnTo>
                  <a:lnTo>
                    <a:pt x="233994" y="1032723"/>
                  </a:lnTo>
                  <a:lnTo>
                    <a:pt x="270474" y="1057367"/>
                  </a:lnTo>
                  <a:lnTo>
                    <a:pt x="308878" y="1079203"/>
                  </a:lnTo>
                  <a:lnTo>
                    <a:pt x="349061" y="1098083"/>
                  </a:lnTo>
                  <a:lnTo>
                    <a:pt x="390875" y="1113861"/>
                  </a:lnTo>
                  <a:lnTo>
                    <a:pt x="434173" y="1126388"/>
                  </a:lnTo>
                  <a:lnTo>
                    <a:pt x="478808" y="1135519"/>
                  </a:lnTo>
                  <a:lnTo>
                    <a:pt x="524632" y="1141105"/>
                  </a:lnTo>
                  <a:lnTo>
                    <a:pt x="571499" y="1143000"/>
                  </a:lnTo>
                  <a:lnTo>
                    <a:pt x="618367" y="1141105"/>
                  </a:lnTo>
                  <a:lnTo>
                    <a:pt x="664191" y="1135519"/>
                  </a:lnTo>
                  <a:lnTo>
                    <a:pt x="708826" y="1126388"/>
                  </a:lnTo>
                  <a:lnTo>
                    <a:pt x="752124" y="1113861"/>
                  </a:lnTo>
                  <a:lnTo>
                    <a:pt x="793938" y="1098083"/>
                  </a:lnTo>
                  <a:lnTo>
                    <a:pt x="834121" y="1079203"/>
                  </a:lnTo>
                  <a:lnTo>
                    <a:pt x="872525" y="1057367"/>
                  </a:lnTo>
                  <a:lnTo>
                    <a:pt x="909005" y="1032723"/>
                  </a:lnTo>
                  <a:lnTo>
                    <a:pt x="943411" y="1005417"/>
                  </a:lnTo>
                  <a:lnTo>
                    <a:pt x="975598" y="975598"/>
                  </a:lnTo>
                  <a:lnTo>
                    <a:pt x="1005417" y="943411"/>
                  </a:lnTo>
                  <a:lnTo>
                    <a:pt x="1032723" y="909005"/>
                  </a:lnTo>
                  <a:lnTo>
                    <a:pt x="1057367" y="872525"/>
                  </a:lnTo>
                  <a:lnTo>
                    <a:pt x="1079203" y="834121"/>
                  </a:lnTo>
                  <a:lnTo>
                    <a:pt x="1098083" y="793938"/>
                  </a:lnTo>
                  <a:lnTo>
                    <a:pt x="1113861" y="752124"/>
                  </a:lnTo>
                  <a:lnTo>
                    <a:pt x="1126388" y="708826"/>
                  </a:lnTo>
                  <a:lnTo>
                    <a:pt x="1135519" y="664191"/>
                  </a:lnTo>
                  <a:lnTo>
                    <a:pt x="1141105" y="618367"/>
                  </a:lnTo>
                  <a:lnTo>
                    <a:pt x="1142999" y="571500"/>
                  </a:lnTo>
                  <a:lnTo>
                    <a:pt x="1141105" y="524632"/>
                  </a:lnTo>
                  <a:lnTo>
                    <a:pt x="1135519" y="478808"/>
                  </a:lnTo>
                  <a:lnTo>
                    <a:pt x="1126388" y="434173"/>
                  </a:lnTo>
                  <a:lnTo>
                    <a:pt x="1113861" y="390875"/>
                  </a:lnTo>
                  <a:lnTo>
                    <a:pt x="1098083" y="349061"/>
                  </a:lnTo>
                  <a:lnTo>
                    <a:pt x="1079203" y="308878"/>
                  </a:lnTo>
                  <a:lnTo>
                    <a:pt x="1057367" y="270474"/>
                  </a:lnTo>
                  <a:lnTo>
                    <a:pt x="1032723" y="233994"/>
                  </a:lnTo>
                  <a:lnTo>
                    <a:pt x="1005417" y="199588"/>
                  </a:lnTo>
                  <a:lnTo>
                    <a:pt x="975598" y="167401"/>
                  </a:lnTo>
                  <a:lnTo>
                    <a:pt x="943411" y="137582"/>
                  </a:lnTo>
                  <a:lnTo>
                    <a:pt x="909005" y="110276"/>
                  </a:lnTo>
                  <a:lnTo>
                    <a:pt x="872525" y="85632"/>
                  </a:lnTo>
                  <a:lnTo>
                    <a:pt x="834121" y="63796"/>
                  </a:lnTo>
                  <a:lnTo>
                    <a:pt x="793938" y="44916"/>
                  </a:lnTo>
                  <a:lnTo>
                    <a:pt x="752124" y="29138"/>
                  </a:lnTo>
                  <a:lnTo>
                    <a:pt x="708826" y="16611"/>
                  </a:lnTo>
                  <a:lnTo>
                    <a:pt x="664191" y="7480"/>
                  </a:lnTo>
                  <a:lnTo>
                    <a:pt x="618367" y="1894"/>
                  </a:lnTo>
                  <a:lnTo>
                    <a:pt x="57149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59" y="6999732"/>
              <a:ext cx="789432" cy="78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3488" y="306451"/>
            <a:ext cx="41294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Spanning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Tree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8452" y="7613145"/>
            <a:ext cx="242062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18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three</a:t>
            </a:r>
            <a:r>
              <a:rPr dirty="0" sz="18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ahoma"/>
                <a:cs typeface="Tahoma"/>
              </a:rPr>
              <a:t>switches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53015" y="6806945"/>
            <a:ext cx="11264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Bridge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B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06111" y="3883533"/>
            <a:ext cx="1668780" cy="2931795"/>
            <a:chOff x="4706111" y="3883533"/>
            <a:chExt cx="1668780" cy="2931795"/>
          </a:xfrm>
        </p:grpSpPr>
        <p:sp>
          <p:nvSpPr>
            <p:cNvPr id="7" name="object 7"/>
            <p:cNvSpPr/>
            <p:nvPr/>
          </p:nvSpPr>
          <p:spPr>
            <a:xfrm>
              <a:off x="5540501" y="3893058"/>
              <a:ext cx="0" cy="2279015"/>
            </a:xfrm>
            <a:custGeom>
              <a:avLst/>
              <a:gdLst/>
              <a:ahLst/>
              <a:cxnLst/>
              <a:rect l="l" t="t" r="r" b="b"/>
              <a:pathLst>
                <a:path w="0" h="2279015">
                  <a:moveTo>
                    <a:pt x="0" y="0"/>
                  </a:moveTo>
                  <a:lnTo>
                    <a:pt x="0" y="2278506"/>
                  </a:lnTo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6111" y="6170676"/>
              <a:ext cx="1668780" cy="64465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405746" y="3851528"/>
            <a:ext cx="2120265" cy="2964180"/>
            <a:chOff x="9405746" y="3851528"/>
            <a:chExt cx="2120265" cy="2964180"/>
          </a:xfrm>
        </p:grpSpPr>
        <p:sp>
          <p:nvSpPr>
            <p:cNvPr id="10" name="object 10"/>
            <p:cNvSpPr/>
            <p:nvPr/>
          </p:nvSpPr>
          <p:spPr>
            <a:xfrm>
              <a:off x="9415271" y="3861053"/>
              <a:ext cx="1277620" cy="2310765"/>
            </a:xfrm>
            <a:custGeom>
              <a:avLst/>
              <a:gdLst/>
              <a:ahLst/>
              <a:cxnLst/>
              <a:rect l="l" t="t" r="r" b="b"/>
              <a:pathLst>
                <a:path w="1277620" h="2310765">
                  <a:moveTo>
                    <a:pt x="0" y="0"/>
                  </a:moveTo>
                  <a:lnTo>
                    <a:pt x="1277112" y="0"/>
                  </a:lnTo>
                </a:path>
                <a:path w="1277620" h="2310765">
                  <a:moveTo>
                    <a:pt x="1276350" y="0"/>
                  </a:moveTo>
                  <a:lnTo>
                    <a:pt x="1276350" y="2310638"/>
                  </a:lnTo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7231" y="6170675"/>
              <a:ext cx="1668779" cy="6446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78146" y="6806945"/>
            <a:ext cx="1122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Bridge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51192" y="3861053"/>
            <a:ext cx="76835" cy="0"/>
          </a:xfrm>
          <a:custGeom>
            <a:avLst/>
            <a:gdLst/>
            <a:ahLst/>
            <a:cxnLst/>
            <a:rect l="l" t="t" r="r" b="b"/>
            <a:pathLst>
              <a:path w="76834" h="0">
                <a:moveTo>
                  <a:pt x="0" y="0"/>
                </a:moveTo>
                <a:lnTo>
                  <a:pt x="76453" y="0"/>
                </a:lnTo>
              </a:path>
            </a:pathLst>
          </a:custGeom>
          <a:ln w="19050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5254752" y="3851528"/>
            <a:ext cx="1521460" cy="2319655"/>
            <a:chOff x="5254752" y="3851528"/>
            <a:chExt cx="1521460" cy="2319655"/>
          </a:xfrm>
        </p:grpSpPr>
        <p:sp>
          <p:nvSpPr>
            <p:cNvPr id="15" name="object 15"/>
            <p:cNvSpPr/>
            <p:nvPr/>
          </p:nvSpPr>
          <p:spPr>
            <a:xfrm>
              <a:off x="5540502" y="3861053"/>
              <a:ext cx="1235710" cy="0"/>
            </a:xfrm>
            <a:custGeom>
              <a:avLst/>
              <a:gdLst/>
              <a:ahLst/>
              <a:cxnLst/>
              <a:rect l="l" t="t" r="r" b="b"/>
              <a:pathLst>
                <a:path w="1235709" h="0">
                  <a:moveTo>
                    <a:pt x="0" y="0"/>
                  </a:moveTo>
                  <a:lnTo>
                    <a:pt x="1235202" y="0"/>
                  </a:lnTo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54752" y="5771387"/>
              <a:ext cx="571500" cy="399415"/>
            </a:xfrm>
            <a:custGeom>
              <a:avLst/>
              <a:gdLst/>
              <a:ahLst/>
              <a:cxnLst/>
              <a:rect l="l" t="t" r="r" b="b"/>
              <a:pathLst>
                <a:path w="571500" h="399414">
                  <a:moveTo>
                    <a:pt x="571500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571500" y="399288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254752" y="5771388"/>
            <a:ext cx="571500" cy="39941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250"/>
              </a:spcBef>
            </a:pP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RP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63495" y="1882292"/>
            <a:ext cx="11122660" cy="163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Spanning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Tree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(STP)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means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bridges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organize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themselves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hierarchy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prevent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forming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loops.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ahoma"/>
              <a:cs typeface="Tahoma"/>
            </a:endParaRPr>
          </a:p>
          <a:p>
            <a:pPr algn="ctr" marL="7620">
              <a:lnSpc>
                <a:spcPct val="100000"/>
              </a:lnSpc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dirty="0" sz="22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Bridge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9480" y="3538728"/>
            <a:ext cx="1668779" cy="64312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775704" y="3738371"/>
            <a:ext cx="475615" cy="307975"/>
          </a:xfrm>
          <a:prstGeom prst="rect">
            <a:avLst/>
          </a:prstGeom>
          <a:solidFill>
            <a:srgbClr val="0075C4"/>
          </a:solidFill>
        </p:spPr>
        <p:txBody>
          <a:bodyPr wrap="square" lIns="0" tIns="36830" rIns="0" bIns="0" rtlCol="0" vert="horz">
            <a:spAutoFit/>
          </a:bodyPr>
          <a:lstStyle/>
          <a:p>
            <a:pPr marL="119380">
              <a:lnSpc>
                <a:spcPct val="100000"/>
              </a:lnSpc>
              <a:spcBef>
                <a:spcPts val="290"/>
              </a:spcBef>
            </a:pPr>
            <a:r>
              <a:rPr dirty="0" sz="1400" spc="65">
                <a:solidFill>
                  <a:srgbClr val="FFFFFF"/>
                </a:solidFill>
                <a:latin typeface="Tahoma"/>
                <a:cs typeface="Tahoma"/>
              </a:rPr>
              <a:t>DP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2411" y="6332982"/>
            <a:ext cx="475615" cy="307975"/>
          </a:xfrm>
          <a:prstGeom prst="rect">
            <a:avLst/>
          </a:prstGeom>
          <a:solidFill>
            <a:srgbClr val="EE6360"/>
          </a:solidFill>
        </p:spPr>
        <p:txBody>
          <a:bodyPr wrap="square" lIns="0" tIns="43180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340"/>
              </a:spcBef>
            </a:pPr>
            <a:r>
              <a:rPr dirty="0" sz="1400" spc="75">
                <a:solidFill>
                  <a:srgbClr val="FFFFFF"/>
                </a:solidFill>
                <a:latin typeface="Tahoma"/>
                <a:cs typeface="Tahoma"/>
              </a:rPr>
              <a:t>BP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47331" y="5771388"/>
            <a:ext cx="4128770" cy="758825"/>
            <a:chOff x="6847331" y="5771388"/>
            <a:chExt cx="4128770" cy="758825"/>
          </a:xfrm>
        </p:grpSpPr>
        <p:sp>
          <p:nvSpPr>
            <p:cNvPr id="23" name="object 23"/>
            <p:cNvSpPr/>
            <p:nvPr/>
          </p:nvSpPr>
          <p:spPr>
            <a:xfrm>
              <a:off x="6847331" y="6520434"/>
              <a:ext cx="2546350" cy="0"/>
            </a:xfrm>
            <a:custGeom>
              <a:avLst/>
              <a:gdLst/>
              <a:ahLst/>
              <a:cxnLst/>
              <a:rect l="l" t="t" r="r" b="b"/>
              <a:pathLst>
                <a:path w="2546350" h="0">
                  <a:moveTo>
                    <a:pt x="0" y="0"/>
                  </a:moveTo>
                  <a:lnTo>
                    <a:pt x="2546222" y="0"/>
                  </a:lnTo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405871" y="5771388"/>
              <a:ext cx="570230" cy="399415"/>
            </a:xfrm>
            <a:custGeom>
              <a:avLst/>
              <a:gdLst/>
              <a:ahLst/>
              <a:cxnLst/>
              <a:rect l="l" t="t" r="r" b="b"/>
              <a:pathLst>
                <a:path w="570229" h="399414">
                  <a:moveTo>
                    <a:pt x="569976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569976" y="399288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405871" y="5771388"/>
            <a:ext cx="570230" cy="39941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250"/>
              </a:spcBef>
            </a:pP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RP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38259" y="3721608"/>
            <a:ext cx="477520" cy="307975"/>
          </a:xfrm>
          <a:prstGeom prst="rect">
            <a:avLst/>
          </a:prstGeom>
          <a:solidFill>
            <a:srgbClr val="0075C4"/>
          </a:solidFill>
        </p:spPr>
        <p:txBody>
          <a:bodyPr wrap="square" lIns="0" tIns="35560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280"/>
              </a:spcBef>
            </a:pPr>
            <a:r>
              <a:rPr dirty="0" sz="1400" spc="65">
                <a:solidFill>
                  <a:srgbClr val="FFFFFF"/>
                </a:solidFill>
                <a:latin typeface="Tahoma"/>
                <a:cs typeface="Tahoma"/>
              </a:rPr>
              <a:t>DP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70320" y="6332982"/>
            <a:ext cx="477520" cy="307975"/>
          </a:xfrm>
          <a:prstGeom prst="rect">
            <a:avLst/>
          </a:prstGeom>
          <a:solidFill>
            <a:srgbClr val="0075C4"/>
          </a:solidFill>
        </p:spPr>
        <p:txBody>
          <a:bodyPr wrap="square" lIns="0" tIns="29209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229"/>
              </a:spcBef>
            </a:pPr>
            <a:r>
              <a:rPr dirty="0" sz="1400" spc="65">
                <a:solidFill>
                  <a:srgbClr val="FFFFFF"/>
                </a:solidFill>
                <a:latin typeface="Tahoma"/>
                <a:cs typeface="Tahoma"/>
              </a:rPr>
              <a:t>DP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6540" y="306451"/>
            <a:ext cx="5584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Firmware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Over-the-Air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Updates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259" y="760476"/>
            <a:ext cx="75605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0996" y="1756298"/>
            <a:ext cx="935482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baseband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update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modifies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firmware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radio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modem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endParaRPr sz="2200">
              <a:latin typeface="Tahoma"/>
              <a:cs typeface="Tahoma"/>
            </a:endParaRPr>
          </a:p>
          <a:p>
            <a:pPr algn="ctr" marL="2540">
              <a:lnSpc>
                <a:spcPct val="100000"/>
              </a:lnSpc>
              <a:spcBef>
                <a:spcPts val="1395"/>
              </a:spcBef>
            </a:pP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cellular,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Wi-Fi,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Bluetooth,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NFC,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GPS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connectivity.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7667" y="3364991"/>
            <a:ext cx="10936605" cy="1390015"/>
          </a:xfrm>
          <a:custGeom>
            <a:avLst/>
            <a:gdLst/>
            <a:ahLst/>
            <a:cxnLst/>
            <a:rect l="l" t="t" r="r" b="b"/>
            <a:pathLst>
              <a:path w="10936605" h="1390014">
                <a:moveTo>
                  <a:pt x="10704576" y="0"/>
                </a:moveTo>
                <a:lnTo>
                  <a:pt x="231648" y="0"/>
                </a:lnTo>
                <a:lnTo>
                  <a:pt x="184976" y="4708"/>
                </a:lnTo>
                <a:lnTo>
                  <a:pt x="141499" y="18210"/>
                </a:lnTo>
                <a:lnTo>
                  <a:pt x="102151" y="39574"/>
                </a:lnTo>
                <a:lnTo>
                  <a:pt x="67865" y="67865"/>
                </a:lnTo>
                <a:lnTo>
                  <a:pt x="39574" y="102151"/>
                </a:lnTo>
                <a:lnTo>
                  <a:pt x="18210" y="141499"/>
                </a:lnTo>
                <a:lnTo>
                  <a:pt x="4708" y="184976"/>
                </a:lnTo>
                <a:lnTo>
                  <a:pt x="0" y="231648"/>
                </a:lnTo>
                <a:lnTo>
                  <a:pt x="0" y="1158240"/>
                </a:lnTo>
                <a:lnTo>
                  <a:pt x="4708" y="1204911"/>
                </a:lnTo>
                <a:lnTo>
                  <a:pt x="18210" y="1248388"/>
                </a:lnTo>
                <a:lnTo>
                  <a:pt x="39574" y="1287736"/>
                </a:lnTo>
                <a:lnTo>
                  <a:pt x="67865" y="1322022"/>
                </a:lnTo>
                <a:lnTo>
                  <a:pt x="102151" y="1350313"/>
                </a:lnTo>
                <a:lnTo>
                  <a:pt x="141499" y="1371677"/>
                </a:lnTo>
                <a:lnTo>
                  <a:pt x="184976" y="1385179"/>
                </a:lnTo>
                <a:lnTo>
                  <a:pt x="231648" y="1389888"/>
                </a:lnTo>
                <a:lnTo>
                  <a:pt x="10704576" y="1389888"/>
                </a:lnTo>
                <a:lnTo>
                  <a:pt x="10751247" y="1385179"/>
                </a:lnTo>
                <a:lnTo>
                  <a:pt x="10794724" y="1371677"/>
                </a:lnTo>
                <a:lnTo>
                  <a:pt x="10834072" y="1350313"/>
                </a:lnTo>
                <a:lnTo>
                  <a:pt x="10868358" y="1322022"/>
                </a:lnTo>
                <a:lnTo>
                  <a:pt x="10896649" y="1287736"/>
                </a:lnTo>
                <a:lnTo>
                  <a:pt x="10918013" y="1248388"/>
                </a:lnTo>
                <a:lnTo>
                  <a:pt x="10931515" y="1204911"/>
                </a:lnTo>
                <a:lnTo>
                  <a:pt x="10936224" y="1158240"/>
                </a:lnTo>
                <a:lnTo>
                  <a:pt x="10936224" y="231648"/>
                </a:lnTo>
                <a:lnTo>
                  <a:pt x="10931515" y="184976"/>
                </a:lnTo>
                <a:lnTo>
                  <a:pt x="10918013" y="141499"/>
                </a:lnTo>
                <a:lnTo>
                  <a:pt x="10896649" y="102151"/>
                </a:lnTo>
                <a:lnTo>
                  <a:pt x="10868358" y="67865"/>
                </a:lnTo>
                <a:lnTo>
                  <a:pt x="10834072" y="39574"/>
                </a:lnTo>
                <a:lnTo>
                  <a:pt x="10794724" y="18210"/>
                </a:lnTo>
                <a:lnTo>
                  <a:pt x="10751247" y="4708"/>
                </a:lnTo>
                <a:lnTo>
                  <a:pt x="107045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2365" y="3624986"/>
            <a:ext cx="945578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0239" marR="5080" indent="-1908175">
              <a:lnSpc>
                <a:spcPct val="114199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baseband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updates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delivered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Over-The-Air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(OTA)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6535" y="5228844"/>
            <a:ext cx="9202420" cy="966469"/>
          </a:xfrm>
          <a:custGeom>
            <a:avLst/>
            <a:gdLst/>
            <a:ahLst/>
            <a:cxnLst/>
            <a:rect l="l" t="t" r="r" b="b"/>
            <a:pathLst>
              <a:path w="9202420" h="966470">
                <a:moveTo>
                  <a:pt x="9040875" y="0"/>
                </a:moveTo>
                <a:lnTo>
                  <a:pt x="161036" y="0"/>
                </a:lnTo>
                <a:lnTo>
                  <a:pt x="118239" y="5754"/>
                </a:lnTo>
                <a:lnTo>
                  <a:pt x="79774" y="21994"/>
                </a:lnTo>
                <a:lnTo>
                  <a:pt x="47180" y="47180"/>
                </a:lnTo>
                <a:lnTo>
                  <a:pt x="21994" y="79774"/>
                </a:lnTo>
                <a:lnTo>
                  <a:pt x="5754" y="118239"/>
                </a:lnTo>
                <a:lnTo>
                  <a:pt x="0" y="161035"/>
                </a:lnTo>
                <a:lnTo>
                  <a:pt x="0" y="805179"/>
                </a:lnTo>
                <a:lnTo>
                  <a:pt x="5754" y="847976"/>
                </a:lnTo>
                <a:lnTo>
                  <a:pt x="21994" y="886441"/>
                </a:lnTo>
                <a:lnTo>
                  <a:pt x="47180" y="919035"/>
                </a:lnTo>
                <a:lnTo>
                  <a:pt x="79774" y="944221"/>
                </a:lnTo>
                <a:lnTo>
                  <a:pt x="118239" y="960461"/>
                </a:lnTo>
                <a:lnTo>
                  <a:pt x="161036" y="966215"/>
                </a:lnTo>
                <a:lnTo>
                  <a:pt x="9040875" y="966215"/>
                </a:lnTo>
                <a:lnTo>
                  <a:pt x="9083672" y="960461"/>
                </a:lnTo>
                <a:lnTo>
                  <a:pt x="9122137" y="944221"/>
                </a:lnTo>
                <a:lnTo>
                  <a:pt x="9154731" y="919035"/>
                </a:lnTo>
                <a:lnTo>
                  <a:pt x="9179917" y="886441"/>
                </a:lnTo>
                <a:lnTo>
                  <a:pt x="9196157" y="847976"/>
                </a:lnTo>
                <a:lnTo>
                  <a:pt x="9201912" y="805179"/>
                </a:lnTo>
                <a:lnTo>
                  <a:pt x="9201912" y="161035"/>
                </a:lnTo>
                <a:lnTo>
                  <a:pt x="9196157" y="118239"/>
                </a:lnTo>
                <a:lnTo>
                  <a:pt x="9179917" y="79774"/>
                </a:lnTo>
                <a:lnTo>
                  <a:pt x="9154731" y="47180"/>
                </a:lnTo>
                <a:lnTo>
                  <a:pt x="9122137" y="21994"/>
                </a:lnTo>
                <a:lnTo>
                  <a:pt x="9083672" y="5754"/>
                </a:lnTo>
                <a:lnTo>
                  <a:pt x="904087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81678" y="5516626"/>
            <a:ext cx="82149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several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risk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delivering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update,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as: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8023" y="6684264"/>
            <a:ext cx="5393690" cy="1130935"/>
          </a:xfrm>
          <a:custGeom>
            <a:avLst/>
            <a:gdLst/>
            <a:ahLst/>
            <a:cxnLst/>
            <a:rect l="l" t="t" r="r" b="b"/>
            <a:pathLst>
              <a:path w="5393690" h="1130934">
                <a:moveTo>
                  <a:pt x="5204968" y="0"/>
                </a:moveTo>
                <a:lnTo>
                  <a:pt x="188468" y="0"/>
                </a:lnTo>
                <a:lnTo>
                  <a:pt x="138347" y="6728"/>
                </a:lnTo>
                <a:lnTo>
                  <a:pt x="93321" y="25719"/>
                </a:lnTo>
                <a:lnTo>
                  <a:pt x="55181" y="55181"/>
                </a:lnTo>
                <a:lnTo>
                  <a:pt x="25719" y="93321"/>
                </a:lnTo>
                <a:lnTo>
                  <a:pt x="6728" y="138347"/>
                </a:lnTo>
                <a:lnTo>
                  <a:pt x="0" y="188468"/>
                </a:lnTo>
                <a:lnTo>
                  <a:pt x="0" y="942340"/>
                </a:lnTo>
                <a:lnTo>
                  <a:pt x="6728" y="992460"/>
                </a:lnTo>
                <a:lnTo>
                  <a:pt x="25719" y="1037486"/>
                </a:lnTo>
                <a:lnTo>
                  <a:pt x="55181" y="1075626"/>
                </a:lnTo>
                <a:lnTo>
                  <a:pt x="93321" y="1105088"/>
                </a:lnTo>
                <a:lnTo>
                  <a:pt x="138347" y="1124079"/>
                </a:lnTo>
                <a:lnTo>
                  <a:pt x="188468" y="1130808"/>
                </a:lnTo>
                <a:lnTo>
                  <a:pt x="5204968" y="1130808"/>
                </a:lnTo>
                <a:lnTo>
                  <a:pt x="5255088" y="1124079"/>
                </a:lnTo>
                <a:lnTo>
                  <a:pt x="5300114" y="1105088"/>
                </a:lnTo>
                <a:lnTo>
                  <a:pt x="5338254" y="1075626"/>
                </a:lnTo>
                <a:lnTo>
                  <a:pt x="5367716" y="1037486"/>
                </a:lnTo>
                <a:lnTo>
                  <a:pt x="5386707" y="992460"/>
                </a:lnTo>
                <a:lnTo>
                  <a:pt x="5393435" y="942340"/>
                </a:lnTo>
                <a:lnTo>
                  <a:pt x="5393435" y="188468"/>
                </a:lnTo>
                <a:lnTo>
                  <a:pt x="5386707" y="138347"/>
                </a:lnTo>
                <a:lnTo>
                  <a:pt x="5367716" y="93321"/>
                </a:lnTo>
                <a:lnTo>
                  <a:pt x="5338254" y="55181"/>
                </a:lnTo>
                <a:lnTo>
                  <a:pt x="5300114" y="25719"/>
                </a:lnTo>
                <a:lnTo>
                  <a:pt x="5255088" y="6728"/>
                </a:lnTo>
                <a:lnTo>
                  <a:pt x="520496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22930" y="7057390"/>
            <a:ext cx="51034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Risks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rooted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jailbroken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devices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6571" y="6676643"/>
            <a:ext cx="5523230" cy="1073150"/>
          </a:xfrm>
          <a:custGeom>
            <a:avLst/>
            <a:gdLst/>
            <a:ahLst/>
            <a:cxnLst/>
            <a:rect l="l" t="t" r="r" b="b"/>
            <a:pathLst>
              <a:path w="5523230" h="1073150">
                <a:moveTo>
                  <a:pt x="5344160" y="0"/>
                </a:moveTo>
                <a:lnTo>
                  <a:pt x="178816" y="0"/>
                </a:lnTo>
                <a:lnTo>
                  <a:pt x="131262" y="6384"/>
                </a:lnTo>
                <a:lnTo>
                  <a:pt x="88542" y="24402"/>
                </a:lnTo>
                <a:lnTo>
                  <a:pt x="52355" y="52355"/>
                </a:lnTo>
                <a:lnTo>
                  <a:pt x="24402" y="88542"/>
                </a:lnTo>
                <a:lnTo>
                  <a:pt x="6384" y="131262"/>
                </a:lnTo>
                <a:lnTo>
                  <a:pt x="0" y="178815"/>
                </a:lnTo>
                <a:lnTo>
                  <a:pt x="0" y="894079"/>
                </a:lnTo>
                <a:lnTo>
                  <a:pt x="6384" y="941633"/>
                </a:lnTo>
                <a:lnTo>
                  <a:pt x="24402" y="984353"/>
                </a:lnTo>
                <a:lnTo>
                  <a:pt x="52355" y="1020540"/>
                </a:lnTo>
                <a:lnTo>
                  <a:pt x="88542" y="1048493"/>
                </a:lnTo>
                <a:lnTo>
                  <a:pt x="131262" y="1066511"/>
                </a:lnTo>
                <a:lnTo>
                  <a:pt x="178816" y="1072895"/>
                </a:lnTo>
                <a:lnTo>
                  <a:pt x="5344160" y="1072895"/>
                </a:lnTo>
                <a:lnTo>
                  <a:pt x="5391713" y="1066511"/>
                </a:lnTo>
                <a:lnTo>
                  <a:pt x="5434433" y="1048493"/>
                </a:lnTo>
                <a:lnTo>
                  <a:pt x="5470620" y="1020540"/>
                </a:lnTo>
                <a:lnTo>
                  <a:pt x="5498573" y="984353"/>
                </a:lnTo>
                <a:lnTo>
                  <a:pt x="5516591" y="941633"/>
                </a:lnTo>
                <a:lnTo>
                  <a:pt x="5522976" y="894079"/>
                </a:lnTo>
                <a:lnTo>
                  <a:pt x="5522976" y="178815"/>
                </a:lnTo>
                <a:lnTo>
                  <a:pt x="5516591" y="131262"/>
                </a:lnTo>
                <a:lnTo>
                  <a:pt x="5498573" y="88542"/>
                </a:lnTo>
                <a:lnTo>
                  <a:pt x="5470620" y="52355"/>
                </a:lnTo>
                <a:lnTo>
                  <a:pt x="5434433" y="24402"/>
                </a:lnTo>
                <a:lnTo>
                  <a:pt x="5391713" y="6384"/>
                </a:lnTo>
                <a:lnTo>
                  <a:pt x="534416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939276" y="7020306"/>
            <a:ext cx="44157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Risks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highly</a:t>
            </a:r>
            <a:r>
              <a:rPr dirty="0" sz="22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targeted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attacks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7796" y="306451"/>
            <a:ext cx="68186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</a:rPr>
              <a:t>Microwave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Radio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Connection</a:t>
            </a:r>
            <a:r>
              <a:rPr dirty="0" spc="-9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9584" y="760476"/>
            <a:ext cx="928877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9522" y="1756298"/>
            <a:ext cx="13637894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48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Microwave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radio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backhaul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cell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tower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provider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  <a:tabLst>
                <a:tab pos="6957695" algn="l"/>
              </a:tabLst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microwave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sites.	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microwave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provisioned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modes: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7469" y="3254121"/>
            <a:ext cx="12563475" cy="1365250"/>
            <a:chOff x="1847469" y="3254121"/>
            <a:chExt cx="12563475" cy="1365250"/>
          </a:xfrm>
        </p:grpSpPr>
        <p:sp>
          <p:nvSpPr>
            <p:cNvPr id="6" name="object 6"/>
            <p:cNvSpPr/>
            <p:nvPr/>
          </p:nvSpPr>
          <p:spPr>
            <a:xfrm>
              <a:off x="1856994" y="3731514"/>
              <a:ext cx="12544425" cy="878205"/>
            </a:xfrm>
            <a:custGeom>
              <a:avLst/>
              <a:gdLst/>
              <a:ahLst/>
              <a:cxnLst/>
              <a:rect l="l" t="t" r="r" b="b"/>
              <a:pathLst>
                <a:path w="12544425" h="878204">
                  <a:moveTo>
                    <a:pt x="0" y="72136"/>
                  </a:moveTo>
                  <a:lnTo>
                    <a:pt x="5663" y="44041"/>
                  </a:lnTo>
                  <a:lnTo>
                    <a:pt x="21113" y="21113"/>
                  </a:lnTo>
                  <a:lnTo>
                    <a:pt x="44041" y="5663"/>
                  </a:lnTo>
                  <a:lnTo>
                    <a:pt x="72136" y="0"/>
                  </a:lnTo>
                  <a:lnTo>
                    <a:pt x="12471908" y="0"/>
                  </a:lnTo>
                  <a:lnTo>
                    <a:pt x="12500002" y="5663"/>
                  </a:lnTo>
                  <a:lnTo>
                    <a:pt x="12522930" y="21113"/>
                  </a:lnTo>
                  <a:lnTo>
                    <a:pt x="12538380" y="44041"/>
                  </a:lnTo>
                  <a:lnTo>
                    <a:pt x="12544044" y="72136"/>
                  </a:lnTo>
                  <a:lnTo>
                    <a:pt x="12544044" y="805688"/>
                  </a:lnTo>
                  <a:lnTo>
                    <a:pt x="12538380" y="833782"/>
                  </a:lnTo>
                  <a:lnTo>
                    <a:pt x="12522930" y="856710"/>
                  </a:lnTo>
                  <a:lnTo>
                    <a:pt x="12500002" y="872160"/>
                  </a:lnTo>
                  <a:lnTo>
                    <a:pt x="12471908" y="877824"/>
                  </a:lnTo>
                  <a:lnTo>
                    <a:pt x="72136" y="877824"/>
                  </a:lnTo>
                  <a:lnTo>
                    <a:pt x="44041" y="872160"/>
                  </a:lnTo>
                  <a:lnTo>
                    <a:pt x="21113" y="856710"/>
                  </a:lnTo>
                  <a:lnTo>
                    <a:pt x="5663" y="833782"/>
                  </a:lnTo>
                  <a:lnTo>
                    <a:pt x="0" y="805688"/>
                  </a:lnTo>
                  <a:lnTo>
                    <a:pt x="0" y="72136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263646"/>
              <a:ext cx="5352415" cy="467995"/>
            </a:xfrm>
            <a:custGeom>
              <a:avLst/>
              <a:gdLst/>
              <a:ahLst/>
              <a:cxnLst/>
              <a:rect l="l" t="t" r="r" b="b"/>
              <a:pathLst>
                <a:path w="5352415" h="467995">
                  <a:moveTo>
                    <a:pt x="5274310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7"/>
                  </a:lnTo>
                  <a:lnTo>
                    <a:pt x="5352288" y="467867"/>
                  </a:lnTo>
                  <a:lnTo>
                    <a:pt x="5352288" y="77977"/>
                  </a:lnTo>
                  <a:lnTo>
                    <a:pt x="5346158" y="47630"/>
                  </a:lnTo>
                  <a:lnTo>
                    <a:pt x="5329443" y="22844"/>
                  </a:lnTo>
                  <a:lnTo>
                    <a:pt x="5304657" y="6129"/>
                  </a:lnTo>
                  <a:lnTo>
                    <a:pt x="527431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9186" y="3263646"/>
              <a:ext cx="5352415" cy="467995"/>
            </a:xfrm>
            <a:custGeom>
              <a:avLst/>
              <a:gdLst/>
              <a:ahLst/>
              <a:cxnLst/>
              <a:rect l="l" t="t" r="r" b="b"/>
              <a:pathLst>
                <a:path w="5352415" h="467995">
                  <a:moveTo>
                    <a:pt x="77977" y="0"/>
                  </a:moveTo>
                  <a:lnTo>
                    <a:pt x="5274310" y="0"/>
                  </a:lnTo>
                  <a:lnTo>
                    <a:pt x="5304657" y="6129"/>
                  </a:lnTo>
                  <a:lnTo>
                    <a:pt x="5329443" y="22844"/>
                  </a:lnTo>
                  <a:lnTo>
                    <a:pt x="5346158" y="47630"/>
                  </a:lnTo>
                  <a:lnTo>
                    <a:pt x="5352288" y="77977"/>
                  </a:lnTo>
                  <a:lnTo>
                    <a:pt x="5352288" y="467867"/>
                  </a:lnTo>
                  <a:lnTo>
                    <a:pt x="0" y="467867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52320" y="4081398"/>
            <a:ext cx="70377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high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gain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directional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antenna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sites.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2320" y="3298317"/>
            <a:ext cx="4050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Point-to-Point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Tahoma"/>
                <a:cs typeface="Tahoma"/>
              </a:rPr>
              <a:t>(P2P)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microwave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7469" y="4790313"/>
            <a:ext cx="12563475" cy="1770380"/>
            <a:chOff x="1847469" y="4790313"/>
            <a:chExt cx="12563475" cy="1770380"/>
          </a:xfrm>
        </p:grpSpPr>
        <p:sp>
          <p:nvSpPr>
            <p:cNvPr id="12" name="object 12"/>
            <p:cNvSpPr/>
            <p:nvPr/>
          </p:nvSpPr>
          <p:spPr>
            <a:xfrm>
              <a:off x="1856994" y="5269230"/>
              <a:ext cx="12544425" cy="1282065"/>
            </a:xfrm>
            <a:custGeom>
              <a:avLst/>
              <a:gdLst/>
              <a:ahLst/>
              <a:cxnLst/>
              <a:rect l="l" t="t" r="r" b="b"/>
              <a:pathLst>
                <a:path w="12544425" h="1282065">
                  <a:moveTo>
                    <a:pt x="0" y="105283"/>
                  </a:moveTo>
                  <a:lnTo>
                    <a:pt x="8270" y="64293"/>
                  </a:lnTo>
                  <a:lnTo>
                    <a:pt x="30829" y="30829"/>
                  </a:lnTo>
                  <a:lnTo>
                    <a:pt x="64293" y="8270"/>
                  </a:lnTo>
                  <a:lnTo>
                    <a:pt x="105282" y="0"/>
                  </a:lnTo>
                  <a:lnTo>
                    <a:pt x="12438761" y="0"/>
                  </a:lnTo>
                  <a:lnTo>
                    <a:pt x="12479750" y="8270"/>
                  </a:lnTo>
                  <a:lnTo>
                    <a:pt x="12513214" y="30829"/>
                  </a:lnTo>
                  <a:lnTo>
                    <a:pt x="12535773" y="64293"/>
                  </a:lnTo>
                  <a:lnTo>
                    <a:pt x="12544044" y="105283"/>
                  </a:lnTo>
                  <a:lnTo>
                    <a:pt x="12544044" y="1176401"/>
                  </a:lnTo>
                  <a:lnTo>
                    <a:pt x="12535773" y="1217390"/>
                  </a:lnTo>
                  <a:lnTo>
                    <a:pt x="12513214" y="1250854"/>
                  </a:lnTo>
                  <a:lnTo>
                    <a:pt x="12479750" y="1273413"/>
                  </a:lnTo>
                  <a:lnTo>
                    <a:pt x="12438761" y="1281684"/>
                  </a:lnTo>
                  <a:lnTo>
                    <a:pt x="105282" y="1281684"/>
                  </a:lnTo>
                  <a:lnTo>
                    <a:pt x="64293" y="1273413"/>
                  </a:lnTo>
                  <a:lnTo>
                    <a:pt x="30829" y="1250854"/>
                  </a:lnTo>
                  <a:lnTo>
                    <a:pt x="8270" y="1217390"/>
                  </a:lnTo>
                  <a:lnTo>
                    <a:pt x="0" y="1176401"/>
                  </a:lnTo>
                  <a:lnTo>
                    <a:pt x="0" y="10528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4799838"/>
              <a:ext cx="5352415" cy="469900"/>
            </a:xfrm>
            <a:custGeom>
              <a:avLst/>
              <a:gdLst/>
              <a:ahLst/>
              <a:cxnLst/>
              <a:rect l="l" t="t" r="r" b="b"/>
              <a:pathLst>
                <a:path w="5352415" h="469900">
                  <a:moveTo>
                    <a:pt x="5274056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1"/>
                  </a:lnTo>
                  <a:lnTo>
                    <a:pt x="5352288" y="469391"/>
                  </a:lnTo>
                  <a:lnTo>
                    <a:pt x="5352288" y="78232"/>
                  </a:lnTo>
                  <a:lnTo>
                    <a:pt x="5346136" y="47791"/>
                  </a:lnTo>
                  <a:lnTo>
                    <a:pt x="5329364" y="22923"/>
                  </a:lnTo>
                  <a:lnTo>
                    <a:pt x="5304496" y="6151"/>
                  </a:lnTo>
                  <a:lnTo>
                    <a:pt x="527405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69186" y="4799838"/>
              <a:ext cx="5352415" cy="469900"/>
            </a:xfrm>
            <a:custGeom>
              <a:avLst/>
              <a:gdLst/>
              <a:ahLst/>
              <a:cxnLst/>
              <a:rect l="l" t="t" r="r" b="b"/>
              <a:pathLst>
                <a:path w="5352415" h="469900">
                  <a:moveTo>
                    <a:pt x="78231" y="0"/>
                  </a:moveTo>
                  <a:lnTo>
                    <a:pt x="5274056" y="0"/>
                  </a:lnTo>
                  <a:lnTo>
                    <a:pt x="5304496" y="6151"/>
                  </a:lnTo>
                  <a:lnTo>
                    <a:pt x="5329364" y="22923"/>
                  </a:lnTo>
                  <a:lnTo>
                    <a:pt x="5346136" y="47791"/>
                  </a:lnTo>
                  <a:lnTo>
                    <a:pt x="5352288" y="78232"/>
                  </a:lnTo>
                  <a:lnTo>
                    <a:pt x="5352288" y="469391"/>
                  </a:lnTo>
                  <a:lnTo>
                    <a:pt x="0" y="469391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52320" y="4835779"/>
            <a:ext cx="7809230" cy="1517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Point-to-Multipoint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Tahoma"/>
                <a:cs typeface="Tahoma"/>
              </a:rPr>
              <a:t>(P2M)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microwave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51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smaller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sectoral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antennas.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Links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sites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subscribers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hub.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36801" y="6731889"/>
            <a:ext cx="12561570" cy="1567815"/>
            <a:chOff x="1836801" y="6731889"/>
            <a:chExt cx="12561570" cy="1567815"/>
          </a:xfrm>
        </p:grpSpPr>
        <p:sp>
          <p:nvSpPr>
            <p:cNvPr id="17" name="object 17"/>
            <p:cNvSpPr/>
            <p:nvPr/>
          </p:nvSpPr>
          <p:spPr>
            <a:xfrm>
              <a:off x="1846326" y="7210806"/>
              <a:ext cx="12542520" cy="1079500"/>
            </a:xfrm>
            <a:custGeom>
              <a:avLst/>
              <a:gdLst/>
              <a:ahLst/>
              <a:cxnLst/>
              <a:rect l="l" t="t" r="r" b="b"/>
              <a:pathLst>
                <a:path w="12542519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3874" y="0"/>
                  </a:lnTo>
                  <a:lnTo>
                    <a:pt x="12488352" y="6975"/>
                  </a:lnTo>
                  <a:lnTo>
                    <a:pt x="12516532" y="25987"/>
                  </a:lnTo>
                  <a:lnTo>
                    <a:pt x="12535544" y="54167"/>
                  </a:lnTo>
                  <a:lnTo>
                    <a:pt x="12542520" y="88646"/>
                  </a:lnTo>
                  <a:lnTo>
                    <a:pt x="12542520" y="990346"/>
                  </a:lnTo>
                  <a:lnTo>
                    <a:pt x="12535544" y="1024851"/>
                  </a:lnTo>
                  <a:lnTo>
                    <a:pt x="12516532" y="1053028"/>
                  </a:lnTo>
                  <a:lnTo>
                    <a:pt x="12488352" y="1072025"/>
                  </a:lnTo>
                  <a:lnTo>
                    <a:pt x="12453874" y="1078992"/>
                  </a:lnTo>
                  <a:lnTo>
                    <a:pt x="88646" y="1078992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56994" y="6741414"/>
              <a:ext cx="5326380" cy="469900"/>
            </a:xfrm>
            <a:custGeom>
              <a:avLst/>
              <a:gdLst/>
              <a:ahLst/>
              <a:cxnLst/>
              <a:rect l="l" t="t" r="r" b="b"/>
              <a:pathLst>
                <a:path w="5326380" h="469900">
                  <a:moveTo>
                    <a:pt x="524814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5326380" y="469392"/>
                  </a:lnTo>
                  <a:lnTo>
                    <a:pt x="5326380" y="78232"/>
                  </a:lnTo>
                  <a:lnTo>
                    <a:pt x="5320228" y="47791"/>
                  </a:lnTo>
                  <a:lnTo>
                    <a:pt x="5303456" y="22923"/>
                  </a:lnTo>
                  <a:lnTo>
                    <a:pt x="5278588" y="6151"/>
                  </a:lnTo>
                  <a:lnTo>
                    <a:pt x="524814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56994" y="6741414"/>
              <a:ext cx="5326380" cy="469900"/>
            </a:xfrm>
            <a:custGeom>
              <a:avLst/>
              <a:gdLst/>
              <a:ahLst/>
              <a:cxnLst/>
              <a:rect l="l" t="t" r="r" b="b"/>
              <a:pathLst>
                <a:path w="5326380" h="469900">
                  <a:moveTo>
                    <a:pt x="78231" y="0"/>
                  </a:moveTo>
                  <a:lnTo>
                    <a:pt x="5248148" y="0"/>
                  </a:lnTo>
                  <a:lnTo>
                    <a:pt x="5278588" y="6151"/>
                  </a:lnTo>
                  <a:lnTo>
                    <a:pt x="5303456" y="22923"/>
                  </a:lnTo>
                  <a:lnTo>
                    <a:pt x="5320228" y="47791"/>
                  </a:lnTo>
                  <a:lnTo>
                    <a:pt x="5326380" y="78232"/>
                  </a:lnTo>
                  <a:lnTo>
                    <a:pt x="5326380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041017" y="6809358"/>
            <a:ext cx="10912475" cy="1231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multipoint</a:t>
            </a:r>
            <a:endParaRPr sz="2200">
              <a:latin typeface="Tahoma"/>
              <a:cs typeface="Tahoma"/>
            </a:endParaRPr>
          </a:p>
          <a:p>
            <a:pPr marL="456565" indent="-343535">
              <a:lnSpc>
                <a:spcPct val="100000"/>
              </a:lnSpc>
              <a:spcBef>
                <a:spcPts val="1560"/>
              </a:spcBef>
              <a:buClr>
                <a:srgbClr val="000000"/>
              </a:buClr>
              <a:buFont typeface="Arial MT"/>
              <a:buChar char="•"/>
              <a:tabLst>
                <a:tab pos="456565" algn="l"/>
                <a:tab pos="457200" algn="l"/>
              </a:tabLst>
            </a:pPr>
            <a:r>
              <a:rPr dirty="0" sz="2200" spc="235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dirty="0" sz="2200" spc="15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lti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oint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al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13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contexts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Fo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xamp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,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Blueto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2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200" spc="13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marL="456565">
              <a:lnSpc>
                <a:spcPct val="100000"/>
              </a:lnSpc>
              <a:spcBef>
                <a:spcPts val="1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multipoint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mode.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113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5814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056632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2340381"/>
            <a:ext cx="8679815" cy="4757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Mobility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(EMM)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applies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policies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	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mobile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enterprise.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ahoma"/>
              <a:cs typeface="Tahoma"/>
            </a:endParaRPr>
          </a:p>
          <a:p>
            <a:pPr marL="12700" marR="583565">
              <a:lnSpc>
                <a:spcPct val="100000"/>
              </a:lnSpc>
              <a:spcBef>
                <a:spcPts val="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Remote wipe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kill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initiated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enterprise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software.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factory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defaults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clears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smartphone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gets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stolen.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GPS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tagging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including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geographical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identification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metadata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device.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Tahoma"/>
              <a:cs typeface="Tahoma"/>
            </a:endParaRPr>
          </a:p>
          <a:p>
            <a:pPr marL="12700" marR="1252220">
              <a:lnSpc>
                <a:spcPct val="100000"/>
              </a:lnSpc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Microwave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radio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backhaul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link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cell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tower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provider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2148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4888" y="306451"/>
            <a:ext cx="45866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Loop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Prevention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5191" y="760476"/>
            <a:ext cx="63246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57953" y="1930145"/>
            <a:ext cx="63373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loop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prevention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01278" y="3851909"/>
            <a:ext cx="6146800" cy="3034665"/>
          </a:xfrm>
          <a:custGeom>
            <a:avLst/>
            <a:gdLst/>
            <a:ahLst/>
            <a:cxnLst/>
            <a:rect l="l" t="t" r="r" b="b"/>
            <a:pathLst>
              <a:path w="6146800" h="3034665">
                <a:moveTo>
                  <a:pt x="0" y="505713"/>
                </a:moveTo>
                <a:lnTo>
                  <a:pt x="2315" y="457014"/>
                </a:lnTo>
                <a:lnTo>
                  <a:pt x="9119" y="409623"/>
                </a:lnTo>
                <a:lnTo>
                  <a:pt x="20201" y="363753"/>
                </a:lnTo>
                <a:lnTo>
                  <a:pt x="35348" y="319616"/>
                </a:lnTo>
                <a:lnTo>
                  <a:pt x="54347" y="277424"/>
                </a:lnTo>
                <a:lnTo>
                  <a:pt x="76988" y="237389"/>
                </a:lnTo>
                <a:lnTo>
                  <a:pt x="103058" y="199723"/>
                </a:lnTo>
                <a:lnTo>
                  <a:pt x="132345" y="164638"/>
                </a:lnTo>
                <a:lnTo>
                  <a:pt x="164638" y="132345"/>
                </a:lnTo>
                <a:lnTo>
                  <a:pt x="199723" y="103058"/>
                </a:lnTo>
                <a:lnTo>
                  <a:pt x="237389" y="76988"/>
                </a:lnTo>
                <a:lnTo>
                  <a:pt x="277424" y="54347"/>
                </a:lnTo>
                <a:lnTo>
                  <a:pt x="319616" y="35348"/>
                </a:lnTo>
                <a:lnTo>
                  <a:pt x="363753" y="20201"/>
                </a:lnTo>
                <a:lnTo>
                  <a:pt x="409623" y="9119"/>
                </a:lnTo>
                <a:lnTo>
                  <a:pt x="457014" y="2315"/>
                </a:lnTo>
                <a:lnTo>
                  <a:pt x="505714" y="0"/>
                </a:lnTo>
                <a:lnTo>
                  <a:pt x="5640578" y="0"/>
                </a:lnTo>
                <a:lnTo>
                  <a:pt x="5689277" y="2315"/>
                </a:lnTo>
                <a:lnTo>
                  <a:pt x="5736668" y="9119"/>
                </a:lnTo>
                <a:lnTo>
                  <a:pt x="5782538" y="20201"/>
                </a:lnTo>
                <a:lnTo>
                  <a:pt x="5826675" y="35348"/>
                </a:lnTo>
                <a:lnTo>
                  <a:pt x="5868867" y="54347"/>
                </a:lnTo>
                <a:lnTo>
                  <a:pt x="5908902" y="76988"/>
                </a:lnTo>
                <a:lnTo>
                  <a:pt x="5946568" y="103058"/>
                </a:lnTo>
                <a:lnTo>
                  <a:pt x="5981653" y="132345"/>
                </a:lnTo>
                <a:lnTo>
                  <a:pt x="6013946" y="164638"/>
                </a:lnTo>
                <a:lnTo>
                  <a:pt x="6043233" y="199723"/>
                </a:lnTo>
                <a:lnTo>
                  <a:pt x="6069303" y="237389"/>
                </a:lnTo>
                <a:lnTo>
                  <a:pt x="6091944" y="277424"/>
                </a:lnTo>
                <a:lnTo>
                  <a:pt x="6110943" y="319616"/>
                </a:lnTo>
                <a:lnTo>
                  <a:pt x="6126090" y="363753"/>
                </a:lnTo>
                <a:lnTo>
                  <a:pt x="6137172" y="409623"/>
                </a:lnTo>
                <a:lnTo>
                  <a:pt x="6143976" y="457014"/>
                </a:lnTo>
                <a:lnTo>
                  <a:pt x="6146291" y="505713"/>
                </a:lnTo>
                <a:lnTo>
                  <a:pt x="6146291" y="2528570"/>
                </a:lnTo>
                <a:lnTo>
                  <a:pt x="6143976" y="2577269"/>
                </a:lnTo>
                <a:lnTo>
                  <a:pt x="6137172" y="2624660"/>
                </a:lnTo>
                <a:lnTo>
                  <a:pt x="6126090" y="2670530"/>
                </a:lnTo>
                <a:lnTo>
                  <a:pt x="6110943" y="2714667"/>
                </a:lnTo>
                <a:lnTo>
                  <a:pt x="6091944" y="2756859"/>
                </a:lnTo>
                <a:lnTo>
                  <a:pt x="6069303" y="2796894"/>
                </a:lnTo>
                <a:lnTo>
                  <a:pt x="6043233" y="2834560"/>
                </a:lnTo>
                <a:lnTo>
                  <a:pt x="6013946" y="2869645"/>
                </a:lnTo>
                <a:lnTo>
                  <a:pt x="5981653" y="2901938"/>
                </a:lnTo>
                <a:lnTo>
                  <a:pt x="5946568" y="2931225"/>
                </a:lnTo>
                <a:lnTo>
                  <a:pt x="5908902" y="2957295"/>
                </a:lnTo>
                <a:lnTo>
                  <a:pt x="5868867" y="2979936"/>
                </a:lnTo>
                <a:lnTo>
                  <a:pt x="5826675" y="2998935"/>
                </a:lnTo>
                <a:lnTo>
                  <a:pt x="5782538" y="3014082"/>
                </a:lnTo>
                <a:lnTo>
                  <a:pt x="5736668" y="3025164"/>
                </a:lnTo>
                <a:lnTo>
                  <a:pt x="5689277" y="3031968"/>
                </a:lnTo>
                <a:lnTo>
                  <a:pt x="5640578" y="3034284"/>
                </a:lnTo>
                <a:lnTo>
                  <a:pt x="505714" y="3034284"/>
                </a:lnTo>
                <a:lnTo>
                  <a:pt x="457014" y="3031968"/>
                </a:lnTo>
                <a:lnTo>
                  <a:pt x="409623" y="3025164"/>
                </a:lnTo>
                <a:lnTo>
                  <a:pt x="363753" y="3014082"/>
                </a:lnTo>
                <a:lnTo>
                  <a:pt x="319616" y="2998935"/>
                </a:lnTo>
                <a:lnTo>
                  <a:pt x="277424" y="2979936"/>
                </a:lnTo>
                <a:lnTo>
                  <a:pt x="237389" y="2957295"/>
                </a:lnTo>
                <a:lnTo>
                  <a:pt x="199723" y="2931225"/>
                </a:lnTo>
                <a:lnTo>
                  <a:pt x="164638" y="2901938"/>
                </a:lnTo>
                <a:lnTo>
                  <a:pt x="132345" y="2869645"/>
                </a:lnTo>
                <a:lnTo>
                  <a:pt x="103058" y="2834560"/>
                </a:lnTo>
                <a:lnTo>
                  <a:pt x="76988" y="2796894"/>
                </a:lnTo>
                <a:lnTo>
                  <a:pt x="54347" y="2756859"/>
                </a:lnTo>
                <a:lnTo>
                  <a:pt x="35348" y="2714667"/>
                </a:lnTo>
                <a:lnTo>
                  <a:pt x="20201" y="2670530"/>
                </a:lnTo>
                <a:lnTo>
                  <a:pt x="9119" y="2624660"/>
                </a:lnTo>
                <a:lnTo>
                  <a:pt x="2315" y="2577269"/>
                </a:lnTo>
                <a:lnTo>
                  <a:pt x="0" y="2528570"/>
                </a:lnTo>
                <a:lnTo>
                  <a:pt x="0" y="505713"/>
                </a:lnTo>
                <a:close/>
              </a:path>
            </a:pathLst>
          </a:custGeom>
          <a:ln w="25399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16365" y="4360569"/>
            <a:ext cx="5485765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marR="5080" indent="-368935">
              <a:lnSpc>
                <a:spcPct val="114100"/>
              </a:lnSpc>
              <a:spcBef>
                <a:spcPts val="10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defeat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attempts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engineer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loop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Portfast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settings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37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ports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36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Disables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STP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detected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84526" y="3851909"/>
            <a:ext cx="5023485" cy="3034665"/>
          </a:xfrm>
          <a:custGeom>
            <a:avLst/>
            <a:gdLst/>
            <a:ahLst/>
            <a:cxnLst/>
            <a:rect l="l" t="t" r="r" b="b"/>
            <a:pathLst>
              <a:path w="5023484" h="3034665">
                <a:moveTo>
                  <a:pt x="0" y="505713"/>
                </a:moveTo>
                <a:lnTo>
                  <a:pt x="2315" y="457014"/>
                </a:lnTo>
                <a:lnTo>
                  <a:pt x="9119" y="409623"/>
                </a:lnTo>
                <a:lnTo>
                  <a:pt x="20201" y="363753"/>
                </a:lnTo>
                <a:lnTo>
                  <a:pt x="35348" y="319616"/>
                </a:lnTo>
                <a:lnTo>
                  <a:pt x="54347" y="277424"/>
                </a:lnTo>
                <a:lnTo>
                  <a:pt x="76988" y="237389"/>
                </a:lnTo>
                <a:lnTo>
                  <a:pt x="103058" y="199723"/>
                </a:lnTo>
                <a:lnTo>
                  <a:pt x="132345" y="164638"/>
                </a:lnTo>
                <a:lnTo>
                  <a:pt x="164638" y="132345"/>
                </a:lnTo>
                <a:lnTo>
                  <a:pt x="199723" y="103058"/>
                </a:lnTo>
                <a:lnTo>
                  <a:pt x="237389" y="76988"/>
                </a:lnTo>
                <a:lnTo>
                  <a:pt x="277424" y="54347"/>
                </a:lnTo>
                <a:lnTo>
                  <a:pt x="319616" y="35348"/>
                </a:lnTo>
                <a:lnTo>
                  <a:pt x="363753" y="20201"/>
                </a:lnTo>
                <a:lnTo>
                  <a:pt x="409623" y="9119"/>
                </a:lnTo>
                <a:lnTo>
                  <a:pt x="457014" y="2315"/>
                </a:lnTo>
                <a:lnTo>
                  <a:pt x="505713" y="0"/>
                </a:lnTo>
                <a:lnTo>
                  <a:pt x="4517390" y="0"/>
                </a:lnTo>
                <a:lnTo>
                  <a:pt x="4566089" y="2315"/>
                </a:lnTo>
                <a:lnTo>
                  <a:pt x="4613480" y="9119"/>
                </a:lnTo>
                <a:lnTo>
                  <a:pt x="4659350" y="20201"/>
                </a:lnTo>
                <a:lnTo>
                  <a:pt x="4703487" y="35348"/>
                </a:lnTo>
                <a:lnTo>
                  <a:pt x="4745679" y="54347"/>
                </a:lnTo>
                <a:lnTo>
                  <a:pt x="4785714" y="76988"/>
                </a:lnTo>
                <a:lnTo>
                  <a:pt x="4823380" y="103058"/>
                </a:lnTo>
                <a:lnTo>
                  <a:pt x="4858465" y="132345"/>
                </a:lnTo>
                <a:lnTo>
                  <a:pt x="4890758" y="164638"/>
                </a:lnTo>
                <a:lnTo>
                  <a:pt x="4920045" y="199723"/>
                </a:lnTo>
                <a:lnTo>
                  <a:pt x="4946115" y="237389"/>
                </a:lnTo>
                <a:lnTo>
                  <a:pt x="4968756" y="277424"/>
                </a:lnTo>
                <a:lnTo>
                  <a:pt x="4987755" y="319616"/>
                </a:lnTo>
                <a:lnTo>
                  <a:pt x="5002902" y="363753"/>
                </a:lnTo>
                <a:lnTo>
                  <a:pt x="5013984" y="409623"/>
                </a:lnTo>
                <a:lnTo>
                  <a:pt x="5020788" y="457014"/>
                </a:lnTo>
                <a:lnTo>
                  <a:pt x="5023104" y="505713"/>
                </a:lnTo>
                <a:lnTo>
                  <a:pt x="5023104" y="2528570"/>
                </a:lnTo>
                <a:lnTo>
                  <a:pt x="5020788" y="2577269"/>
                </a:lnTo>
                <a:lnTo>
                  <a:pt x="5013984" y="2624660"/>
                </a:lnTo>
                <a:lnTo>
                  <a:pt x="5002902" y="2670530"/>
                </a:lnTo>
                <a:lnTo>
                  <a:pt x="4987755" y="2714667"/>
                </a:lnTo>
                <a:lnTo>
                  <a:pt x="4968756" y="2756859"/>
                </a:lnTo>
                <a:lnTo>
                  <a:pt x="4946115" y="2796894"/>
                </a:lnTo>
                <a:lnTo>
                  <a:pt x="4920045" y="2834560"/>
                </a:lnTo>
                <a:lnTo>
                  <a:pt x="4890758" y="2869645"/>
                </a:lnTo>
                <a:lnTo>
                  <a:pt x="4858465" y="2901938"/>
                </a:lnTo>
                <a:lnTo>
                  <a:pt x="4823380" y="2931225"/>
                </a:lnTo>
                <a:lnTo>
                  <a:pt x="4785714" y="2957295"/>
                </a:lnTo>
                <a:lnTo>
                  <a:pt x="4745679" y="2979936"/>
                </a:lnTo>
                <a:lnTo>
                  <a:pt x="4703487" y="2998935"/>
                </a:lnTo>
                <a:lnTo>
                  <a:pt x="4659350" y="3014082"/>
                </a:lnTo>
                <a:lnTo>
                  <a:pt x="4613480" y="3025164"/>
                </a:lnTo>
                <a:lnTo>
                  <a:pt x="4566089" y="3031968"/>
                </a:lnTo>
                <a:lnTo>
                  <a:pt x="4517390" y="3034284"/>
                </a:lnTo>
                <a:lnTo>
                  <a:pt x="505713" y="3034284"/>
                </a:lnTo>
                <a:lnTo>
                  <a:pt x="457014" y="3031968"/>
                </a:lnTo>
                <a:lnTo>
                  <a:pt x="409623" y="3025164"/>
                </a:lnTo>
                <a:lnTo>
                  <a:pt x="363753" y="3014082"/>
                </a:lnTo>
                <a:lnTo>
                  <a:pt x="319616" y="2998935"/>
                </a:lnTo>
                <a:lnTo>
                  <a:pt x="277424" y="2979936"/>
                </a:lnTo>
                <a:lnTo>
                  <a:pt x="237389" y="2957295"/>
                </a:lnTo>
                <a:lnTo>
                  <a:pt x="199723" y="2931225"/>
                </a:lnTo>
                <a:lnTo>
                  <a:pt x="164638" y="2901938"/>
                </a:lnTo>
                <a:lnTo>
                  <a:pt x="132345" y="2869645"/>
                </a:lnTo>
                <a:lnTo>
                  <a:pt x="103058" y="2834560"/>
                </a:lnTo>
                <a:lnTo>
                  <a:pt x="76988" y="2796894"/>
                </a:lnTo>
                <a:lnTo>
                  <a:pt x="54347" y="2756859"/>
                </a:lnTo>
                <a:lnTo>
                  <a:pt x="35348" y="2714667"/>
                </a:lnTo>
                <a:lnTo>
                  <a:pt x="20201" y="2670530"/>
                </a:lnTo>
                <a:lnTo>
                  <a:pt x="9119" y="2624660"/>
                </a:lnTo>
                <a:lnTo>
                  <a:pt x="2315" y="2577269"/>
                </a:lnTo>
                <a:lnTo>
                  <a:pt x="0" y="2528570"/>
                </a:lnTo>
                <a:lnTo>
                  <a:pt x="0" y="505713"/>
                </a:lnTo>
                <a:close/>
              </a:path>
            </a:pathLst>
          </a:custGeom>
          <a:ln w="25400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99613" y="4360569"/>
            <a:ext cx="435864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635" marR="5080" indent="-369570">
              <a:lnSpc>
                <a:spcPct val="114100"/>
              </a:lnSpc>
              <a:spcBef>
                <a:spcPts val="100"/>
              </a:spcBef>
              <a:buFont typeface="Arial MT"/>
              <a:buChar char="●"/>
              <a:tabLst>
                <a:tab pos="381635" algn="l"/>
                <a:tab pos="382270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Broadcast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flooded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unicast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gets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amplified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loops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continually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around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endParaRPr sz="22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81635" algn="l"/>
                <a:tab pos="382270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Causes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storm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STP</a:t>
            </a:r>
            <a:endParaRPr sz="2200">
              <a:latin typeface="Tahoma"/>
              <a:cs typeface="Tahoma"/>
            </a:endParaRPr>
          </a:p>
          <a:p>
            <a:pPr marL="381635">
              <a:lnSpc>
                <a:spcPct val="100000"/>
              </a:lnSpc>
              <a:spcBef>
                <a:spcPts val="36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failed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77184" y="3268979"/>
            <a:ext cx="3429000" cy="904240"/>
          </a:xfrm>
          <a:custGeom>
            <a:avLst/>
            <a:gdLst/>
            <a:ahLst/>
            <a:cxnLst/>
            <a:rect l="l" t="t" r="r" b="b"/>
            <a:pathLst>
              <a:path w="3429000" h="904239">
                <a:moveTo>
                  <a:pt x="3278377" y="0"/>
                </a:moveTo>
                <a:lnTo>
                  <a:pt x="150621" y="0"/>
                </a:lnTo>
                <a:lnTo>
                  <a:pt x="103014" y="7678"/>
                </a:lnTo>
                <a:lnTo>
                  <a:pt x="61667" y="29061"/>
                </a:lnTo>
                <a:lnTo>
                  <a:pt x="29061" y="61667"/>
                </a:lnTo>
                <a:lnTo>
                  <a:pt x="7678" y="103014"/>
                </a:lnTo>
                <a:lnTo>
                  <a:pt x="0" y="150622"/>
                </a:lnTo>
                <a:lnTo>
                  <a:pt x="0" y="753110"/>
                </a:lnTo>
                <a:lnTo>
                  <a:pt x="7678" y="800717"/>
                </a:lnTo>
                <a:lnTo>
                  <a:pt x="29061" y="842064"/>
                </a:lnTo>
                <a:lnTo>
                  <a:pt x="61667" y="874670"/>
                </a:lnTo>
                <a:lnTo>
                  <a:pt x="103014" y="896053"/>
                </a:lnTo>
                <a:lnTo>
                  <a:pt x="150621" y="903732"/>
                </a:lnTo>
                <a:lnTo>
                  <a:pt x="3278377" y="903732"/>
                </a:lnTo>
                <a:lnTo>
                  <a:pt x="3325985" y="896053"/>
                </a:lnTo>
                <a:lnTo>
                  <a:pt x="3367332" y="874670"/>
                </a:lnTo>
                <a:lnTo>
                  <a:pt x="3399938" y="842064"/>
                </a:lnTo>
                <a:lnTo>
                  <a:pt x="3421321" y="800717"/>
                </a:lnTo>
                <a:lnTo>
                  <a:pt x="3428999" y="753110"/>
                </a:lnTo>
                <a:lnTo>
                  <a:pt x="3428999" y="150622"/>
                </a:lnTo>
                <a:lnTo>
                  <a:pt x="3421321" y="103014"/>
                </a:lnTo>
                <a:lnTo>
                  <a:pt x="3399938" y="61667"/>
                </a:lnTo>
                <a:lnTo>
                  <a:pt x="3367332" y="29061"/>
                </a:lnTo>
                <a:lnTo>
                  <a:pt x="3325985" y="7678"/>
                </a:lnTo>
                <a:lnTo>
                  <a:pt x="327837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45763" y="3358134"/>
            <a:ext cx="229044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78155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Broadcast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Tahoma"/>
                <a:cs typeface="Tahoma"/>
              </a:rPr>
              <a:t>storm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prevention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58400" y="3268979"/>
            <a:ext cx="3430904" cy="904240"/>
          </a:xfrm>
          <a:custGeom>
            <a:avLst/>
            <a:gdLst/>
            <a:ahLst/>
            <a:cxnLst/>
            <a:rect l="l" t="t" r="r" b="b"/>
            <a:pathLst>
              <a:path w="3430905" h="904239">
                <a:moveTo>
                  <a:pt x="3279902" y="0"/>
                </a:moveTo>
                <a:lnTo>
                  <a:pt x="150622" y="0"/>
                </a:lnTo>
                <a:lnTo>
                  <a:pt x="103014" y="7678"/>
                </a:lnTo>
                <a:lnTo>
                  <a:pt x="61667" y="29061"/>
                </a:lnTo>
                <a:lnTo>
                  <a:pt x="29061" y="61667"/>
                </a:lnTo>
                <a:lnTo>
                  <a:pt x="7678" y="103014"/>
                </a:lnTo>
                <a:lnTo>
                  <a:pt x="0" y="150622"/>
                </a:lnTo>
                <a:lnTo>
                  <a:pt x="0" y="753110"/>
                </a:lnTo>
                <a:lnTo>
                  <a:pt x="7678" y="800717"/>
                </a:lnTo>
                <a:lnTo>
                  <a:pt x="29061" y="842064"/>
                </a:lnTo>
                <a:lnTo>
                  <a:pt x="61667" y="874670"/>
                </a:lnTo>
                <a:lnTo>
                  <a:pt x="103014" y="896053"/>
                </a:lnTo>
                <a:lnTo>
                  <a:pt x="150622" y="903732"/>
                </a:lnTo>
                <a:lnTo>
                  <a:pt x="3279902" y="903732"/>
                </a:lnTo>
                <a:lnTo>
                  <a:pt x="3327509" y="896053"/>
                </a:lnTo>
                <a:lnTo>
                  <a:pt x="3368856" y="874670"/>
                </a:lnTo>
                <a:lnTo>
                  <a:pt x="3401462" y="842064"/>
                </a:lnTo>
                <a:lnTo>
                  <a:pt x="3422845" y="800717"/>
                </a:lnTo>
                <a:lnTo>
                  <a:pt x="3430523" y="753110"/>
                </a:lnTo>
                <a:lnTo>
                  <a:pt x="3430523" y="150622"/>
                </a:lnTo>
                <a:lnTo>
                  <a:pt x="3422845" y="103014"/>
                </a:lnTo>
                <a:lnTo>
                  <a:pt x="3401462" y="61667"/>
                </a:lnTo>
                <a:lnTo>
                  <a:pt x="3368856" y="29061"/>
                </a:lnTo>
                <a:lnTo>
                  <a:pt x="3327509" y="7678"/>
                </a:lnTo>
                <a:lnTo>
                  <a:pt x="327990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13238" y="3358134"/>
            <a:ext cx="272161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Bridge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2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dirty="0" sz="2200" spc="-6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Unit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Tahoma"/>
                <a:cs typeface="Tahoma"/>
              </a:rPr>
              <a:t>(BPDU)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guard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3177539"/>
            <a:ext cx="425450" cy="306705"/>
          </a:xfrm>
          <a:custGeom>
            <a:avLst/>
            <a:gdLst/>
            <a:ahLst/>
            <a:cxnLst/>
            <a:rect l="l" t="t" r="r" b="b"/>
            <a:pathLst>
              <a:path w="425450" h="306704">
                <a:moveTo>
                  <a:pt x="285623" y="0"/>
                </a:moveTo>
                <a:lnTo>
                  <a:pt x="73025" y="0"/>
                </a:lnTo>
                <a:lnTo>
                  <a:pt x="59225" y="1069"/>
                </a:lnTo>
                <a:lnTo>
                  <a:pt x="13983" y="26477"/>
                </a:lnTo>
                <a:lnTo>
                  <a:pt x="0" y="62357"/>
                </a:lnTo>
                <a:lnTo>
                  <a:pt x="0" y="243967"/>
                </a:lnTo>
                <a:lnTo>
                  <a:pt x="26543" y="289306"/>
                </a:lnTo>
                <a:lnTo>
                  <a:pt x="73025" y="306324"/>
                </a:lnTo>
                <a:lnTo>
                  <a:pt x="285623" y="306324"/>
                </a:lnTo>
                <a:lnTo>
                  <a:pt x="327699" y="296733"/>
                </a:lnTo>
                <a:lnTo>
                  <a:pt x="347159" y="278002"/>
                </a:lnTo>
                <a:lnTo>
                  <a:pt x="73025" y="278002"/>
                </a:lnTo>
                <a:lnTo>
                  <a:pt x="67020" y="277020"/>
                </a:lnTo>
                <a:lnTo>
                  <a:pt x="34409" y="249070"/>
                </a:lnTo>
                <a:lnTo>
                  <a:pt x="33274" y="243967"/>
                </a:lnTo>
                <a:lnTo>
                  <a:pt x="33274" y="62357"/>
                </a:lnTo>
                <a:lnTo>
                  <a:pt x="34409" y="54842"/>
                </a:lnTo>
                <a:lnTo>
                  <a:pt x="37401" y="48910"/>
                </a:lnTo>
                <a:lnTo>
                  <a:pt x="41632" y="44051"/>
                </a:lnTo>
                <a:lnTo>
                  <a:pt x="46481" y="39750"/>
                </a:lnTo>
                <a:lnTo>
                  <a:pt x="52486" y="33143"/>
                </a:lnTo>
                <a:lnTo>
                  <a:pt x="59753" y="29749"/>
                </a:lnTo>
                <a:lnTo>
                  <a:pt x="67020" y="28499"/>
                </a:lnTo>
                <a:lnTo>
                  <a:pt x="73025" y="28321"/>
                </a:lnTo>
                <a:lnTo>
                  <a:pt x="305561" y="28321"/>
                </a:lnTo>
                <a:lnTo>
                  <a:pt x="318897" y="17018"/>
                </a:lnTo>
                <a:lnTo>
                  <a:pt x="318897" y="5714"/>
                </a:lnTo>
                <a:lnTo>
                  <a:pt x="309947" y="2411"/>
                </a:lnTo>
                <a:lnTo>
                  <a:pt x="302259" y="714"/>
                </a:lnTo>
                <a:lnTo>
                  <a:pt x="294572" y="89"/>
                </a:lnTo>
                <a:lnTo>
                  <a:pt x="285623" y="0"/>
                </a:lnTo>
                <a:close/>
              </a:path>
              <a:path w="425450" h="306704">
                <a:moveTo>
                  <a:pt x="358775" y="164464"/>
                </a:moveTo>
                <a:lnTo>
                  <a:pt x="345440" y="164464"/>
                </a:lnTo>
                <a:lnTo>
                  <a:pt x="345440" y="170180"/>
                </a:lnTo>
                <a:lnTo>
                  <a:pt x="325500" y="187198"/>
                </a:lnTo>
                <a:lnTo>
                  <a:pt x="325500" y="260985"/>
                </a:lnTo>
                <a:lnTo>
                  <a:pt x="318897" y="266573"/>
                </a:lnTo>
                <a:lnTo>
                  <a:pt x="302259" y="274431"/>
                </a:lnTo>
                <a:lnTo>
                  <a:pt x="294572" y="277020"/>
                </a:lnTo>
                <a:lnTo>
                  <a:pt x="285623" y="278002"/>
                </a:lnTo>
                <a:lnTo>
                  <a:pt x="347159" y="278002"/>
                </a:lnTo>
                <a:lnTo>
                  <a:pt x="347577" y="277435"/>
                </a:lnTo>
                <a:lnTo>
                  <a:pt x="353828" y="266573"/>
                </a:lnTo>
                <a:lnTo>
                  <a:pt x="357534" y="255837"/>
                </a:lnTo>
                <a:lnTo>
                  <a:pt x="358775" y="243967"/>
                </a:lnTo>
                <a:lnTo>
                  <a:pt x="358775" y="164464"/>
                </a:lnTo>
                <a:close/>
              </a:path>
              <a:path w="425450" h="306704">
                <a:moveTo>
                  <a:pt x="126238" y="96393"/>
                </a:moveTo>
                <a:lnTo>
                  <a:pt x="106299" y="96393"/>
                </a:lnTo>
                <a:lnTo>
                  <a:pt x="99695" y="102108"/>
                </a:lnTo>
                <a:lnTo>
                  <a:pt x="73025" y="124840"/>
                </a:lnTo>
                <a:lnTo>
                  <a:pt x="73025" y="130429"/>
                </a:lnTo>
                <a:lnTo>
                  <a:pt x="66421" y="136144"/>
                </a:lnTo>
                <a:lnTo>
                  <a:pt x="66421" y="141859"/>
                </a:lnTo>
                <a:lnTo>
                  <a:pt x="73025" y="147447"/>
                </a:lnTo>
                <a:lnTo>
                  <a:pt x="73025" y="153162"/>
                </a:lnTo>
                <a:lnTo>
                  <a:pt x="186054" y="243967"/>
                </a:lnTo>
                <a:lnTo>
                  <a:pt x="186054" y="249555"/>
                </a:lnTo>
                <a:lnTo>
                  <a:pt x="205994" y="249555"/>
                </a:lnTo>
                <a:lnTo>
                  <a:pt x="312248" y="158876"/>
                </a:lnTo>
                <a:lnTo>
                  <a:pt x="199263" y="158876"/>
                </a:lnTo>
                <a:lnTo>
                  <a:pt x="132842" y="102108"/>
                </a:lnTo>
                <a:lnTo>
                  <a:pt x="126238" y="96393"/>
                </a:lnTo>
                <a:close/>
              </a:path>
              <a:path w="425450" h="306704">
                <a:moveTo>
                  <a:pt x="385318" y="11302"/>
                </a:moveTo>
                <a:lnTo>
                  <a:pt x="371982" y="11302"/>
                </a:lnTo>
                <a:lnTo>
                  <a:pt x="365378" y="17018"/>
                </a:lnTo>
                <a:lnTo>
                  <a:pt x="199263" y="158876"/>
                </a:lnTo>
                <a:lnTo>
                  <a:pt x="312248" y="158876"/>
                </a:lnTo>
                <a:lnTo>
                  <a:pt x="418592" y="68072"/>
                </a:lnTo>
                <a:lnTo>
                  <a:pt x="425196" y="62357"/>
                </a:lnTo>
                <a:lnTo>
                  <a:pt x="425196" y="45338"/>
                </a:lnTo>
                <a:lnTo>
                  <a:pt x="391922" y="17018"/>
                </a:lnTo>
                <a:lnTo>
                  <a:pt x="385318" y="17018"/>
                </a:lnTo>
                <a:lnTo>
                  <a:pt x="385318" y="11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730740" y="3919728"/>
            <a:ext cx="478790" cy="344805"/>
          </a:xfrm>
          <a:custGeom>
            <a:avLst/>
            <a:gdLst/>
            <a:ahLst/>
            <a:cxnLst/>
            <a:rect l="l" t="t" r="r" b="b"/>
            <a:pathLst>
              <a:path w="478790" h="344804">
                <a:moveTo>
                  <a:pt x="321563" y="0"/>
                </a:moveTo>
                <a:lnTo>
                  <a:pt x="82295" y="0"/>
                </a:lnTo>
                <a:lnTo>
                  <a:pt x="66724" y="1192"/>
                </a:lnTo>
                <a:lnTo>
                  <a:pt x="29844" y="19176"/>
                </a:lnTo>
                <a:lnTo>
                  <a:pt x="1520" y="55895"/>
                </a:lnTo>
                <a:lnTo>
                  <a:pt x="0" y="70104"/>
                </a:lnTo>
                <a:lnTo>
                  <a:pt x="0" y="274320"/>
                </a:lnTo>
                <a:lnTo>
                  <a:pt x="15751" y="311931"/>
                </a:lnTo>
                <a:lnTo>
                  <a:pt x="53260" y="339645"/>
                </a:lnTo>
                <a:lnTo>
                  <a:pt x="82295" y="344424"/>
                </a:lnTo>
                <a:lnTo>
                  <a:pt x="321563" y="344424"/>
                </a:lnTo>
                <a:lnTo>
                  <a:pt x="368855" y="333654"/>
                </a:lnTo>
                <a:lnTo>
                  <a:pt x="390691" y="312547"/>
                </a:lnTo>
                <a:lnTo>
                  <a:pt x="82295" y="312547"/>
                </a:lnTo>
                <a:lnTo>
                  <a:pt x="75505" y="311453"/>
                </a:lnTo>
                <a:lnTo>
                  <a:pt x="42021" y="287020"/>
                </a:lnTo>
                <a:lnTo>
                  <a:pt x="37337" y="274320"/>
                </a:lnTo>
                <a:lnTo>
                  <a:pt x="37337" y="70104"/>
                </a:lnTo>
                <a:lnTo>
                  <a:pt x="38625" y="61670"/>
                </a:lnTo>
                <a:lnTo>
                  <a:pt x="42021" y="55022"/>
                </a:lnTo>
                <a:lnTo>
                  <a:pt x="46821" y="49565"/>
                </a:lnTo>
                <a:lnTo>
                  <a:pt x="52324" y="44704"/>
                </a:lnTo>
                <a:lnTo>
                  <a:pt x="59114" y="37288"/>
                </a:lnTo>
                <a:lnTo>
                  <a:pt x="67309" y="33480"/>
                </a:lnTo>
                <a:lnTo>
                  <a:pt x="75505" y="32077"/>
                </a:lnTo>
                <a:lnTo>
                  <a:pt x="82295" y="31876"/>
                </a:lnTo>
                <a:lnTo>
                  <a:pt x="343915" y="31876"/>
                </a:lnTo>
                <a:lnTo>
                  <a:pt x="358901" y="19176"/>
                </a:lnTo>
                <a:lnTo>
                  <a:pt x="358901" y="6350"/>
                </a:lnTo>
                <a:lnTo>
                  <a:pt x="348835" y="2678"/>
                </a:lnTo>
                <a:lnTo>
                  <a:pt x="340185" y="793"/>
                </a:lnTo>
                <a:lnTo>
                  <a:pt x="331559" y="99"/>
                </a:lnTo>
                <a:lnTo>
                  <a:pt x="321563" y="0"/>
                </a:lnTo>
                <a:close/>
              </a:path>
              <a:path w="478790" h="344804">
                <a:moveTo>
                  <a:pt x="403732" y="184912"/>
                </a:moveTo>
                <a:lnTo>
                  <a:pt x="388746" y="184912"/>
                </a:lnTo>
                <a:lnTo>
                  <a:pt x="388746" y="191388"/>
                </a:lnTo>
                <a:lnTo>
                  <a:pt x="366394" y="210438"/>
                </a:lnTo>
                <a:lnTo>
                  <a:pt x="366277" y="280074"/>
                </a:lnTo>
                <a:lnTo>
                  <a:pt x="340185" y="308562"/>
                </a:lnTo>
                <a:lnTo>
                  <a:pt x="321563" y="312547"/>
                </a:lnTo>
                <a:lnTo>
                  <a:pt x="390691" y="312547"/>
                </a:lnTo>
                <a:lnTo>
                  <a:pt x="391142" y="311931"/>
                </a:lnTo>
                <a:lnTo>
                  <a:pt x="398151" y="299720"/>
                </a:lnTo>
                <a:lnTo>
                  <a:pt x="402330" y="287635"/>
                </a:lnTo>
                <a:lnTo>
                  <a:pt x="403732" y="274320"/>
                </a:lnTo>
                <a:lnTo>
                  <a:pt x="403732" y="184912"/>
                </a:lnTo>
                <a:close/>
              </a:path>
              <a:path w="478790" h="344804">
                <a:moveTo>
                  <a:pt x="142112" y="108458"/>
                </a:moveTo>
                <a:lnTo>
                  <a:pt x="119633" y="108458"/>
                </a:lnTo>
                <a:lnTo>
                  <a:pt x="82295" y="140335"/>
                </a:lnTo>
                <a:lnTo>
                  <a:pt x="82295" y="146685"/>
                </a:lnTo>
                <a:lnTo>
                  <a:pt x="74802" y="153035"/>
                </a:lnTo>
                <a:lnTo>
                  <a:pt x="74802" y="159512"/>
                </a:lnTo>
                <a:lnTo>
                  <a:pt x="82295" y="165862"/>
                </a:lnTo>
                <a:lnTo>
                  <a:pt x="82295" y="172212"/>
                </a:lnTo>
                <a:lnTo>
                  <a:pt x="209295" y="274320"/>
                </a:lnTo>
                <a:lnTo>
                  <a:pt x="209295" y="280670"/>
                </a:lnTo>
                <a:lnTo>
                  <a:pt x="231775" y="280670"/>
                </a:lnTo>
                <a:lnTo>
                  <a:pt x="351508" y="178562"/>
                </a:lnTo>
                <a:lnTo>
                  <a:pt x="224281" y="178562"/>
                </a:lnTo>
                <a:lnTo>
                  <a:pt x="142112" y="108458"/>
                </a:lnTo>
                <a:close/>
              </a:path>
              <a:path w="478790" h="344804">
                <a:moveTo>
                  <a:pt x="433704" y="12700"/>
                </a:moveTo>
                <a:lnTo>
                  <a:pt x="418718" y="12700"/>
                </a:lnTo>
                <a:lnTo>
                  <a:pt x="411225" y="19176"/>
                </a:lnTo>
                <a:lnTo>
                  <a:pt x="224281" y="178562"/>
                </a:lnTo>
                <a:lnTo>
                  <a:pt x="351508" y="178562"/>
                </a:lnTo>
                <a:lnTo>
                  <a:pt x="471042" y="76581"/>
                </a:lnTo>
                <a:lnTo>
                  <a:pt x="478535" y="70104"/>
                </a:lnTo>
                <a:lnTo>
                  <a:pt x="478535" y="51054"/>
                </a:lnTo>
                <a:lnTo>
                  <a:pt x="441198" y="19176"/>
                </a:lnTo>
                <a:lnTo>
                  <a:pt x="433704" y="19176"/>
                </a:lnTo>
                <a:lnTo>
                  <a:pt x="433704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49729" y="6095238"/>
            <a:ext cx="5347970" cy="1991995"/>
          </a:xfrm>
          <a:custGeom>
            <a:avLst/>
            <a:gdLst/>
            <a:ahLst/>
            <a:cxnLst/>
            <a:rect l="l" t="t" r="r" b="b"/>
            <a:pathLst>
              <a:path w="5347970" h="1991995">
                <a:moveTo>
                  <a:pt x="0" y="331978"/>
                </a:moveTo>
                <a:lnTo>
                  <a:pt x="3598" y="282911"/>
                </a:lnTo>
                <a:lnTo>
                  <a:pt x="14052" y="236083"/>
                </a:lnTo>
                <a:lnTo>
                  <a:pt x="30848" y="192006"/>
                </a:lnTo>
                <a:lnTo>
                  <a:pt x="53473" y="151194"/>
                </a:lnTo>
                <a:lnTo>
                  <a:pt x="81414" y="114159"/>
                </a:lnTo>
                <a:lnTo>
                  <a:pt x="114159" y="81414"/>
                </a:lnTo>
                <a:lnTo>
                  <a:pt x="151194" y="53473"/>
                </a:lnTo>
                <a:lnTo>
                  <a:pt x="192006" y="30848"/>
                </a:lnTo>
                <a:lnTo>
                  <a:pt x="236083" y="14052"/>
                </a:lnTo>
                <a:lnTo>
                  <a:pt x="282911" y="3598"/>
                </a:lnTo>
                <a:lnTo>
                  <a:pt x="331977" y="0"/>
                </a:lnTo>
                <a:lnTo>
                  <a:pt x="5015738" y="0"/>
                </a:lnTo>
                <a:lnTo>
                  <a:pt x="5064804" y="3598"/>
                </a:lnTo>
                <a:lnTo>
                  <a:pt x="5111632" y="14052"/>
                </a:lnTo>
                <a:lnTo>
                  <a:pt x="5155709" y="30848"/>
                </a:lnTo>
                <a:lnTo>
                  <a:pt x="5196521" y="53473"/>
                </a:lnTo>
                <a:lnTo>
                  <a:pt x="5233556" y="81414"/>
                </a:lnTo>
                <a:lnTo>
                  <a:pt x="5266301" y="114159"/>
                </a:lnTo>
                <a:lnTo>
                  <a:pt x="5294242" y="151194"/>
                </a:lnTo>
                <a:lnTo>
                  <a:pt x="5316867" y="192006"/>
                </a:lnTo>
                <a:lnTo>
                  <a:pt x="5333663" y="236083"/>
                </a:lnTo>
                <a:lnTo>
                  <a:pt x="5344117" y="282911"/>
                </a:lnTo>
                <a:lnTo>
                  <a:pt x="5347716" y="331978"/>
                </a:lnTo>
                <a:lnTo>
                  <a:pt x="5347716" y="1659889"/>
                </a:lnTo>
                <a:lnTo>
                  <a:pt x="5344117" y="1708945"/>
                </a:lnTo>
                <a:lnTo>
                  <a:pt x="5333663" y="1755766"/>
                </a:lnTo>
                <a:lnTo>
                  <a:pt x="5316867" y="1799839"/>
                </a:lnTo>
                <a:lnTo>
                  <a:pt x="5294242" y="1840651"/>
                </a:lnTo>
                <a:lnTo>
                  <a:pt x="5266301" y="1877688"/>
                </a:lnTo>
                <a:lnTo>
                  <a:pt x="5233556" y="1910436"/>
                </a:lnTo>
                <a:lnTo>
                  <a:pt x="5196521" y="1938381"/>
                </a:lnTo>
                <a:lnTo>
                  <a:pt x="5155709" y="1961011"/>
                </a:lnTo>
                <a:lnTo>
                  <a:pt x="5111632" y="1977811"/>
                </a:lnTo>
                <a:lnTo>
                  <a:pt x="5064804" y="1988268"/>
                </a:lnTo>
                <a:lnTo>
                  <a:pt x="5015738" y="1991868"/>
                </a:lnTo>
                <a:lnTo>
                  <a:pt x="331977" y="1991868"/>
                </a:lnTo>
                <a:lnTo>
                  <a:pt x="282911" y="1988268"/>
                </a:lnTo>
                <a:lnTo>
                  <a:pt x="236083" y="1977811"/>
                </a:lnTo>
                <a:lnTo>
                  <a:pt x="192006" y="1961011"/>
                </a:lnTo>
                <a:lnTo>
                  <a:pt x="151194" y="1938381"/>
                </a:lnTo>
                <a:lnTo>
                  <a:pt x="114159" y="1910436"/>
                </a:lnTo>
                <a:lnTo>
                  <a:pt x="81414" y="1877688"/>
                </a:lnTo>
                <a:lnTo>
                  <a:pt x="53473" y="1840651"/>
                </a:lnTo>
                <a:lnTo>
                  <a:pt x="30848" y="1799839"/>
                </a:lnTo>
                <a:lnTo>
                  <a:pt x="14052" y="1755766"/>
                </a:lnTo>
                <a:lnTo>
                  <a:pt x="3598" y="1708945"/>
                </a:lnTo>
                <a:lnTo>
                  <a:pt x="0" y="1659889"/>
                </a:lnTo>
                <a:lnTo>
                  <a:pt x="0" y="331978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13635" y="6732448"/>
            <a:ext cx="4451985" cy="76962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81000" indent="-361950">
              <a:lnSpc>
                <a:spcPct val="100000"/>
              </a:lnSpc>
              <a:spcBef>
                <a:spcPts val="44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100" spc="70">
                <a:solidFill>
                  <a:srgbClr val="3E3E3E"/>
                </a:solidFill>
                <a:latin typeface="Tahoma"/>
                <a:cs typeface="Tahoma"/>
              </a:rPr>
              <a:t>Configures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permitted</a:t>
            </a:r>
            <a:r>
              <a:rPr dirty="0" sz="21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14">
                <a:solidFill>
                  <a:srgbClr val="3E3E3E"/>
                </a:solidFill>
                <a:latin typeface="Tahoma"/>
                <a:cs typeface="Tahoma"/>
              </a:rPr>
              <a:t>MACs</a:t>
            </a:r>
            <a:endParaRPr sz="21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35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Limits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number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65695" y="306451"/>
            <a:ext cx="2325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Port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431" y="760476"/>
            <a:ext cx="3246120" cy="3657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204840" y="1930145"/>
            <a:ext cx="58420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ensuring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41538" y="2575560"/>
            <a:ext cx="13134975" cy="2679065"/>
            <a:chOff x="1641538" y="2575560"/>
            <a:chExt cx="13134975" cy="2679065"/>
          </a:xfrm>
        </p:grpSpPr>
        <p:sp>
          <p:nvSpPr>
            <p:cNvPr id="10" name="object 10"/>
            <p:cNvSpPr/>
            <p:nvPr/>
          </p:nvSpPr>
          <p:spPr>
            <a:xfrm>
              <a:off x="1655826" y="3153918"/>
              <a:ext cx="13106400" cy="2086610"/>
            </a:xfrm>
            <a:custGeom>
              <a:avLst/>
              <a:gdLst/>
              <a:ahLst/>
              <a:cxnLst/>
              <a:rect l="l" t="t" r="r" b="b"/>
              <a:pathLst>
                <a:path w="13106400" h="2086610">
                  <a:moveTo>
                    <a:pt x="0" y="347726"/>
                  </a:moveTo>
                  <a:lnTo>
                    <a:pt x="3174" y="300545"/>
                  </a:lnTo>
                  <a:lnTo>
                    <a:pt x="12422" y="255293"/>
                  </a:lnTo>
                  <a:lnTo>
                    <a:pt x="27328" y="212383"/>
                  </a:lnTo>
                  <a:lnTo>
                    <a:pt x="47479" y="172230"/>
                  </a:lnTo>
                  <a:lnTo>
                    <a:pt x="72459" y="135249"/>
                  </a:lnTo>
                  <a:lnTo>
                    <a:pt x="101853" y="101853"/>
                  </a:lnTo>
                  <a:lnTo>
                    <a:pt x="135249" y="72459"/>
                  </a:lnTo>
                  <a:lnTo>
                    <a:pt x="172230" y="47479"/>
                  </a:lnTo>
                  <a:lnTo>
                    <a:pt x="212383" y="27328"/>
                  </a:lnTo>
                  <a:lnTo>
                    <a:pt x="255293" y="12422"/>
                  </a:lnTo>
                  <a:lnTo>
                    <a:pt x="300545" y="3174"/>
                  </a:lnTo>
                  <a:lnTo>
                    <a:pt x="347725" y="0"/>
                  </a:lnTo>
                  <a:lnTo>
                    <a:pt x="12758674" y="0"/>
                  </a:lnTo>
                  <a:lnTo>
                    <a:pt x="12805854" y="3174"/>
                  </a:lnTo>
                  <a:lnTo>
                    <a:pt x="12851106" y="12422"/>
                  </a:lnTo>
                  <a:lnTo>
                    <a:pt x="12894016" y="27328"/>
                  </a:lnTo>
                  <a:lnTo>
                    <a:pt x="12934169" y="47479"/>
                  </a:lnTo>
                  <a:lnTo>
                    <a:pt x="12971150" y="72459"/>
                  </a:lnTo>
                  <a:lnTo>
                    <a:pt x="13004545" y="101854"/>
                  </a:lnTo>
                  <a:lnTo>
                    <a:pt x="13033940" y="135249"/>
                  </a:lnTo>
                  <a:lnTo>
                    <a:pt x="13058920" y="172230"/>
                  </a:lnTo>
                  <a:lnTo>
                    <a:pt x="13079071" y="212383"/>
                  </a:lnTo>
                  <a:lnTo>
                    <a:pt x="13093977" y="255293"/>
                  </a:lnTo>
                  <a:lnTo>
                    <a:pt x="13103225" y="300545"/>
                  </a:lnTo>
                  <a:lnTo>
                    <a:pt x="13106400" y="347726"/>
                  </a:lnTo>
                  <a:lnTo>
                    <a:pt x="13106400" y="1738630"/>
                  </a:lnTo>
                  <a:lnTo>
                    <a:pt x="13103225" y="1785810"/>
                  </a:lnTo>
                  <a:lnTo>
                    <a:pt x="13093977" y="1831062"/>
                  </a:lnTo>
                  <a:lnTo>
                    <a:pt x="13079071" y="1873972"/>
                  </a:lnTo>
                  <a:lnTo>
                    <a:pt x="13058920" y="1914125"/>
                  </a:lnTo>
                  <a:lnTo>
                    <a:pt x="13033940" y="1951106"/>
                  </a:lnTo>
                  <a:lnTo>
                    <a:pt x="13004546" y="1984502"/>
                  </a:lnTo>
                  <a:lnTo>
                    <a:pt x="12971150" y="2013896"/>
                  </a:lnTo>
                  <a:lnTo>
                    <a:pt x="12934169" y="2038876"/>
                  </a:lnTo>
                  <a:lnTo>
                    <a:pt x="12894016" y="2059027"/>
                  </a:lnTo>
                  <a:lnTo>
                    <a:pt x="12851106" y="2073933"/>
                  </a:lnTo>
                  <a:lnTo>
                    <a:pt x="12805854" y="2083181"/>
                  </a:lnTo>
                  <a:lnTo>
                    <a:pt x="12758674" y="2086356"/>
                  </a:lnTo>
                  <a:lnTo>
                    <a:pt x="347725" y="2086356"/>
                  </a:lnTo>
                  <a:lnTo>
                    <a:pt x="300545" y="2083181"/>
                  </a:lnTo>
                  <a:lnTo>
                    <a:pt x="255293" y="2073933"/>
                  </a:lnTo>
                  <a:lnTo>
                    <a:pt x="212383" y="2059027"/>
                  </a:lnTo>
                  <a:lnTo>
                    <a:pt x="172230" y="2038876"/>
                  </a:lnTo>
                  <a:lnTo>
                    <a:pt x="135249" y="2013896"/>
                  </a:lnTo>
                  <a:lnTo>
                    <a:pt x="101853" y="1984502"/>
                  </a:lnTo>
                  <a:lnTo>
                    <a:pt x="72459" y="1951106"/>
                  </a:lnTo>
                  <a:lnTo>
                    <a:pt x="47479" y="1914125"/>
                  </a:lnTo>
                  <a:lnTo>
                    <a:pt x="27328" y="1873972"/>
                  </a:lnTo>
                  <a:lnTo>
                    <a:pt x="12422" y="1831062"/>
                  </a:lnTo>
                  <a:lnTo>
                    <a:pt x="3174" y="1785810"/>
                  </a:lnTo>
                  <a:lnTo>
                    <a:pt x="0" y="1738630"/>
                  </a:lnTo>
                  <a:lnTo>
                    <a:pt x="0" y="34772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15312" y="2575560"/>
              <a:ext cx="4057015" cy="753110"/>
            </a:xfrm>
            <a:custGeom>
              <a:avLst/>
              <a:gdLst/>
              <a:ahLst/>
              <a:cxnLst/>
              <a:rect l="l" t="t" r="r" b="b"/>
              <a:pathLst>
                <a:path w="4057015" h="753110">
                  <a:moveTo>
                    <a:pt x="3931412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6"/>
                  </a:lnTo>
                  <a:lnTo>
                    <a:pt x="0" y="627380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6"/>
                  </a:lnTo>
                  <a:lnTo>
                    <a:pt x="3931412" y="752856"/>
                  </a:lnTo>
                  <a:lnTo>
                    <a:pt x="3980271" y="743001"/>
                  </a:lnTo>
                  <a:lnTo>
                    <a:pt x="4020153" y="716121"/>
                  </a:lnTo>
                  <a:lnTo>
                    <a:pt x="4047033" y="676239"/>
                  </a:lnTo>
                  <a:lnTo>
                    <a:pt x="4056888" y="627380"/>
                  </a:lnTo>
                  <a:lnTo>
                    <a:pt x="4056888" y="125476"/>
                  </a:lnTo>
                  <a:lnTo>
                    <a:pt x="4047033" y="76616"/>
                  </a:lnTo>
                  <a:lnTo>
                    <a:pt x="4020153" y="36734"/>
                  </a:lnTo>
                  <a:lnTo>
                    <a:pt x="3980271" y="9854"/>
                  </a:lnTo>
                  <a:lnTo>
                    <a:pt x="393141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243762" y="5507735"/>
            <a:ext cx="7543800" cy="2593975"/>
            <a:chOff x="7243762" y="5507735"/>
            <a:chExt cx="7543800" cy="2593975"/>
          </a:xfrm>
        </p:grpSpPr>
        <p:sp>
          <p:nvSpPr>
            <p:cNvPr id="13" name="object 13"/>
            <p:cNvSpPr/>
            <p:nvPr/>
          </p:nvSpPr>
          <p:spPr>
            <a:xfrm>
              <a:off x="8011668" y="6018275"/>
              <a:ext cx="684530" cy="490855"/>
            </a:xfrm>
            <a:custGeom>
              <a:avLst/>
              <a:gdLst/>
              <a:ahLst/>
              <a:cxnLst/>
              <a:rect l="l" t="t" r="r" b="b"/>
              <a:pathLst>
                <a:path w="684529" h="490854">
                  <a:moveTo>
                    <a:pt x="459739" y="0"/>
                  </a:moveTo>
                  <a:lnTo>
                    <a:pt x="117601" y="0"/>
                  </a:lnTo>
                  <a:lnTo>
                    <a:pt x="95359" y="1712"/>
                  </a:lnTo>
                  <a:lnTo>
                    <a:pt x="58969" y="15376"/>
                  </a:lnTo>
                  <a:lnTo>
                    <a:pt x="22556" y="42477"/>
                  </a:lnTo>
                  <a:lnTo>
                    <a:pt x="2168" y="79632"/>
                  </a:lnTo>
                  <a:lnTo>
                    <a:pt x="0" y="99949"/>
                  </a:lnTo>
                  <a:lnTo>
                    <a:pt x="0" y="390779"/>
                  </a:lnTo>
                  <a:lnTo>
                    <a:pt x="22556" y="444446"/>
                  </a:lnTo>
                  <a:lnTo>
                    <a:pt x="58969" y="475351"/>
                  </a:lnTo>
                  <a:lnTo>
                    <a:pt x="95359" y="489015"/>
                  </a:lnTo>
                  <a:lnTo>
                    <a:pt x="117601" y="490728"/>
                  </a:lnTo>
                  <a:lnTo>
                    <a:pt x="459739" y="490728"/>
                  </a:lnTo>
                  <a:lnTo>
                    <a:pt x="506539" y="483885"/>
                  </a:lnTo>
                  <a:lnTo>
                    <a:pt x="545337" y="463423"/>
                  </a:lnTo>
                  <a:lnTo>
                    <a:pt x="558737" y="445262"/>
                  </a:lnTo>
                  <a:lnTo>
                    <a:pt x="117601" y="445262"/>
                  </a:lnTo>
                  <a:lnTo>
                    <a:pt x="107914" y="443710"/>
                  </a:lnTo>
                  <a:lnTo>
                    <a:pt x="66968" y="418889"/>
                  </a:lnTo>
                  <a:lnTo>
                    <a:pt x="53466" y="390779"/>
                  </a:lnTo>
                  <a:lnTo>
                    <a:pt x="53466" y="99949"/>
                  </a:lnTo>
                  <a:lnTo>
                    <a:pt x="55300" y="87880"/>
                  </a:lnTo>
                  <a:lnTo>
                    <a:pt x="60134" y="78358"/>
                  </a:lnTo>
                  <a:lnTo>
                    <a:pt x="66968" y="70552"/>
                  </a:lnTo>
                  <a:lnTo>
                    <a:pt x="74802" y="63626"/>
                  </a:lnTo>
                  <a:lnTo>
                    <a:pt x="84490" y="53127"/>
                  </a:lnTo>
                  <a:lnTo>
                    <a:pt x="96202" y="47736"/>
                  </a:lnTo>
                  <a:lnTo>
                    <a:pt x="107914" y="45749"/>
                  </a:lnTo>
                  <a:lnTo>
                    <a:pt x="117601" y="45466"/>
                  </a:lnTo>
                  <a:lnTo>
                    <a:pt x="491871" y="45466"/>
                  </a:lnTo>
                  <a:lnTo>
                    <a:pt x="513206" y="27305"/>
                  </a:lnTo>
                  <a:lnTo>
                    <a:pt x="513206" y="9143"/>
                  </a:lnTo>
                  <a:lnTo>
                    <a:pt x="498852" y="3857"/>
                  </a:lnTo>
                  <a:lnTo>
                    <a:pt x="486473" y="1143"/>
                  </a:lnTo>
                  <a:lnTo>
                    <a:pt x="474094" y="142"/>
                  </a:lnTo>
                  <a:lnTo>
                    <a:pt x="459739" y="0"/>
                  </a:lnTo>
                  <a:close/>
                </a:path>
                <a:path w="684529" h="490854">
                  <a:moveTo>
                    <a:pt x="577341" y="263525"/>
                  </a:moveTo>
                  <a:lnTo>
                    <a:pt x="556005" y="263525"/>
                  </a:lnTo>
                  <a:lnTo>
                    <a:pt x="556005" y="272669"/>
                  </a:lnTo>
                  <a:lnTo>
                    <a:pt x="523875" y="299847"/>
                  </a:lnTo>
                  <a:lnTo>
                    <a:pt x="523875" y="390779"/>
                  </a:lnTo>
                  <a:lnTo>
                    <a:pt x="523708" y="398990"/>
                  </a:lnTo>
                  <a:lnTo>
                    <a:pt x="486473" y="439610"/>
                  </a:lnTo>
                  <a:lnTo>
                    <a:pt x="459739" y="445262"/>
                  </a:lnTo>
                  <a:lnTo>
                    <a:pt x="558737" y="445262"/>
                  </a:lnTo>
                  <a:lnTo>
                    <a:pt x="559339" y="444446"/>
                  </a:lnTo>
                  <a:lnTo>
                    <a:pt x="569357" y="427100"/>
                  </a:lnTo>
                  <a:lnTo>
                    <a:pt x="575341" y="409827"/>
                  </a:lnTo>
                  <a:lnTo>
                    <a:pt x="577341" y="390779"/>
                  </a:lnTo>
                  <a:lnTo>
                    <a:pt x="577341" y="263525"/>
                  </a:lnTo>
                  <a:close/>
                </a:path>
                <a:path w="684529" h="490854">
                  <a:moveTo>
                    <a:pt x="203200" y="154431"/>
                  </a:moveTo>
                  <a:lnTo>
                    <a:pt x="192404" y="154431"/>
                  </a:lnTo>
                  <a:lnTo>
                    <a:pt x="184403" y="154574"/>
                  </a:lnTo>
                  <a:lnTo>
                    <a:pt x="176402" y="155575"/>
                  </a:lnTo>
                  <a:lnTo>
                    <a:pt x="168401" y="158289"/>
                  </a:lnTo>
                  <a:lnTo>
                    <a:pt x="160400" y="163575"/>
                  </a:lnTo>
                  <a:lnTo>
                    <a:pt x="117601" y="199898"/>
                  </a:lnTo>
                  <a:lnTo>
                    <a:pt x="117601" y="209042"/>
                  </a:lnTo>
                  <a:lnTo>
                    <a:pt x="106933" y="218059"/>
                  </a:lnTo>
                  <a:lnTo>
                    <a:pt x="108600" y="224897"/>
                  </a:lnTo>
                  <a:lnTo>
                    <a:pt x="115935" y="238525"/>
                  </a:lnTo>
                  <a:lnTo>
                    <a:pt x="117601" y="245363"/>
                  </a:lnTo>
                  <a:lnTo>
                    <a:pt x="299338" y="390779"/>
                  </a:lnTo>
                  <a:lnTo>
                    <a:pt x="299338" y="399796"/>
                  </a:lnTo>
                  <a:lnTo>
                    <a:pt x="331470" y="399796"/>
                  </a:lnTo>
                  <a:lnTo>
                    <a:pt x="502492" y="254507"/>
                  </a:lnTo>
                  <a:lnTo>
                    <a:pt x="320801" y="254507"/>
                  </a:lnTo>
                  <a:lnTo>
                    <a:pt x="203200" y="154431"/>
                  </a:lnTo>
                  <a:close/>
                </a:path>
                <a:path w="684529" h="490854">
                  <a:moveTo>
                    <a:pt x="620140" y="18161"/>
                  </a:moveTo>
                  <a:lnTo>
                    <a:pt x="598677" y="18161"/>
                  </a:lnTo>
                  <a:lnTo>
                    <a:pt x="320801" y="254507"/>
                  </a:lnTo>
                  <a:lnTo>
                    <a:pt x="502492" y="254507"/>
                  </a:lnTo>
                  <a:lnTo>
                    <a:pt x="684276" y="99949"/>
                  </a:lnTo>
                  <a:lnTo>
                    <a:pt x="630808" y="27305"/>
                  </a:lnTo>
                  <a:lnTo>
                    <a:pt x="620140" y="27305"/>
                  </a:lnTo>
                  <a:lnTo>
                    <a:pt x="620140" y="181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58050" y="6095237"/>
              <a:ext cx="7515225" cy="1991995"/>
            </a:xfrm>
            <a:custGeom>
              <a:avLst/>
              <a:gdLst/>
              <a:ahLst/>
              <a:cxnLst/>
              <a:rect l="l" t="t" r="r" b="b"/>
              <a:pathLst>
                <a:path w="7515225" h="1991995">
                  <a:moveTo>
                    <a:pt x="0" y="331978"/>
                  </a:moveTo>
                  <a:lnTo>
                    <a:pt x="3598" y="282911"/>
                  </a:lnTo>
                  <a:lnTo>
                    <a:pt x="14052" y="236083"/>
                  </a:lnTo>
                  <a:lnTo>
                    <a:pt x="30848" y="192006"/>
                  </a:lnTo>
                  <a:lnTo>
                    <a:pt x="53473" y="151194"/>
                  </a:lnTo>
                  <a:lnTo>
                    <a:pt x="81414" y="114159"/>
                  </a:lnTo>
                  <a:lnTo>
                    <a:pt x="114159" y="81414"/>
                  </a:lnTo>
                  <a:lnTo>
                    <a:pt x="151194" y="53473"/>
                  </a:lnTo>
                  <a:lnTo>
                    <a:pt x="192006" y="30848"/>
                  </a:lnTo>
                  <a:lnTo>
                    <a:pt x="236083" y="14052"/>
                  </a:lnTo>
                  <a:lnTo>
                    <a:pt x="282911" y="3598"/>
                  </a:lnTo>
                  <a:lnTo>
                    <a:pt x="331977" y="0"/>
                  </a:lnTo>
                  <a:lnTo>
                    <a:pt x="7182865" y="0"/>
                  </a:lnTo>
                  <a:lnTo>
                    <a:pt x="7231932" y="3598"/>
                  </a:lnTo>
                  <a:lnTo>
                    <a:pt x="7278760" y="14052"/>
                  </a:lnTo>
                  <a:lnTo>
                    <a:pt x="7322837" y="30848"/>
                  </a:lnTo>
                  <a:lnTo>
                    <a:pt x="7363649" y="53473"/>
                  </a:lnTo>
                  <a:lnTo>
                    <a:pt x="7400684" y="81414"/>
                  </a:lnTo>
                  <a:lnTo>
                    <a:pt x="7433429" y="114159"/>
                  </a:lnTo>
                  <a:lnTo>
                    <a:pt x="7461370" y="151194"/>
                  </a:lnTo>
                  <a:lnTo>
                    <a:pt x="7483995" y="192006"/>
                  </a:lnTo>
                  <a:lnTo>
                    <a:pt x="7500791" y="236083"/>
                  </a:lnTo>
                  <a:lnTo>
                    <a:pt x="7511245" y="282911"/>
                  </a:lnTo>
                  <a:lnTo>
                    <a:pt x="7514844" y="331978"/>
                  </a:lnTo>
                  <a:lnTo>
                    <a:pt x="7514844" y="1659889"/>
                  </a:lnTo>
                  <a:lnTo>
                    <a:pt x="7511245" y="1708948"/>
                  </a:lnTo>
                  <a:lnTo>
                    <a:pt x="7500791" y="1755770"/>
                  </a:lnTo>
                  <a:lnTo>
                    <a:pt x="7483995" y="1799845"/>
                  </a:lnTo>
                  <a:lnTo>
                    <a:pt x="7461370" y="1840657"/>
                  </a:lnTo>
                  <a:lnTo>
                    <a:pt x="7433429" y="1877693"/>
                  </a:lnTo>
                  <a:lnTo>
                    <a:pt x="7400684" y="1910440"/>
                  </a:lnTo>
                  <a:lnTo>
                    <a:pt x="7363649" y="1938385"/>
                  </a:lnTo>
                  <a:lnTo>
                    <a:pt x="7322837" y="1961013"/>
                  </a:lnTo>
                  <a:lnTo>
                    <a:pt x="7278760" y="1977812"/>
                  </a:lnTo>
                  <a:lnTo>
                    <a:pt x="7231932" y="1988268"/>
                  </a:lnTo>
                  <a:lnTo>
                    <a:pt x="7182865" y="1991868"/>
                  </a:lnTo>
                  <a:lnTo>
                    <a:pt x="331977" y="1991868"/>
                  </a:lnTo>
                  <a:lnTo>
                    <a:pt x="282911" y="1988268"/>
                  </a:lnTo>
                  <a:lnTo>
                    <a:pt x="236083" y="1977812"/>
                  </a:lnTo>
                  <a:lnTo>
                    <a:pt x="192006" y="1961013"/>
                  </a:lnTo>
                  <a:lnTo>
                    <a:pt x="151194" y="1938385"/>
                  </a:lnTo>
                  <a:lnTo>
                    <a:pt x="114159" y="1910440"/>
                  </a:lnTo>
                  <a:lnTo>
                    <a:pt x="81414" y="1877693"/>
                  </a:lnTo>
                  <a:lnTo>
                    <a:pt x="53473" y="1840657"/>
                  </a:lnTo>
                  <a:lnTo>
                    <a:pt x="30848" y="1799845"/>
                  </a:lnTo>
                  <a:lnTo>
                    <a:pt x="14052" y="1755770"/>
                  </a:lnTo>
                  <a:lnTo>
                    <a:pt x="3598" y="1708948"/>
                  </a:lnTo>
                  <a:lnTo>
                    <a:pt x="0" y="1659889"/>
                  </a:lnTo>
                  <a:lnTo>
                    <a:pt x="0" y="331978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42859" y="5507735"/>
              <a:ext cx="4523740" cy="866140"/>
            </a:xfrm>
            <a:custGeom>
              <a:avLst/>
              <a:gdLst/>
              <a:ahLst/>
              <a:cxnLst/>
              <a:rect l="l" t="t" r="r" b="b"/>
              <a:pathLst>
                <a:path w="4523740" h="866139">
                  <a:moveTo>
                    <a:pt x="4378960" y="0"/>
                  </a:moveTo>
                  <a:lnTo>
                    <a:pt x="144272" y="0"/>
                  </a:lnTo>
                  <a:lnTo>
                    <a:pt x="98690" y="7359"/>
                  </a:lnTo>
                  <a:lnTo>
                    <a:pt x="59088" y="27850"/>
                  </a:lnTo>
                  <a:lnTo>
                    <a:pt x="27850" y="59088"/>
                  </a:lnTo>
                  <a:lnTo>
                    <a:pt x="7359" y="98690"/>
                  </a:lnTo>
                  <a:lnTo>
                    <a:pt x="0" y="144272"/>
                  </a:lnTo>
                  <a:lnTo>
                    <a:pt x="0" y="721359"/>
                  </a:lnTo>
                  <a:lnTo>
                    <a:pt x="7359" y="766941"/>
                  </a:lnTo>
                  <a:lnTo>
                    <a:pt x="27850" y="806543"/>
                  </a:lnTo>
                  <a:lnTo>
                    <a:pt x="59088" y="837781"/>
                  </a:lnTo>
                  <a:lnTo>
                    <a:pt x="98690" y="858272"/>
                  </a:lnTo>
                  <a:lnTo>
                    <a:pt x="144272" y="865632"/>
                  </a:lnTo>
                  <a:lnTo>
                    <a:pt x="4378960" y="865632"/>
                  </a:lnTo>
                  <a:lnTo>
                    <a:pt x="4424541" y="858272"/>
                  </a:lnTo>
                  <a:lnTo>
                    <a:pt x="4464143" y="837781"/>
                  </a:lnTo>
                  <a:lnTo>
                    <a:pt x="4495381" y="806543"/>
                  </a:lnTo>
                  <a:lnTo>
                    <a:pt x="4515872" y="766941"/>
                  </a:lnTo>
                  <a:lnTo>
                    <a:pt x="4523232" y="721359"/>
                  </a:lnTo>
                  <a:lnTo>
                    <a:pt x="4523232" y="144272"/>
                  </a:lnTo>
                  <a:lnTo>
                    <a:pt x="4515872" y="98690"/>
                  </a:lnTo>
                  <a:lnTo>
                    <a:pt x="4495381" y="59088"/>
                  </a:lnTo>
                  <a:lnTo>
                    <a:pt x="4464143" y="27850"/>
                  </a:lnTo>
                  <a:lnTo>
                    <a:pt x="4424541" y="7359"/>
                  </a:lnTo>
                  <a:lnTo>
                    <a:pt x="437896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31289" y="2765297"/>
            <a:ext cx="8861425" cy="2040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97255">
              <a:lnSpc>
                <a:spcPct val="100000"/>
              </a:lnSpc>
              <a:spcBef>
                <a:spcPts val="100"/>
              </a:spcBef>
            </a:pP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Physical</a:t>
            </a:r>
            <a:r>
              <a:rPr dirty="0" sz="21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port</a:t>
            </a:r>
            <a:r>
              <a:rPr dirty="0" sz="21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ahoma"/>
              <a:cs typeface="Tahoma"/>
            </a:endParaRPr>
          </a:p>
          <a:p>
            <a:pPr marL="373380" indent="-361315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75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1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1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1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physical</a:t>
            </a:r>
            <a:r>
              <a:rPr dirty="0" sz="21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ports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1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endParaRPr sz="2100">
              <a:latin typeface="Tahoma"/>
              <a:cs typeface="Tahoma"/>
            </a:endParaRPr>
          </a:p>
          <a:p>
            <a:pPr marL="373380" indent="-361315">
              <a:lnSpc>
                <a:spcPct val="100000"/>
              </a:lnSpc>
              <a:spcBef>
                <a:spcPts val="894"/>
              </a:spcBef>
              <a:buSzPct val="95454"/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Physically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disconnects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unused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ports</a:t>
            </a:r>
            <a:endParaRPr sz="2200">
              <a:latin typeface="Tahoma"/>
              <a:cs typeface="Tahoma"/>
            </a:endParaRPr>
          </a:p>
          <a:p>
            <a:pPr marL="373380" indent="-361315">
              <a:lnSpc>
                <a:spcPct val="100000"/>
              </a:lnSpc>
              <a:spcBef>
                <a:spcPts val="745"/>
              </a:spcBef>
              <a:buSzPct val="95454"/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Disables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port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15311" y="5582411"/>
            <a:ext cx="4057015" cy="716280"/>
          </a:xfrm>
          <a:custGeom>
            <a:avLst/>
            <a:gdLst/>
            <a:ahLst/>
            <a:cxnLst/>
            <a:rect l="l" t="t" r="r" b="b"/>
            <a:pathLst>
              <a:path w="4057015" h="716279">
                <a:moveTo>
                  <a:pt x="3937508" y="0"/>
                </a:moveTo>
                <a:lnTo>
                  <a:pt x="119380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80" y="716280"/>
                </a:lnTo>
                <a:lnTo>
                  <a:pt x="3937508" y="716280"/>
                </a:lnTo>
                <a:lnTo>
                  <a:pt x="3983968" y="706895"/>
                </a:lnTo>
                <a:lnTo>
                  <a:pt x="4021915" y="681307"/>
                </a:lnTo>
                <a:lnTo>
                  <a:pt x="4047503" y="643360"/>
                </a:lnTo>
                <a:lnTo>
                  <a:pt x="4056888" y="596900"/>
                </a:lnTo>
                <a:lnTo>
                  <a:pt x="4056888" y="119379"/>
                </a:lnTo>
                <a:lnTo>
                  <a:pt x="4047503" y="72919"/>
                </a:lnTo>
                <a:lnTo>
                  <a:pt x="4021915" y="34972"/>
                </a:lnTo>
                <a:lnTo>
                  <a:pt x="3983968" y="9384"/>
                </a:lnTo>
                <a:lnTo>
                  <a:pt x="393750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31209" y="5754370"/>
            <a:ext cx="16268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35">
                <a:solidFill>
                  <a:srgbClr val="FFFFFF"/>
                </a:solidFill>
                <a:latin typeface="Tahoma"/>
                <a:cs typeface="Tahoma"/>
              </a:rPr>
              <a:t>MAC</a:t>
            </a:r>
            <a:r>
              <a:rPr dirty="0" sz="21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filtering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2209" y="5548095"/>
            <a:ext cx="7014209" cy="215328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632460">
              <a:lnSpc>
                <a:spcPct val="100000"/>
              </a:lnSpc>
              <a:spcBef>
                <a:spcPts val="445"/>
              </a:spcBef>
            </a:pP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Dynamic</a:t>
            </a:r>
            <a:r>
              <a:rPr dirty="0" sz="21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Tahoma"/>
                <a:cs typeface="Tahoma"/>
              </a:rPr>
              <a:t>Host</a:t>
            </a:r>
            <a:r>
              <a:rPr dirty="0" sz="21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Configuration</a:t>
            </a:r>
            <a:endParaRPr sz="2100">
              <a:latin typeface="Tahoma"/>
              <a:cs typeface="Tahoma"/>
            </a:endParaRPr>
          </a:p>
          <a:p>
            <a:pPr marL="768350">
              <a:lnSpc>
                <a:spcPct val="100000"/>
              </a:lnSpc>
              <a:spcBef>
                <a:spcPts val="345"/>
              </a:spcBef>
            </a:pPr>
            <a:r>
              <a:rPr dirty="0" sz="2100" spc="85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dirty="0" sz="21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Tahoma"/>
                <a:cs typeface="Tahoma"/>
              </a:rPr>
              <a:t>(DHCP)</a:t>
            </a:r>
            <a:r>
              <a:rPr dirty="0" sz="21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Snooping</a:t>
            </a:r>
            <a:endParaRPr sz="21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236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Inspects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arriving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ports</a:t>
            </a:r>
            <a:endParaRPr sz="2200">
              <a:latin typeface="Tahoma"/>
              <a:cs typeface="Tahoma"/>
            </a:endParaRPr>
          </a:p>
          <a:p>
            <a:pPr marL="381000" marR="5080" indent="-368935">
              <a:lnSpc>
                <a:spcPct val="113599"/>
              </a:lnSpc>
              <a:spcBef>
                <a:spcPts val="1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nam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Ins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ec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ahoma"/>
                <a:cs typeface="Tahoma"/>
              </a:rPr>
              <a:t>(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AI)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ures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packet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 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valid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addresses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0740" y="4271543"/>
            <a:ext cx="3808729" cy="9982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635">
              <a:lnSpc>
                <a:spcPct val="113900"/>
              </a:lnSpc>
              <a:spcBef>
                <a:spcPts val="100"/>
              </a:spcBef>
            </a:pPr>
            <a:r>
              <a:rPr dirty="0" spc="114">
                <a:latin typeface="Arial"/>
                <a:cs typeface="Arial"/>
              </a:rPr>
              <a:t>Implementing</a:t>
            </a:r>
            <a:r>
              <a:rPr dirty="0" spc="-10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 </a:t>
            </a:r>
            <a:r>
              <a:rPr dirty="0" spc="-760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Network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Designs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5695" y="306451"/>
            <a:ext cx="2325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Port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431" y="760476"/>
            <a:ext cx="32461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13914" y="1930145"/>
            <a:ext cx="120256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example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inspection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Cisco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switch.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98814" y="3021647"/>
            <a:ext cx="11859260" cy="4288155"/>
            <a:chOff x="2198814" y="3021647"/>
            <a:chExt cx="11859260" cy="42881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8275" y="3031236"/>
              <a:ext cx="11839955" cy="42687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3576" y="3026410"/>
              <a:ext cx="11849735" cy="4278630"/>
            </a:xfrm>
            <a:custGeom>
              <a:avLst/>
              <a:gdLst/>
              <a:ahLst/>
              <a:cxnLst/>
              <a:rect l="l" t="t" r="r" b="b"/>
              <a:pathLst>
                <a:path w="11849735" h="4278630">
                  <a:moveTo>
                    <a:pt x="0" y="4278249"/>
                  </a:moveTo>
                  <a:lnTo>
                    <a:pt x="11849481" y="4278249"/>
                  </a:lnTo>
                  <a:lnTo>
                    <a:pt x="11849481" y="0"/>
                  </a:lnTo>
                  <a:lnTo>
                    <a:pt x="0" y="0"/>
                  </a:lnTo>
                  <a:lnTo>
                    <a:pt x="0" y="4278249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4908" y="306451"/>
            <a:ext cx="42652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51302" y="1882292"/>
            <a:ext cx="1114552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marR="5080" indent="-325120">
              <a:lnSpc>
                <a:spcPct val="114100"/>
              </a:lnSpc>
              <a:spcBef>
                <a:spcPts val="100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Endpoint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procedures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technologies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restrict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level.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64673" y="4980685"/>
            <a:ext cx="3432810" cy="2155190"/>
            <a:chOff x="3864673" y="4980685"/>
            <a:chExt cx="3432810" cy="2155190"/>
          </a:xfrm>
        </p:grpSpPr>
        <p:sp>
          <p:nvSpPr>
            <p:cNvPr id="6" name="object 6"/>
            <p:cNvSpPr/>
            <p:nvPr/>
          </p:nvSpPr>
          <p:spPr>
            <a:xfrm>
              <a:off x="3869435" y="6067043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39"/>
                  </a:lnTo>
                  <a:lnTo>
                    <a:pt x="1714500" y="1063751"/>
                  </a:lnTo>
                  <a:lnTo>
                    <a:pt x="1714500" y="39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69435" y="6067043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1"/>
                  </a:moveTo>
                  <a:lnTo>
                    <a:pt x="0" y="662939"/>
                  </a:lnTo>
                  <a:lnTo>
                    <a:pt x="0" y="0"/>
                  </a:lnTo>
                  <a:lnTo>
                    <a:pt x="1714500" y="399414"/>
                  </a:lnTo>
                  <a:lnTo>
                    <a:pt x="1714500" y="106375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80887" y="6067043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4"/>
                  </a:lnTo>
                  <a:lnTo>
                    <a:pt x="0" y="1063751"/>
                  </a:lnTo>
                  <a:lnTo>
                    <a:pt x="1711452" y="662939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80887" y="6067043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39"/>
                  </a:moveTo>
                  <a:lnTo>
                    <a:pt x="0" y="1063751"/>
                  </a:lnTo>
                  <a:lnTo>
                    <a:pt x="0" y="399414"/>
                  </a:lnTo>
                  <a:lnTo>
                    <a:pt x="1711452" y="0"/>
                  </a:lnTo>
                  <a:lnTo>
                    <a:pt x="1711452" y="66293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69435" y="5658611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991" y="0"/>
                  </a:moveTo>
                  <a:lnTo>
                    <a:pt x="0" y="400431"/>
                  </a:lnTo>
                  <a:lnTo>
                    <a:pt x="0" y="408558"/>
                  </a:lnTo>
                  <a:lnTo>
                    <a:pt x="1710563" y="807719"/>
                  </a:lnTo>
                  <a:lnTo>
                    <a:pt x="3422904" y="408558"/>
                  </a:lnTo>
                  <a:lnTo>
                    <a:pt x="3422904" y="400431"/>
                  </a:lnTo>
                  <a:lnTo>
                    <a:pt x="171399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69435" y="5658611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4" y="408558"/>
                  </a:moveTo>
                  <a:lnTo>
                    <a:pt x="1710563" y="807719"/>
                  </a:lnTo>
                  <a:lnTo>
                    <a:pt x="0" y="408558"/>
                  </a:lnTo>
                  <a:lnTo>
                    <a:pt x="0" y="400431"/>
                  </a:lnTo>
                  <a:lnTo>
                    <a:pt x="1713991" y="0"/>
                  </a:lnTo>
                  <a:lnTo>
                    <a:pt x="3422904" y="400431"/>
                  </a:lnTo>
                  <a:lnTo>
                    <a:pt x="3422904" y="40855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55869" y="4993385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60" h="1074420">
                  <a:moveTo>
                    <a:pt x="525779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79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59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55869" y="4993385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60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79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59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79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488940" y="5336235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77337" y="4980685"/>
            <a:ext cx="3432810" cy="2155190"/>
            <a:chOff x="9177337" y="4980685"/>
            <a:chExt cx="3432810" cy="2155190"/>
          </a:xfrm>
        </p:grpSpPr>
        <p:sp>
          <p:nvSpPr>
            <p:cNvPr id="16" name="object 16"/>
            <p:cNvSpPr/>
            <p:nvPr/>
          </p:nvSpPr>
          <p:spPr>
            <a:xfrm>
              <a:off x="9182100" y="6067043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39"/>
                  </a:lnTo>
                  <a:lnTo>
                    <a:pt x="1714500" y="1063751"/>
                  </a:lnTo>
                  <a:lnTo>
                    <a:pt x="1714500" y="39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82100" y="6067043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1"/>
                  </a:moveTo>
                  <a:lnTo>
                    <a:pt x="0" y="662939"/>
                  </a:lnTo>
                  <a:lnTo>
                    <a:pt x="0" y="0"/>
                  </a:lnTo>
                  <a:lnTo>
                    <a:pt x="1714500" y="399414"/>
                  </a:lnTo>
                  <a:lnTo>
                    <a:pt x="1714500" y="106375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893551" y="6067043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4"/>
                  </a:lnTo>
                  <a:lnTo>
                    <a:pt x="0" y="1063751"/>
                  </a:lnTo>
                  <a:lnTo>
                    <a:pt x="1711452" y="662939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893551" y="6067043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39"/>
                  </a:moveTo>
                  <a:lnTo>
                    <a:pt x="0" y="1063751"/>
                  </a:lnTo>
                  <a:lnTo>
                    <a:pt x="0" y="399414"/>
                  </a:lnTo>
                  <a:lnTo>
                    <a:pt x="1711452" y="0"/>
                  </a:lnTo>
                  <a:lnTo>
                    <a:pt x="1711452" y="66293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82100" y="5658611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865" y="0"/>
                  </a:moveTo>
                  <a:lnTo>
                    <a:pt x="0" y="400431"/>
                  </a:lnTo>
                  <a:lnTo>
                    <a:pt x="0" y="408558"/>
                  </a:lnTo>
                  <a:lnTo>
                    <a:pt x="1710563" y="807719"/>
                  </a:lnTo>
                  <a:lnTo>
                    <a:pt x="3422904" y="408558"/>
                  </a:lnTo>
                  <a:lnTo>
                    <a:pt x="3422904" y="400431"/>
                  </a:lnTo>
                  <a:lnTo>
                    <a:pt x="171386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82100" y="5658611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4" y="408558"/>
                  </a:moveTo>
                  <a:lnTo>
                    <a:pt x="1710563" y="807719"/>
                  </a:lnTo>
                  <a:lnTo>
                    <a:pt x="0" y="408558"/>
                  </a:lnTo>
                  <a:lnTo>
                    <a:pt x="0" y="400431"/>
                  </a:lnTo>
                  <a:lnTo>
                    <a:pt x="1713865" y="0"/>
                  </a:lnTo>
                  <a:lnTo>
                    <a:pt x="3422904" y="400431"/>
                  </a:lnTo>
                  <a:lnTo>
                    <a:pt x="3422904" y="40855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368533" y="4993385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525780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80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60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68533" y="4993385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80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60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80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642740" y="3240404"/>
            <a:ext cx="3950970" cy="1767205"/>
            <a:chOff x="3642740" y="3240404"/>
            <a:chExt cx="3950970" cy="1767205"/>
          </a:xfrm>
        </p:grpSpPr>
        <p:sp>
          <p:nvSpPr>
            <p:cNvPr id="25" name="object 25"/>
            <p:cNvSpPr/>
            <p:nvPr/>
          </p:nvSpPr>
          <p:spPr>
            <a:xfrm>
              <a:off x="5581649" y="4310633"/>
              <a:ext cx="1270" cy="682625"/>
            </a:xfrm>
            <a:custGeom>
              <a:avLst/>
              <a:gdLst/>
              <a:ahLst/>
              <a:cxnLst/>
              <a:rect l="l" t="t" r="r" b="b"/>
              <a:pathLst>
                <a:path w="1270" h="682625">
                  <a:moveTo>
                    <a:pt x="888" y="68224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52265" y="3249929"/>
              <a:ext cx="3931920" cy="1064260"/>
            </a:xfrm>
            <a:custGeom>
              <a:avLst/>
              <a:gdLst/>
              <a:ahLst/>
              <a:cxnLst/>
              <a:rect l="l" t="t" r="r" b="b"/>
              <a:pathLst>
                <a:path w="3931920" h="1064260">
                  <a:moveTo>
                    <a:pt x="0" y="177292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3754628" y="0"/>
                  </a:lnTo>
                  <a:lnTo>
                    <a:pt x="3801759" y="6332"/>
                  </a:lnTo>
                  <a:lnTo>
                    <a:pt x="3844111" y="24205"/>
                  </a:lnTo>
                  <a:lnTo>
                    <a:pt x="3879992" y="51927"/>
                  </a:lnTo>
                  <a:lnTo>
                    <a:pt x="3907714" y="87808"/>
                  </a:lnTo>
                  <a:lnTo>
                    <a:pt x="3925587" y="130160"/>
                  </a:lnTo>
                  <a:lnTo>
                    <a:pt x="3931919" y="177292"/>
                  </a:lnTo>
                  <a:lnTo>
                    <a:pt x="3931919" y="886460"/>
                  </a:lnTo>
                  <a:lnTo>
                    <a:pt x="3925587" y="933591"/>
                  </a:lnTo>
                  <a:lnTo>
                    <a:pt x="3907714" y="975943"/>
                  </a:lnTo>
                  <a:lnTo>
                    <a:pt x="3879992" y="1011824"/>
                  </a:lnTo>
                  <a:lnTo>
                    <a:pt x="3844111" y="1039546"/>
                  </a:lnTo>
                  <a:lnTo>
                    <a:pt x="3801759" y="1057419"/>
                  </a:lnTo>
                  <a:lnTo>
                    <a:pt x="3754628" y="1063752"/>
                  </a:lnTo>
                  <a:lnTo>
                    <a:pt x="177292" y="1063752"/>
                  </a:lnTo>
                  <a:lnTo>
                    <a:pt x="130160" y="1057419"/>
                  </a:lnTo>
                  <a:lnTo>
                    <a:pt x="87808" y="1039546"/>
                  </a:lnTo>
                  <a:lnTo>
                    <a:pt x="51927" y="1011824"/>
                  </a:lnTo>
                  <a:lnTo>
                    <a:pt x="24205" y="975943"/>
                  </a:lnTo>
                  <a:lnTo>
                    <a:pt x="6332" y="933591"/>
                  </a:lnTo>
                  <a:lnTo>
                    <a:pt x="0" y="886460"/>
                  </a:lnTo>
                  <a:lnTo>
                    <a:pt x="0" y="177292"/>
                  </a:lnTo>
                  <a:close/>
                </a:path>
              </a:pathLst>
            </a:custGeom>
            <a:ln w="1905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802239" y="5336794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545448" y="3240404"/>
            <a:ext cx="4554855" cy="1783714"/>
            <a:chOff x="8545448" y="3240404"/>
            <a:chExt cx="4554855" cy="1783714"/>
          </a:xfrm>
        </p:grpSpPr>
        <p:sp>
          <p:nvSpPr>
            <p:cNvPr id="29" name="object 29"/>
            <p:cNvSpPr/>
            <p:nvPr/>
          </p:nvSpPr>
          <p:spPr>
            <a:xfrm>
              <a:off x="10872977" y="4327397"/>
              <a:ext cx="1270" cy="682625"/>
            </a:xfrm>
            <a:custGeom>
              <a:avLst/>
              <a:gdLst/>
              <a:ahLst/>
              <a:cxnLst/>
              <a:rect l="l" t="t" r="r" b="b"/>
              <a:pathLst>
                <a:path w="1270" h="682625">
                  <a:moveTo>
                    <a:pt x="889" y="68224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554973" y="3249929"/>
              <a:ext cx="4535805" cy="1064260"/>
            </a:xfrm>
            <a:custGeom>
              <a:avLst/>
              <a:gdLst/>
              <a:ahLst/>
              <a:cxnLst/>
              <a:rect l="l" t="t" r="r" b="b"/>
              <a:pathLst>
                <a:path w="4535805" h="1064260">
                  <a:moveTo>
                    <a:pt x="0" y="177292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358132" y="0"/>
                  </a:lnTo>
                  <a:lnTo>
                    <a:pt x="4405263" y="6332"/>
                  </a:lnTo>
                  <a:lnTo>
                    <a:pt x="4447615" y="24205"/>
                  </a:lnTo>
                  <a:lnTo>
                    <a:pt x="4483496" y="51927"/>
                  </a:lnTo>
                  <a:lnTo>
                    <a:pt x="4511218" y="87808"/>
                  </a:lnTo>
                  <a:lnTo>
                    <a:pt x="4529091" y="130160"/>
                  </a:lnTo>
                  <a:lnTo>
                    <a:pt x="4535424" y="177292"/>
                  </a:lnTo>
                  <a:lnTo>
                    <a:pt x="4535424" y="886460"/>
                  </a:lnTo>
                  <a:lnTo>
                    <a:pt x="4529091" y="933591"/>
                  </a:lnTo>
                  <a:lnTo>
                    <a:pt x="4511218" y="975943"/>
                  </a:lnTo>
                  <a:lnTo>
                    <a:pt x="4483496" y="1011824"/>
                  </a:lnTo>
                  <a:lnTo>
                    <a:pt x="4447615" y="1039546"/>
                  </a:lnTo>
                  <a:lnTo>
                    <a:pt x="4405263" y="1057419"/>
                  </a:lnTo>
                  <a:lnTo>
                    <a:pt x="4358132" y="1063752"/>
                  </a:lnTo>
                  <a:lnTo>
                    <a:pt x="177292" y="1063752"/>
                  </a:lnTo>
                  <a:lnTo>
                    <a:pt x="130160" y="1057419"/>
                  </a:lnTo>
                  <a:lnTo>
                    <a:pt x="87808" y="1039546"/>
                  </a:lnTo>
                  <a:lnTo>
                    <a:pt x="51927" y="1011824"/>
                  </a:lnTo>
                  <a:lnTo>
                    <a:pt x="24205" y="975943"/>
                  </a:lnTo>
                  <a:lnTo>
                    <a:pt x="6332" y="933591"/>
                  </a:lnTo>
                  <a:lnTo>
                    <a:pt x="0" y="886460"/>
                  </a:lnTo>
                  <a:lnTo>
                    <a:pt x="0" y="177292"/>
                  </a:lnTo>
                  <a:close/>
                </a:path>
              </a:pathLst>
            </a:custGeom>
            <a:ln w="19049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166361" y="3196107"/>
            <a:ext cx="2903220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6364">
              <a:lnSpc>
                <a:spcPct val="150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Port-Based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(PNAC)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84206" y="3196107"/>
            <a:ext cx="2076450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305" marR="5080" indent="-142240">
              <a:lnSpc>
                <a:spcPct val="150100"/>
              </a:lnSpc>
              <a:spcBef>
                <a:spcPts val="100"/>
              </a:spcBef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Ne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 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(NAC)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6417" y="306451"/>
            <a:ext cx="8042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Control: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Posture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Assessment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7" y="760476"/>
            <a:ext cx="1120597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05327" y="3511730"/>
            <a:ext cx="4554220" cy="4047490"/>
          </a:xfrm>
          <a:custGeom>
            <a:avLst/>
            <a:gdLst/>
            <a:ahLst/>
            <a:cxnLst/>
            <a:rect l="l" t="t" r="r" b="b"/>
            <a:pathLst>
              <a:path w="4554220" h="4047490">
                <a:moveTo>
                  <a:pt x="980142" y="1026995"/>
                </a:moveTo>
                <a:lnTo>
                  <a:pt x="903351" y="1026995"/>
                </a:lnTo>
                <a:lnTo>
                  <a:pt x="907542" y="1030805"/>
                </a:lnTo>
                <a:lnTo>
                  <a:pt x="911606" y="1030805"/>
                </a:lnTo>
                <a:lnTo>
                  <a:pt x="911606" y="3240224"/>
                </a:lnTo>
                <a:lnTo>
                  <a:pt x="2309368" y="3984063"/>
                </a:lnTo>
                <a:lnTo>
                  <a:pt x="2358864" y="4006393"/>
                </a:lnTo>
                <a:lnTo>
                  <a:pt x="2410140" y="4024047"/>
                </a:lnTo>
                <a:lnTo>
                  <a:pt x="2462996" y="4036860"/>
                </a:lnTo>
                <a:lnTo>
                  <a:pt x="2517229" y="4044669"/>
                </a:lnTo>
                <a:lnTo>
                  <a:pt x="2572639" y="4047309"/>
                </a:lnTo>
                <a:lnTo>
                  <a:pt x="2619182" y="4045473"/>
                </a:lnTo>
                <a:lnTo>
                  <a:pt x="2665372" y="4040028"/>
                </a:lnTo>
                <a:lnTo>
                  <a:pt x="2710878" y="4031069"/>
                </a:lnTo>
                <a:lnTo>
                  <a:pt x="2755368" y="4018692"/>
                </a:lnTo>
                <a:lnTo>
                  <a:pt x="2798510" y="4002991"/>
                </a:lnTo>
                <a:lnTo>
                  <a:pt x="2817579" y="3994286"/>
                </a:lnTo>
                <a:lnTo>
                  <a:pt x="2576639" y="3994286"/>
                </a:lnTo>
                <a:lnTo>
                  <a:pt x="2528070" y="3991947"/>
                </a:lnTo>
                <a:lnTo>
                  <a:pt x="2479892" y="3984929"/>
                </a:lnTo>
                <a:lnTo>
                  <a:pt x="2432498" y="3973232"/>
                </a:lnTo>
                <a:lnTo>
                  <a:pt x="2386278" y="3956857"/>
                </a:lnTo>
                <a:lnTo>
                  <a:pt x="2341626" y="3935803"/>
                </a:lnTo>
                <a:lnTo>
                  <a:pt x="980567" y="3217872"/>
                </a:lnTo>
                <a:lnTo>
                  <a:pt x="980567" y="1030805"/>
                </a:lnTo>
                <a:lnTo>
                  <a:pt x="980142" y="1026995"/>
                </a:lnTo>
                <a:close/>
              </a:path>
              <a:path w="4554220" h="4047490">
                <a:moveTo>
                  <a:pt x="2818319" y="53413"/>
                </a:moveTo>
                <a:lnTo>
                  <a:pt x="2576639" y="53413"/>
                </a:lnTo>
                <a:lnTo>
                  <a:pt x="2625208" y="55760"/>
                </a:lnTo>
                <a:lnTo>
                  <a:pt x="2673386" y="62801"/>
                </a:lnTo>
                <a:lnTo>
                  <a:pt x="2720780" y="74536"/>
                </a:lnTo>
                <a:lnTo>
                  <a:pt x="2767000" y="90964"/>
                </a:lnTo>
                <a:lnTo>
                  <a:pt x="2811653" y="112087"/>
                </a:lnTo>
                <a:lnTo>
                  <a:pt x="4261993" y="881961"/>
                </a:lnTo>
                <a:lnTo>
                  <a:pt x="4304000" y="906343"/>
                </a:lnTo>
                <a:lnTo>
                  <a:pt x="4342413" y="934582"/>
                </a:lnTo>
                <a:lnTo>
                  <a:pt x="4377038" y="966298"/>
                </a:lnTo>
                <a:lnTo>
                  <a:pt x="4407679" y="1001113"/>
                </a:lnTo>
                <a:lnTo>
                  <a:pt x="4434141" y="1038647"/>
                </a:lnTo>
                <a:lnTo>
                  <a:pt x="4456229" y="1078520"/>
                </a:lnTo>
                <a:lnTo>
                  <a:pt x="4473749" y="1120353"/>
                </a:lnTo>
                <a:lnTo>
                  <a:pt x="4486504" y="1163767"/>
                </a:lnTo>
                <a:lnTo>
                  <a:pt x="4494300" y="1208381"/>
                </a:lnTo>
                <a:lnTo>
                  <a:pt x="4496943" y="1253817"/>
                </a:lnTo>
                <a:lnTo>
                  <a:pt x="4496943" y="2793819"/>
                </a:lnTo>
                <a:lnTo>
                  <a:pt x="4494300" y="2839190"/>
                </a:lnTo>
                <a:lnTo>
                  <a:pt x="4486504" y="2883577"/>
                </a:lnTo>
                <a:lnTo>
                  <a:pt x="4473749" y="2926670"/>
                </a:lnTo>
                <a:lnTo>
                  <a:pt x="4456229" y="2968154"/>
                </a:lnTo>
                <a:lnTo>
                  <a:pt x="4434141" y="3007719"/>
                </a:lnTo>
                <a:lnTo>
                  <a:pt x="4407679" y="3045050"/>
                </a:lnTo>
                <a:lnTo>
                  <a:pt x="4377038" y="3079837"/>
                </a:lnTo>
                <a:lnTo>
                  <a:pt x="4342413" y="3111766"/>
                </a:lnTo>
                <a:lnTo>
                  <a:pt x="4304000" y="3140525"/>
                </a:lnTo>
                <a:lnTo>
                  <a:pt x="4261993" y="3165802"/>
                </a:lnTo>
                <a:lnTo>
                  <a:pt x="2811653" y="3935803"/>
                </a:lnTo>
                <a:lnTo>
                  <a:pt x="2767000" y="3956857"/>
                </a:lnTo>
                <a:lnTo>
                  <a:pt x="2720780" y="3973232"/>
                </a:lnTo>
                <a:lnTo>
                  <a:pt x="2673386" y="3984929"/>
                </a:lnTo>
                <a:lnTo>
                  <a:pt x="2625208" y="3991947"/>
                </a:lnTo>
                <a:lnTo>
                  <a:pt x="2576639" y="3994286"/>
                </a:lnTo>
                <a:lnTo>
                  <a:pt x="2817579" y="3994286"/>
                </a:lnTo>
                <a:lnTo>
                  <a:pt x="4290441" y="3214062"/>
                </a:lnTo>
                <a:lnTo>
                  <a:pt x="4333098" y="3188862"/>
                </a:lnTo>
                <a:lnTo>
                  <a:pt x="4372557" y="3160099"/>
                </a:lnTo>
                <a:lnTo>
                  <a:pt x="4408635" y="3128091"/>
                </a:lnTo>
                <a:lnTo>
                  <a:pt x="4441150" y="3093162"/>
                </a:lnTo>
                <a:lnTo>
                  <a:pt x="4469921" y="3055632"/>
                </a:lnTo>
                <a:lnTo>
                  <a:pt x="4494765" y="3015822"/>
                </a:lnTo>
                <a:lnTo>
                  <a:pt x="4515500" y="2974054"/>
                </a:lnTo>
                <a:lnTo>
                  <a:pt x="4531945" y="2930648"/>
                </a:lnTo>
                <a:lnTo>
                  <a:pt x="4543916" y="2885927"/>
                </a:lnTo>
                <a:lnTo>
                  <a:pt x="4551232" y="2840210"/>
                </a:lnTo>
                <a:lnTo>
                  <a:pt x="4553712" y="2793819"/>
                </a:lnTo>
                <a:lnTo>
                  <a:pt x="4553712" y="1253817"/>
                </a:lnTo>
                <a:lnTo>
                  <a:pt x="4551232" y="1207398"/>
                </a:lnTo>
                <a:lnTo>
                  <a:pt x="4543916" y="1161663"/>
                </a:lnTo>
                <a:lnTo>
                  <a:pt x="4531945" y="1116933"/>
                </a:lnTo>
                <a:lnTo>
                  <a:pt x="4515500" y="1073526"/>
                </a:lnTo>
                <a:lnTo>
                  <a:pt x="4494733" y="1031710"/>
                </a:lnTo>
                <a:lnTo>
                  <a:pt x="4469921" y="991961"/>
                </a:lnTo>
                <a:lnTo>
                  <a:pt x="4441150" y="954442"/>
                </a:lnTo>
                <a:lnTo>
                  <a:pt x="4408635" y="919524"/>
                </a:lnTo>
                <a:lnTo>
                  <a:pt x="4372557" y="887527"/>
                </a:lnTo>
                <a:lnTo>
                  <a:pt x="4333098" y="858771"/>
                </a:lnTo>
                <a:lnTo>
                  <a:pt x="4290441" y="833574"/>
                </a:lnTo>
                <a:lnTo>
                  <a:pt x="2839974" y="63573"/>
                </a:lnTo>
                <a:lnTo>
                  <a:pt x="2818319" y="53413"/>
                </a:lnTo>
                <a:close/>
              </a:path>
              <a:path w="4554220" h="4047490">
                <a:moveTo>
                  <a:pt x="441706" y="1480893"/>
                </a:moveTo>
                <a:lnTo>
                  <a:pt x="384937" y="1480893"/>
                </a:lnTo>
                <a:lnTo>
                  <a:pt x="384937" y="3024324"/>
                </a:lnTo>
                <a:lnTo>
                  <a:pt x="387076" y="3034680"/>
                </a:lnTo>
                <a:lnTo>
                  <a:pt x="393001" y="3042977"/>
                </a:lnTo>
                <a:lnTo>
                  <a:pt x="401974" y="3048488"/>
                </a:lnTo>
                <a:lnTo>
                  <a:pt x="413258" y="3050486"/>
                </a:lnTo>
                <a:lnTo>
                  <a:pt x="424507" y="3048488"/>
                </a:lnTo>
                <a:lnTo>
                  <a:pt x="433530" y="3042977"/>
                </a:lnTo>
                <a:lnTo>
                  <a:pt x="439529" y="3034680"/>
                </a:lnTo>
                <a:lnTo>
                  <a:pt x="441706" y="3024324"/>
                </a:lnTo>
                <a:lnTo>
                  <a:pt x="441706" y="1480893"/>
                </a:lnTo>
                <a:close/>
              </a:path>
              <a:path w="4554220" h="4047490">
                <a:moveTo>
                  <a:pt x="911606" y="967559"/>
                </a:moveTo>
                <a:lnTo>
                  <a:pt x="441706" y="967559"/>
                </a:lnTo>
                <a:lnTo>
                  <a:pt x="426448" y="968250"/>
                </a:lnTo>
                <a:lnTo>
                  <a:pt x="380746" y="978608"/>
                </a:lnTo>
                <a:lnTo>
                  <a:pt x="48641" y="1112593"/>
                </a:lnTo>
                <a:lnTo>
                  <a:pt x="12176" y="1138993"/>
                </a:lnTo>
                <a:lnTo>
                  <a:pt x="0" y="1179395"/>
                </a:lnTo>
                <a:lnTo>
                  <a:pt x="8001" y="1488259"/>
                </a:lnTo>
                <a:lnTo>
                  <a:pt x="13525" y="1516352"/>
                </a:lnTo>
                <a:lnTo>
                  <a:pt x="27813" y="1534693"/>
                </a:lnTo>
                <a:lnTo>
                  <a:pt x="47434" y="1544677"/>
                </a:lnTo>
                <a:lnTo>
                  <a:pt x="68961" y="1547695"/>
                </a:lnTo>
                <a:lnTo>
                  <a:pt x="76962" y="1547695"/>
                </a:lnTo>
                <a:lnTo>
                  <a:pt x="333998" y="1491942"/>
                </a:lnTo>
                <a:lnTo>
                  <a:pt x="64770" y="1491942"/>
                </a:lnTo>
                <a:lnTo>
                  <a:pt x="64770" y="1488259"/>
                </a:lnTo>
                <a:lnTo>
                  <a:pt x="56769" y="1179395"/>
                </a:lnTo>
                <a:lnTo>
                  <a:pt x="56769" y="1172156"/>
                </a:lnTo>
                <a:lnTo>
                  <a:pt x="397001" y="1034361"/>
                </a:lnTo>
                <a:lnTo>
                  <a:pt x="433450" y="1026995"/>
                </a:lnTo>
                <a:lnTo>
                  <a:pt x="980142" y="1026995"/>
                </a:lnTo>
                <a:lnTo>
                  <a:pt x="979086" y="1017516"/>
                </a:lnTo>
                <a:lnTo>
                  <a:pt x="950289" y="978435"/>
                </a:lnTo>
                <a:lnTo>
                  <a:pt x="926008" y="968867"/>
                </a:lnTo>
                <a:lnTo>
                  <a:pt x="911606" y="967559"/>
                </a:lnTo>
                <a:close/>
              </a:path>
              <a:path w="4554220" h="4047490">
                <a:moveTo>
                  <a:pt x="392874" y="1423562"/>
                </a:moveTo>
                <a:lnTo>
                  <a:pt x="380746" y="1424886"/>
                </a:lnTo>
                <a:lnTo>
                  <a:pt x="68961" y="1491942"/>
                </a:lnTo>
                <a:lnTo>
                  <a:pt x="333998" y="1491942"/>
                </a:lnTo>
                <a:lnTo>
                  <a:pt x="384937" y="1480893"/>
                </a:lnTo>
                <a:lnTo>
                  <a:pt x="441706" y="1480893"/>
                </a:lnTo>
                <a:lnTo>
                  <a:pt x="441706" y="1466034"/>
                </a:lnTo>
                <a:lnTo>
                  <a:pt x="440844" y="1459728"/>
                </a:lnTo>
                <a:lnTo>
                  <a:pt x="415607" y="1429154"/>
                </a:lnTo>
                <a:lnTo>
                  <a:pt x="404622" y="1424965"/>
                </a:lnTo>
                <a:lnTo>
                  <a:pt x="392874" y="1423562"/>
                </a:lnTo>
                <a:close/>
              </a:path>
              <a:path w="4554220" h="4047490">
                <a:moveTo>
                  <a:pt x="2601483" y="0"/>
                </a:moveTo>
                <a:lnTo>
                  <a:pt x="2551795" y="0"/>
                </a:lnTo>
                <a:lnTo>
                  <a:pt x="2502288" y="4238"/>
                </a:lnTo>
                <a:lnTo>
                  <a:pt x="2453323" y="12714"/>
                </a:lnTo>
                <a:lnTo>
                  <a:pt x="2405263" y="25429"/>
                </a:lnTo>
                <a:lnTo>
                  <a:pt x="2358470" y="42382"/>
                </a:lnTo>
                <a:lnTo>
                  <a:pt x="2313305" y="63573"/>
                </a:lnTo>
                <a:lnTo>
                  <a:pt x="1033018" y="696033"/>
                </a:lnTo>
                <a:lnTo>
                  <a:pt x="1017123" y="722090"/>
                </a:lnTo>
                <a:lnTo>
                  <a:pt x="1020952" y="733117"/>
                </a:lnTo>
                <a:lnTo>
                  <a:pt x="1028372" y="742186"/>
                </a:lnTo>
                <a:lnTo>
                  <a:pt x="1038113" y="747087"/>
                </a:lnTo>
                <a:lnTo>
                  <a:pt x="1049402" y="747797"/>
                </a:lnTo>
                <a:lnTo>
                  <a:pt x="1061466" y="744293"/>
                </a:lnTo>
                <a:lnTo>
                  <a:pt x="2341626" y="112087"/>
                </a:lnTo>
                <a:lnTo>
                  <a:pt x="2386278" y="90964"/>
                </a:lnTo>
                <a:lnTo>
                  <a:pt x="2432498" y="74536"/>
                </a:lnTo>
                <a:lnTo>
                  <a:pt x="2479892" y="62801"/>
                </a:lnTo>
                <a:lnTo>
                  <a:pt x="2528070" y="55760"/>
                </a:lnTo>
                <a:lnTo>
                  <a:pt x="2576639" y="53413"/>
                </a:lnTo>
                <a:lnTo>
                  <a:pt x="2818319" y="53413"/>
                </a:lnTo>
                <a:lnTo>
                  <a:pt x="2794808" y="42382"/>
                </a:lnTo>
                <a:lnTo>
                  <a:pt x="2748015" y="25429"/>
                </a:lnTo>
                <a:lnTo>
                  <a:pt x="2699955" y="12714"/>
                </a:lnTo>
                <a:lnTo>
                  <a:pt x="2650990" y="4238"/>
                </a:lnTo>
                <a:lnTo>
                  <a:pt x="260148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46235" y="3520440"/>
            <a:ext cx="4227830" cy="4038600"/>
          </a:xfrm>
          <a:custGeom>
            <a:avLst/>
            <a:gdLst/>
            <a:ahLst/>
            <a:cxnLst/>
            <a:rect l="l" t="t" r="r" b="b"/>
            <a:pathLst>
              <a:path w="4227830" h="4038600">
                <a:moveTo>
                  <a:pt x="880177" y="1409700"/>
                </a:moveTo>
                <a:lnTo>
                  <a:pt x="763752" y="1409700"/>
                </a:lnTo>
                <a:lnTo>
                  <a:pt x="800814" y="1422400"/>
                </a:lnTo>
                <a:lnTo>
                  <a:pt x="833804" y="1435100"/>
                </a:lnTo>
                <a:lnTo>
                  <a:pt x="862711" y="1460500"/>
                </a:lnTo>
                <a:lnTo>
                  <a:pt x="903287" y="1511300"/>
                </a:lnTo>
                <a:lnTo>
                  <a:pt x="913431" y="1549400"/>
                </a:lnTo>
                <a:lnTo>
                  <a:pt x="916813" y="1574800"/>
                </a:lnTo>
                <a:lnTo>
                  <a:pt x="915041" y="1600200"/>
                </a:lnTo>
                <a:lnTo>
                  <a:pt x="897866" y="1651000"/>
                </a:lnTo>
                <a:lnTo>
                  <a:pt x="880457" y="1689100"/>
                </a:lnTo>
                <a:lnTo>
                  <a:pt x="822983" y="1778000"/>
                </a:lnTo>
                <a:lnTo>
                  <a:pt x="728620" y="1892300"/>
                </a:lnTo>
                <a:lnTo>
                  <a:pt x="665099" y="1968500"/>
                </a:lnTo>
                <a:lnTo>
                  <a:pt x="492379" y="2146300"/>
                </a:lnTo>
                <a:lnTo>
                  <a:pt x="449903" y="2197100"/>
                </a:lnTo>
                <a:lnTo>
                  <a:pt x="408699" y="2247900"/>
                </a:lnTo>
                <a:lnTo>
                  <a:pt x="368767" y="2286000"/>
                </a:lnTo>
                <a:lnTo>
                  <a:pt x="330108" y="2324100"/>
                </a:lnTo>
                <a:lnTo>
                  <a:pt x="292721" y="2374900"/>
                </a:lnTo>
                <a:lnTo>
                  <a:pt x="256608" y="2413000"/>
                </a:lnTo>
                <a:lnTo>
                  <a:pt x="221769" y="2438400"/>
                </a:lnTo>
                <a:lnTo>
                  <a:pt x="188203" y="2476500"/>
                </a:lnTo>
                <a:lnTo>
                  <a:pt x="155912" y="2514600"/>
                </a:lnTo>
                <a:lnTo>
                  <a:pt x="124895" y="2540000"/>
                </a:lnTo>
                <a:lnTo>
                  <a:pt x="95154" y="2578100"/>
                </a:lnTo>
                <a:lnTo>
                  <a:pt x="66687" y="2603500"/>
                </a:lnTo>
                <a:lnTo>
                  <a:pt x="27993" y="2641600"/>
                </a:lnTo>
                <a:lnTo>
                  <a:pt x="14224" y="2692400"/>
                </a:lnTo>
                <a:lnTo>
                  <a:pt x="14224" y="3022600"/>
                </a:lnTo>
                <a:lnTo>
                  <a:pt x="15541" y="3035300"/>
                </a:lnTo>
                <a:lnTo>
                  <a:pt x="19240" y="3048000"/>
                </a:lnTo>
                <a:lnTo>
                  <a:pt x="24939" y="3048000"/>
                </a:lnTo>
                <a:lnTo>
                  <a:pt x="32258" y="3060700"/>
                </a:lnTo>
                <a:lnTo>
                  <a:pt x="41042" y="3073400"/>
                </a:lnTo>
                <a:lnTo>
                  <a:pt x="51196" y="3073400"/>
                </a:lnTo>
                <a:lnTo>
                  <a:pt x="62708" y="3086100"/>
                </a:lnTo>
                <a:lnTo>
                  <a:pt x="729869" y="3086100"/>
                </a:lnTo>
                <a:lnTo>
                  <a:pt x="2232406" y="3975100"/>
                </a:lnTo>
                <a:lnTo>
                  <a:pt x="2276337" y="4000500"/>
                </a:lnTo>
                <a:lnTo>
                  <a:pt x="2321885" y="4025900"/>
                </a:lnTo>
                <a:lnTo>
                  <a:pt x="2368834" y="4038600"/>
                </a:lnTo>
                <a:lnTo>
                  <a:pt x="2562282" y="4038600"/>
                </a:lnTo>
                <a:lnTo>
                  <a:pt x="2707005" y="4000500"/>
                </a:lnTo>
                <a:lnTo>
                  <a:pt x="2405201" y="4000500"/>
                </a:lnTo>
                <a:lnTo>
                  <a:pt x="2358244" y="3987800"/>
                </a:lnTo>
                <a:lnTo>
                  <a:pt x="2312468" y="3962400"/>
                </a:lnTo>
                <a:lnTo>
                  <a:pt x="2268347" y="3949700"/>
                </a:lnTo>
                <a:lnTo>
                  <a:pt x="758571" y="3035300"/>
                </a:lnTo>
                <a:lnTo>
                  <a:pt x="75565" y="3035300"/>
                </a:lnTo>
                <a:lnTo>
                  <a:pt x="75565" y="2679700"/>
                </a:lnTo>
                <a:lnTo>
                  <a:pt x="82550" y="2679700"/>
                </a:lnTo>
                <a:lnTo>
                  <a:pt x="109068" y="2654300"/>
                </a:lnTo>
                <a:lnTo>
                  <a:pt x="137082" y="2628900"/>
                </a:lnTo>
                <a:lnTo>
                  <a:pt x="166562" y="2590800"/>
                </a:lnTo>
                <a:lnTo>
                  <a:pt x="197480" y="2565400"/>
                </a:lnTo>
                <a:lnTo>
                  <a:pt x="229807" y="2527300"/>
                </a:lnTo>
                <a:lnTo>
                  <a:pt x="263514" y="2489200"/>
                </a:lnTo>
                <a:lnTo>
                  <a:pt x="298572" y="2451100"/>
                </a:lnTo>
                <a:lnTo>
                  <a:pt x="334953" y="2413000"/>
                </a:lnTo>
                <a:lnTo>
                  <a:pt x="372627" y="2374900"/>
                </a:lnTo>
                <a:lnTo>
                  <a:pt x="411566" y="2336800"/>
                </a:lnTo>
                <a:lnTo>
                  <a:pt x="451742" y="2298700"/>
                </a:lnTo>
                <a:lnTo>
                  <a:pt x="493124" y="2247900"/>
                </a:lnTo>
                <a:lnTo>
                  <a:pt x="535686" y="2197100"/>
                </a:lnTo>
                <a:lnTo>
                  <a:pt x="704596" y="2019300"/>
                </a:lnTo>
                <a:lnTo>
                  <a:pt x="755710" y="1955800"/>
                </a:lnTo>
                <a:lnTo>
                  <a:pt x="801260" y="1905000"/>
                </a:lnTo>
                <a:lnTo>
                  <a:pt x="841288" y="1854200"/>
                </a:lnTo>
                <a:lnTo>
                  <a:pt x="875838" y="1803400"/>
                </a:lnTo>
                <a:lnTo>
                  <a:pt x="904954" y="1765300"/>
                </a:lnTo>
                <a:lnTo>
                  <a:pt x="928678" y="1727200"/>
                </a:lnTo>
                <a:lnTo>
                  <a:pt x="947055" y="1689100"/>
                </a:lnTo>
                <a:lnTo>
                  <a:pt x="960128" y="1651000"/>
                </a:lnTo>
                <a:lnTo>
                  <a:pt x="967939" y="1612900"/>
                </a:lnTo>
                <a:lnTo>
                  <a:pt x="970534" y="1587500"/>
                </a:lnTo>
                <a:lnTo>
                  <a:pt x="965894" y="1536700"/>
                </a:lnTo>
                <a:lnTo>
                  <a:pt x="952182" y="1498600"/>
                </a:lnTo>
                <a:lnTo>
                  <a:pt x="929707" y="1460500"/>
                </a:lnTo>
                <a:lnTo>
                  <a:pt x="898779" y="1422400"/>
                </a:lnTo>
                <a:lnTo>
                  <a:pt x="880177" y="1409700"/>
                </a:lnTo>
                <a:close/>
              </a:path>
              <a:path w="4227830" h="4038600">
                <a:moveTo>
                  <a:pt x="2684921" y="50800"/>
                </a:moveTo>
                <a:lnTo>
                  <a:pt x="2551049" y="50800"/>
                </a:lnTo>
                <a:lnTo>
                  <a:pt x="2597375" y="63500"/>
                </a:lnTo>
                <a:lnTo>
                  <a:pt x="2642291" y="88900"/>
                </a:lnTo>
                <a:lnTo>
                  <a:pt x="2685288" y="101600"/>
                </a:lnTo>
                <a:lnTo>
                  <a:pt x="3972306" y="876300"/>
                </a:lnTo>
                <a:lnTo>
                  <a:pt x="4013541" y="901700"/>
                </a:lnTo>
                <a:lnTo>
                  <a:pt x="4050814" y="939800"/>
                </a:lnTo>
                <a:lnTo>
                  <a:pt x="4083887" y="977900"/>
                </a:lnTo>
                <a:lnTo>
                  <a:pt x="4112523" y="1016000"/>
                </a:lnTo>
                <a:lnTo>
                  <a:pt x="4136484" y="1054100"/>
                </a:lnTo>
                <a:lnTo>
                  <a:pt x="4155534" y="1104900"/>
                </a:lnTo>
                <a:lnTo>
                  <a:pt x="4169434" y="1155700"/>
                </a:lnTo>
                <a:lnTo>
                  <a:pt x="4177949" y="1206500"/>
                </a:lnTo>
                <a:lnTo>
                  <a:pt x="4180840" y="1257300"/>
                </a:lnTo>
                <a:lnTo>
                  <a:pt x="4180840" y="2794000"/>
                </a:lnTo>
                <a:lnTo>
                  <a:pt x="4177949" y="2844800"/>
                </a:lnTo>
                <a:lnTo>
                  <a:pt x="4169434" y="2895600"/>
                </a:lnTo>
                <a:lnTo>
                  <a:pt x="4155534" y="2946400"/>
                </a:lnTo>
                <a:lnTo>
                  <a:pt x="4136484" y="2997200"/>
                </a:lnTo>
                <a:lnTo>
                  <a:pt x="4112523" y="3035300"/>
                </a:lnTo>
                <a:lnTo>
                  <a:pt x="4083887" y="3073400"/>
                </a:lnTo>
                <a:lnTo>
                  <a:pt x="4050814" y="3111500"/>
                </a:lnTo>
                <a:lnTo>
                  <a:pt x="4013541" y="3136900"/>
                </a:lnTo>
                <a:lnTo>
                  <a:pt x="3972306" y="3175000"/>
                </a:lnTo>
                <a:lnTo>
                  <a:pt x="2685288" y="3949700"/>
                </a:lnTo>
                <a:lnTo>
                  <a:pt x="2641166" y="3962400"/>
                </a:lnTo>
                <a:lnTo>
                  <a:pt x="2595390" y="3987800"/>
                </a:lnTo>
                <a:lnTo>
                  <a:pt x="2548433" y="4000500"/>
                </a:lnTo>
                <a:lnTo>
                  <a:pt x="2707005" y="4000500"/>
                </a:lnTo>
                <a:lnTo>
                  <a:pt x="4035404" y="3200400"/>
                </a:lnTo>
                <a:lnTo>
                  <a:pt x="4073452" y="3162300"/>
                </a:lnTo>
                <a:lnTo>
                  <a:pt x="4107826" y="3124200"/>
                </a:lnTo>
                <a:lnTo>
                  <a:pt x="4138312" y="3086100"/>
                </a:lnTo>
                <a:lnTo>
                  <a:pt x="4164695" y="3048000"/>
                </a:lnTo>
                <a:lnTo>
                  <a:pt x="4186761" y="2997200"/>
                </a:lnTo>
                <a:lnTo>
                  <a:pt x="4204296" y="2946400"/>
                </a:lnTo>
                <a:lnTo>
                  <a:pt x="4217086" y="2908300"/>
                </a:lnTo>
                <a:lnTo>
                  <a:pt x="4224918" y="2857500"/>
                </a:lnTo>
                <a:lnTo>
                  <a:pt x="4227576" y="2806700"/>
                </a:lnTo>
                <a:lnTo>
                  <a:pt x="4227576" y="1257300"/>
                </a:lnTo>
                <a:lnTo>
                  <a:pt x="4224918" y="1206500"/>
                </a:lnTo>
                <a:lnTo>
                  <a:pt x="4217086" y="1155700"/>
                </a:lnTo>
                <a:lnTo>
                  <a:pt x="4204296" y="1104900"/>
                </a:lnTo>
                <a:lnTo>
                  <a:pt x="4186761" y="1054100"/>
                </a:lnTo>
                <a:lnTo>
                  <a:pt x="4164695" y="1016000"/>
                </a:lnTo>
                <a:lnTo>
                  <a:pt x="4138312" y="965200"/>
                </a:lnTo>
                <a:lnTo>
                  <a:pt x="4107826" y="927100"/>
                </a:lnTo>
                <a:lnTo>
                  <a:pt x="4073452" y="889000"/>
                </a:lnTo>
                <a:lnTo>
                  <a:pt x="4035404" y="863600"/>
                </a:lnTo>
                <a:lnTo>
                  <a:pt x="2707005" y="63500"/>
                </a:lnTo>
                <a:lnTo>
                  <a:pt x="2684921" y="50800"/>
                </a:lnTo>
                <a:close/>
              </a:path>
              <a:path w="4227830" h="4038600">
                <a:moveTo>
                  <a:pt x="1432516" y="2628900"/>
                </a:moveTo>
                <a:lnTo>
                  <a:pt x="643624" y="2628900"/>
                </a:lnTo>
                <a:lnTo>
                  <a:pt x="647065" y="2641600"/>
                </a:lnTo>
                <a:lnTo>
                  <a:pt x="653698" y="2654300"/>
                </a:lnTo>
                <a:lnTo>
                  <a:pt x="662320" y="2667000"/>
                </a:lnTo>
                <a:lnTo>
                  <a:pt x="1419141" y="2667000"/>
                </a:lnTo>
                <a:lnTo>
                  <a:pt x="1427162" y="2654300"/>
                </a:lnTo>
                <a:lnTo>
                  <a:pt x="1432516" y="2654300"/>
                </a:lnTo>
                <a:lnTo>
                  <a:pt x="1434465" y="2641600"/>
                </a:lnTo>
                <a:lnTo>
                  <a:pt x="1432516" y="2628900"/>
                </a:lnTo>
                <a:close/>
              </a:path>
              <a:path w="4227830" h="4038600">
                <a:moveTo>
                  <a:pt x="1062198" y="1003300"/>
                </a:moveTo>
                <a:lnTo>
                  <a:pt x="835266" y="1003300"/>
                </a:lnTo>
                <a:lnTo>
                  <a:pt x="888295" y="1016000"/>
                </a:lnTo>
                <a:lnTo>
                  <a:pt x="939131" y="1028700"/>
                </a:lnTo>
                <a:lnTo>
                  <a:pt x="987774" y="1041400"/>
                </a:lnTo>
                <a:lnTo>
                  <a:pt x="1034225" y="1054100"/>
                </a:lnTo>
                <a:lnTo>
                  <a:pt x="1078484" y="1079500"/>
                </a:lnTo>
                <a:lnTo>
                  <a:pt x="1126751" y="1104900"/>
                </a:lnTo>
                <a:lnTo>
                  <a:pt x="1170911" y="1130300"/>
                </a:lnTo>
                <a:lnTo>
                  <a:pt x="1211072" y="1168400"/>
                </a:lnTo>
                <a:lnTo>
                  <a:pt x="1247337" y="1206500"/>
                </a:lnTo>
                <a:lnTo>
                  <a:pt x="1279814" y="1244600"/>
                </a:lnTo>
                <a:lnTo>
                  <a:pt x="1308608" y="1282700"/>
                </a:lnTo>
                <a:lnTo>
                  <a:pt x="1333156" y="1333500"/>
                </a:lnTo>
                <a:lnTo>
                  <a:pt x="1353020" y="1371600"/>
                </a:lnTo>
                <a:lnTo>
                  <a:pt x="1368298" y="1422400"/>
                </a:lnTo>
                <a:lnTo>
                  <a:pt x="1379088" y="1473200"/>
                </a:lnTo>
                <a:lnTo>
                  <a:pt x="1385490" y="1524000"/>
                </a:lnTo>
                <a:lnTo>
                  <a:pt x="1387602" y="1574800"/>
                </a:lnTo>
                <a:lnTo>
                  <a:pt x="1385451" y="1625600"/>
                </a:lnTo>
                <a:lnTo>
                  <a:pt x="1378990" y="1663700"/>
                </a:lnTo>
                <a:lnTo>
                  <a:pt x="1368207" y="1714500"/>
                </a:lnTo>
                <a:lnTo>
                  <a:pt x="1353090" y="1765300"/>
                </a:lnTo>
                <a:lnTo>
                  <a:pt x="1333627" y="1803400"/>
                </a:lnTo>
                <a:lnTo>
                  <a:pt x="1312648" y="1854200"/>
                </a:lnTo>
                <a:lnTo>
                  <a:pt x="1289073" y="1892300"/>
                </a:lnTo>
                <a:lnTo>
                  <a:pt x="1262697" y="1930400"/>
                </a:lnTo>
                <a:lnTo>
                  <a:pt x="1233315" y="1981200"/>
                </a:lnTo>
                <a:lnTo>
                  <a:pt x="1200723" y="2019300"/>
                </a:lnTo>
                <a:lnTo>
                  <a:pt x="1164717" y="2070100"/>
                </a:lnTo>
                <a:lnTo>
                  <a:pt x="1133303" y="2108200"/>
                </a:lnTo>
                <a:lnTo>
                  <a:pt x="1099640" y="2146300"/>
                </a:lnTo>
                <a:lnTo>
                  <a:pt x="1064068" y="2184400"/>
                </a:lnTo>
                <a:lnTo>
                  <a:pt x="1026931" y="2222500"/>
                </a:lnTo>
                <a:lnTo>
                  <a:pt x="988568" y="2273300"/>
                </a:lnTo>
                <a:lnTo>
                  <a:pt x="961925" y="2298700"/>
                </a:lnTo>
                <a:lnTo>
                  <a:pt x="933184" y="2324100"/>
                </a:lnTo>
                <a:lnTo>
                  <a:pt x="902258" y="2349500"/>
                </a:lnTo>
                <a:lnTo>
                  <a:pt x="869061" y="2387600"/>
                </a:lnTo>
                <a:lnTo>
                  <a:pt x="833506" y="2425700"/>
                </a:lnTo>
                <a:lnTo>
                  <a:pt x="795508" y="2463800"/>
                </a:lnTo>
                <a:lnTo>
                  <a:pt x="754979" y="2501900"/>
                </a:lnTo>
                <a:lnTo>
                  <a:pt x="711835" y="2540000"/>
                </a:lnTo>
                <a:lnTo>
                  <a:pt x="654304" y="2603500"/>
                </a:lnTo>
                <a:lnTo>
                  <a:pt x="647600" y="2616200"/>
                </a:lnTo>
                <a:lnTo>
                  <a:pt x="643921" y="2628900"/>
                </a:lnTo>
                <a:lnTo>
                  <a:pt x="1427162" y="2628900"/>
                </a:lnTo>
                <a:lnTo>
                  <a:pt x="1419141" y="2616200"/>
                </a:lnTo>
                <a:lnTo>
                  <a:pt x="722630" y="2616200"/>
                </a:lnTo>
                <a:lnTo>
                  <a:pt x="747649" y="2590800"/>
                </a:lnTo>
                <a:lnTo>
                  <a:pt x="790987" y="2540000"/>
                </a:lnTo>
                <a:lnTo>
                  <a:pt x="870394" y="2463800"/>
                </a:lnTo>
                <a:lnTo>
                  <a:pt x="906383" y="2425700"/>
                </a:lnTo>
                <a:lnTo>
                  <a:pt x="939841" y="2400300"/>
                </a:lnTo>
                <a:lnTo>
                  <a:pt x="970730" y="2362200"/>
                </a:lnTo>
                <a:lnTo>
                  <a:pt x="999008" y="2336800"/>
                </a:lnTo>
                <a:lnTo>
                  <a:pt x="1062929" y="2273300"/>
                </a:lnTo>
                <a:lnTo>
                  <a:pt x="1100246" y="2222500"/>
                </a:lnTo>
                <a:lnTo>
                  <a:pt x="1136375" y="2184400"/>
                </a:lnTo>
                <a:lnTo>
                  <a:pt x="1171102" y="2146300"/>
                </a:lnTo>
                <a:lnTo>
                  <a:pt x="1204214" y="2108200"/>
                </a:lnTo>
                <a:lnTo>
                  <a:pt x="1241991" y="2057400"/>
                </a:lnTo>
                <a:lnTo>
                  <a:pt x="1276270" y="2006600"/>
                </a:lnTo>
                <a:lnTo>
                  <a:pt x="1307147" y="1968500"/>
                </a:lnTo>
                <a:lnTo>
                  <a:pt x="1334722" y="1917700"/>
                </a:lnTo>
                <a:lnTo>
                  <a:pt x="1359095" y="1879600"/>
                </a:lnTo>
                <a:lnTo>
                  <a:pt x="1380363" y="1828800"/>
                </a:lnTo>
                <a:lnTo>
                  <a:pt x="1401931" y="1778000"/>
                </a:lnTo>
                <a:lnTo>
                  <a:pt x="1418983" y="1727200"/>
                </a:lnTo>
                <a:lnTo>
                  <a:pt x="1431359" y="1676400"/>
                </a:lnTo>
                <a:lnTo>
                  <a:pt x="1438900" y="1625600"/>
                </a:lnTo>
                <a:lnTo>
                  <a:pt x="1441450" y="1574800"/>
                </a:lnTo>
                <a:lnTo>
                  <a:pt x="1439692" y="1524000"/>
                </a:lnTo>
                <a:lnTo>
                  <a:pt x="1434417" y="1485900"/>
                </a:lnTo>
                <a:lnTo>
                  <a:pt x="1425624" y="1435100"/>
                </a:lnTo>
                <a:lnTo>
                  <a:pt x="1413310" y="1384300"/>
                </a:lnTo>
                <a:lnTo>
                  <a:pt x="1397472" y="1346200"/>
                </a:lnTo>
                <a:lnTo>
                  <a:pt x="1378108" y="1295400"/>
                </a:lnTo>
                <a:lnTo>
                  <a:pt x="1355217" y="1257300"/>
                </a:lnTo>
                <a:lnTo>
                  <a:pt x="1328864" y="1219200"/>
                </a:lnTo>
                <a:lnTo>
                  <a:pt x="1299097" y="1181100"/>
                </a:lnTo>
                <a:lnTo>
                  <a:pt x="1266046" y="1143000"/>
                </a:lnTo>
                <a:lnTo>
                  <a:pt x="1229843" y="1104900"/>
                </a:lnTo>
                <a:lnTo>
                  <a:pt x="1190618" y="1079500"/>
                </a:lnTo>
                <a:lnTo>
                  <a:pt x="1148503" y="1054100"/>
                </a:lnTo>
                <a:lnTo>
                  <a:pt x="1103630" y="1028700"/>
                </a:lnTo>
                <a:lnTo>
                  <a:pt x="1062198" y="1003300"/>
                </a:lnTo>
                <a:close/>
              </a:path>
              <a:path w="4227830" h="4038600">
                <a:moveTo>
                  <a:pt x="495173" y="1714500"/>
                </a:moveTo>
                <a:lnTo>
                  <a:pt x="36845" y="1714500"/>
                </a:lnTo>
                <a:lnTo>
                  <a:pt x="48269" y="1727200"/>
                </a:lnTo>
                <a:lnTo>
                  <a:pt x="483735" y="1727200"/>
                </a:lnTo>
                <a:lnTo>
                  <a:pt x="495173" y="1714500"/>
                </a:lnTo>
                <a:close/>
              </a:path>
              <a:path w="4227830" h="4038600">
                <a:moveTo>
                  <a:pt x="521448" y="1689100"/>
                </a:moveTo>
                <a:lnTo>
                  <a:pt x="10662" y="1689100"/>
                </a:lnTo>
                <a:lnTo>
                  <a:pt x="18034" y="1701800"/>
                </a:lnTo>
                <a:lnTo>
                  <a:pt x="26779" y="1714500"/>
                </a:lnTo>
                <a:lnTo>
                  <a:pt x="505277" y="1714500"/>
                </a:lnTo>
                <a:lnTo>
                  <a:pt x="514096" y="1701800"/>
                </a:lnTo>
                <a:lnTo>
                  <a:pt x="521448" y="1689100"/>
                </a:lnTo>
                <a:close/>
              </a:path>
              <a:path w="4227830" h="4038600">
                <a:moveTo>
                  <a:pt x="827649" y="939800"/>
                </a:moveTo>
                <a:lnTo>
                  <a:pt x="614408" y="939800"/>
                </a:lnTo>
                <a:lnTo>
                  <a:pt x="511964" y="965200"/>
                </a:lnTo>
                <a:lnTo>
                  <a:pt x="415846" y="990600"/>
                </a:lnTo>
                <a:lnTo>
                  <a:pt x="370332" y="1003300"/>
                </a:lnTo>
                <a:lnTo>
                  <a:pt x="325436" y="1028700"/>
                </a:lnTo>
                <a:lnTo>
                  <a:pt x="283171" y="1054100"/>
                </a:lnTo>
                <a:lnTo>
                  <a:pt x="243538" y="1079500"/>
                </a:lnTo>
                <a:lnTo>
                  <a:pt x="206541" y="1104900"/>
                </a:lnTo>
                <a:lnTo>
                  <a:pt x="172180" y="1130300"/>
                </a:lnTo>
                <a:lnTo>
                  <a:pt x="140459" y="1168400"/>
                </a:lnTo>
                <a:lnTo>
                  <a:pt x="111379" y="1206500"/>
                </a:lnTo>
                <a:lnTo>
                  <a:pt x="85235" y="1244600"/>
                </a:lnTo>
                <a:lnTo>
                  <a:pt x="62294" y="1282700"/>
                </a:lnTo>
                <a:lnTo>
                  <a:pt x="42682" y="1320800"/>
                </a:lnTo>
                <a:lnTo>
                  <a:pt x="26522" y="1371600"/>
                </a:lnTo>
                <a:lnTo>
                  <a:pt x="13938" y="1409700"/>
                </a:lnTo>
                <a:lnTo>
                  <a:pt x="5056" y="1460500"/>
                </a:lnTo>
                <a:lnTo>
                  <a:pt x="0" y="1511300"/>
                </a:lnTo>
                <a:lnTo>
                  <a:pt x="0" y="1663700"/>
                </a:lnTo>
                <a:lnTo>
                  <a:pt x="1299" y="1676400"/>
                </a:lnTo>
                <a:lnTo>
                  <a:pt x="4968" y="1689100"/>
                </a:lnTo>
                <a:lnTo>
                  <a:pt x="527097" y="1689100"/>
                </a:lnTo>
                <a:lnTo>
                  <a:pt x="530723" y="1676400"/>
                </a:lnTo>
                <a:lnTo>
                  <a:pt x="61087" y="1676400"/>
                </a:lnTo>
                <a:lnTo>
                  <a:pt x="57531" y="1663700"/>
                </a:lnTo>
                <a:lnTo>
                  <a:pt x="53975" y="1663700"/>
                </a:lnTo>
                <a:lnTo>
                  <a:pt x="53975" y="1511300"/>
                </a:lnTo>
                <a:lnTo>
                  <a:pt x="59899" y="1473200"/>
                </a:lnTo>
                <a:lnTo>
                  <a:pt x="70428" y="1422400"/>
                </a:lnTo>
                <a:lnTo>
                  <a:pt x="85359" y="1371600"/>
                </a:lnTo>
                <a:lnTo>
                  <a:pt x="104492" y="1333500"/>
                </a:lnTo>
                <a:lnTo>
                  <a:pt x="127626" y="1282700"/>
                </a:lnTo>
                <a:lnTo>
                  <a:pt x="154559" y="1244600"/>
                </a:lnTo>
                <a:lnTo>
                  <a:pt x="186604" y="1206500"/>
                </a:lnTo>
                <a:lnTo>
                  <a:pt x="221652" y="1168400"/>
                </a:lnTo>
                <a:lnTo>
                  <a:pt x="259699" y="1143000"/>
                </a:lnTo>
                <a:lnTo>
                  <a:pt x="300740" y="1104900"/>
                </a:lnTo>
                <a:lnTo>
                  <a:pt x="344773" y="1079500"/>
                </a:lnTo>
                <a:lnTo>
                  <a:pt x="391795" y="1066800"/>
                </a:lnTo>
                <a:lnTo>
                  <a:pt x="434294" y="1041400"/>
                </a:lnTo>
                <a:lnTo>
                  <a:pt x="478477" y="1028700"/>
                </a:lnTo>
                <a:lnTo>
                  <a:pt x="524286" y="1016000"/>
                </a:lnTo>
                <a:lnTo>
                  <a:pt x="571664" y="1016000"/>
                </a:lnTo>
                <a:lnTo>
                  <a:pt x="620552" y="1003300"/>
                </a:lnTo>
                <a:lnTo>
                  <a:pt x="1062198" y="1003300"/>
                </a:lnTo>
                <a:lnTo>
                  <a:pt x="1018827" y="990600"/>
                </a:lnTo>
                <a:lnTo>
                  <a:pt x="973602" y="977900"/>
                </a:lnTo>
                <a:lnTo>
                  <a:pt x="877928" y="952500"/>
                </a:lnTo>
                <a:lnTo>
                  <a:pt x="827649" y="939800"/>
                </a:lnTo>
                <a:close/>
              </a:path>
              <a:path w="4227830" h="4038600">
                <a:moveTo>
                  <a:pt x="773834" y="1358900"/>
                </a:moveTo>
                <a:lnTo>
                  <a:pt x="670835" y="1358900"/>
                </a:lnTo>
                <a:lnTo>
                  <a:pt x="623744" y="1371600"/>
                </a:lnTo>
                <a:lnTo>
                  <a:pt x="582058" y="1397000"/>
                </a:lnTo>
                <a:lnTo>
                  <a:pt x="546481" y="1422400"/>
                </a:lnTo>
                <a:lnTo>
                  <a:pt x="516034" y="1460500"/>
                </a:lnTo>
                <a:lnTo>
                  <a:pt x="494744" y="1498600"/>
                </a:lnTo>
                <a:lnTo>
                  <a:pt x="482240" y="1549400"/>
                </a:lnTo>
                <a:lnTo>
                  <a:pt x="478155" y="1587500"/>
                </a:lnTo>
                <a:lnTo>
                  <a:pt x="478155" y="1663700"/>
                </a:lnTo>
                <a:lnTo>
                  <a:pt x="474599" y="1663700"/>
                </a:lnTo>
                <a:lnTo>
                  <a:pt x="474599" y="1676400"/>
                </a:lnTo>
                <a:lnTo>
                  <a:pt x="530723" y="1676400"/>
                </a:lnTo>
                <a:lnTo>
                  <a:pt x="532003" y="1663700"/>
                </a:lnTo>
                <a:lnTo>
                  <a:pt x="532003" y="1587500"/>
                </a:lnTo>
                <a:lnTo>
                  <a:pt x="534826" y="1549400"/>
                </a:lnTo>
                <a:lnTo>
                  <a:pt x="559381" y="1485900"/>
                </a:lnTo>
                <a:lnTo>
                  <a:pt x="611348" y="1435100"/>
                </a:lnTo>
                <a:lnTo>
                  <a:pt x="681487" y="1409700"/>
                </a:lnTo>
                <a:lnTo>
                  <a:pt x="880177" y="1409700"/>
                </a:lnTo>
                <a:lnTo>
                  <a:pt x="861575" y="1397000"/>
                </a:lnTo>
                <a:lnTo>
                  <a:pt x="820039" y="1371600"/>
                </a:lnTo>
                <a:lnTo>
                  <a:pt x="773834" y="1358900"/>
                </a:lnTo>
                <a:close/>
              </a:path>
              <a:path w="4227830" h="4038600">
                <a:moveTo>
                  <a:pt x="2521773" y="0"/>
                </a:moveTo>
                <a:lnTo>
                  <a:pt x="2424876" y="0"/>
                </a:lnTo>
                <a:lnTo>
                  <a:pt x="2283811" y="38100"/>
                </a:lnTo>
                <a:lnTo>
                  <a:pt x="2239645" y="63500"/>
                </a:lnTo>
                <a:lnTo>
                  <a:pt x="1107186" y="698500"/>
                </a:lnTo>
                <a:lnTo>
                  <a:pt x="1098480" y="698500"/>
                </a:lnTo>
                <a:lnTo>
                  <a:pt x="1093739" y="711200"/>
                </a:lnTo>
                <a:lnTo>
                  <a:pt x="1093023" y="723900"/>
                </a:lnTo>
                <a:lnTo>
                  <a:pt x="1096391" y="736600"/>
                </a:lnTo>
                <a:lnTo>
                  <a:pt x="1103044" y="736600"/>
                </a:lnTo>
                <a:lnTo>
                  <a:pt x="1111710" y="749300"/>
                </a:lnTo>
                <a:lnTo>
                  <a:pt x="1132459" y="749300"/>
                </a:lnTo>
                <a:lnTo>
                  <a:pt x="2268347" y="114300"/>
                </a:lnTo>
                <a:lnTo>
                  <a:pt x="2268347" y="101600"/>
                </a:lnTo>
                <a:lnTo>
                  <a:pt x="2271903" y="101600"/>
                </a:lnTo>
                <a:lnTo>
                  <a:pt x="2316028" y="88900"/>
                </a:lnTo>
                <a:lnTo>
                  <a:pt x="2361790" y="63500"/>
                </a:lnTo>
                <a:lnTo>
                  <a:pt x="2408682" y="50800"/>
                </a:lnTo>
                <a:lnTo>
                  <a:pt x="2684921" y="50800"/>
                </a:lnTo>
                <a:lnTo>
                  <a:pt x="2662838" y="38100"/>
                </a:lnTo>
                <a:lnTo>
                  <a:pt x="252177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47792" y="5321554"/>
            <a:ext cx="1708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Agent</a:t>
            </a:r>
            <a:r>
              <a:rPr dirty="0" baseline="26515" sz="3300" spc="-7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-based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28146" y="4969133"/>
            <a:ext cx="1274445" cy="75247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00965">
              <a:lnSpc>
                <a:spcPct val="100000"/>
              </a:lnSpc>
              <a:spcBef>
                <a:spcPts val="320"/>
              </a:spcBef>
            </a:pP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Agentless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9426" y="1755800"/>
            <a:ext cx="12211050" cy="1377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7820" marR="5080" indent="-2865755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Posture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assessment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health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checks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performed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against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compliance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health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policy.</a:t>
            </a:r>
            <a:endParaRPr sz="2200">
              <a:latin typeface="Tahoma"/>
              <a:cs typeface="Tahoma"/>
            </a:endParaRPr>
          </a:p>
          <a:p>
            <a:pPr algn="ctr" marL="270510">
              <a:lnSpc>
                <a:spcPct val="100000"/>
              </a:lnSpc>
              <a:spcBef>
                <a:spcPts val="198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solutions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3E3E3E"/>
                </a:solidFill>
                <a:latin typeface="Tahoma"/>
                <a:cs typeface="Tahoma"/>
              </a:rPr>
              <a:t>be: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392" y="306451"/>
            <a:ext cx="26168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Route</a:t>
            </a:r>
            <a:r>
              <a:rPr dirty="0" spc="-1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888" y="760476"/>
            <a:ext cx="357073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1316" y="1930145"/>
            <a:ext cx="73710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numerous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vulnerabilities,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including: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79575" y="3271097"/>
            <a:ext cx="1800860" cy="4566285"/>
            <a:chOff x="5079575" y="3271097"/>
            <a:chExt cx="1800860" cy="4566285"/>
          </a:xfrm>
        </p:grpSpPr>
        <p:sp>
          <p:nvSpPr>
            <p:cNvPr id="6" name="object 6"/>
            <p:cNvSpPr/>
            <p:nvPr/>
          </p:nvSpPr>
          <p:spPr>
            <a:xfrm>
              <a:off x="5079568" y="3271100"/>
              <a:ext cx="1800860" cy="4566285"/>
            </a:xfrm>
            <a:custGeom>
              <a:avLst/>
              <a:gdLst/>
              <a:ahLst/>
              <a:cxnLst/>
              <a:rect l="l" t="t" r="r" b="b"/>
              <a:pathLst>
                <a:path w="1800859" h="4566284">
                  <a:moveTo>
                    <a:pt x="208838" y="83350"/>
                  </a:moveTo>
                  <a:lnTo>
                    <a:pt x="177215" y="72301"/>
                  </a:lnTo>
                  <a:lnTo>
                    <a:pt x="113347" y="53555"/>
                  </a:lnTo>
                  <a:lnTo>
                    <a:pt x="113626" y="50292"/>
                  </a:lnTo>
                  <a:lnTo>
                    <a:pt x="109867" y="38519"/>
                  </a:lnTo>
                  <a:lnTo>
                    <a:pt x="106959" y="29400"/>
                  </a:lnTo>
                  <a:lnTo>
                    <a:pt x="92938" y="12522"/>
                  </a:lnTo>
                  <a:lnTo>
                    <a:pt x="72821" y="1943"/>
                  </a:lnTo>
                  <a:lnTo>
                    <a:pt x="50241" y="0"/>
                  </a:lnTo>
                  <a:lnTo>
                    <a:pt x="29387" y="6667"/>
                  </a:lnTo>
                  <a:lnTo>
                    <a:pt x="12522" y="20688"/>
                  </a:lnTo>
                  <a:lnTo>
                    <a:pt x="1955" y="40805"/>
                  </a:lnTo>
                  <a:lnTo>
                    <a:pt x="0" y="63385"/>
                  </a:lnTo>
                  <a:lnTo>
                    <a:pt x="6654" y="84251"/>
                  </a:lnTo>
                  <a:lnTo>
                    <a:pt x="20624" y="101104"/>
                  </a:lnTo>
                  <a:lnTo>
                    <a:pt x="40690" y="111671"/>
                  </a:lnTo>
                  <a:lnTo>
                    <a:pt x="63334" y="113626"/>
                  </a:lnTo>
                  <a:lnTo>
                    <a:pt x="84226" y="106972"/>
                  </a:lnTo>
                  <a:lnTo>
                    <a:pt x="101104" y="93002"/>
                  </a:lnTo>
                  <a:lnTo>
                    <a:pt x="102616" y="90119"/>
                  </a:lnTo>
                  <a:lnTo>
                    <a:pt x="165150" y="108496"/>
                  </a:lnTo>
                  <a:lnTo>
                    <a:pt x="196265" y="119291"/>
                  </a:lnTo>
                  <a:lnTo>
                    <a:pt x="199948" y="108750"/>
                  </a:lnTo>
                  <a:lnTo>
                    <a:pt x="208838" y="83350"/>
                  </a:lnTo>
                  <a:close/>
                </a:path>
                <a:path w="1800859" h="4566284">
                  <a:moveTo>
                    <a:pt x="268909" y="4494314"/>
                  </a:moveTo>
                  <a:lnTo>
                    <a:pt x="264007" y="4480471"/>
                  </a:lnTo>
                  <a:lnTo>
                    <a:pt x="256209" y="4458373"/>
                  </a:lnTo>
                  <a:lnTo>
                    <a:pt x="193598" y="4480471"/>
                  </a:lnTo>
                  <a:lnTo>
                    <a:pt x="193255" y="4480585"/>
                  </a:lnTo>
                  <a:lnTo>
                    <a:pt x="192773" y="4480725"/>
                  </a:lnTo>
                  <a:lnTo>
                    <a:pt x="154228" y="4492650"/>
                  </a:lnTo>
                  <a:lnTo>
                    <a:pt x="143687" y="4456468"/>
                  </a:lnTo>
                  <a:lnTo>
                    <a:pt x="49961" y="4543336"/>
                  </a:lnTo>
                  <a:lnTo>
                    <a:pt x="175691" y="4566196"/>
                  </a:lnTo>
                  <a:lnTo>
                    <a:pt x="166535" y="4534827"/>
                  </a:lnTo>
                  <a:lnTo>
                    <a:pt x="164909" y="4529277"/>
                  </a:lnTo>
                  <a:lnTo>
                    <a:pt x="205155" y="4516793"/>
                  </a:lnTo>
                  <a:lnTo>
                    <a:pt x="268909" y="4494314"/>
                  </a:lnTo>
                  <a:close/>
                </a:path>
                <a:path w="1800859" h="4566284">
                  <a:moveTo>
                    <a:pt x="457885" y="183553"/>
                  </a:moveTo>
                  <a:lnTo>
                    <a:pt x="398957" y="155994"/>
                  </a:lnTo>
                  <a:lnTo>
                    <a:pt x="317042" y="122720"/>
                  </a:lnTo>
                  <a:lnTo>
                    <a:pt x="302691" y="158026"/>
                  </a:lnTo>
                  <a:lnTo>
                    <a:pt x="383667" y="190957"/>
                  </a:lnTo>
                  <a:lnTo>
                    <a:pt x="383336" y="190792"/>
                  </a:lnTo>
                  <a:lnTo>
                    <a:pt x="384225" y="191173"/>
                  </a:lnTo>
                  <a:lnTo>
                    <a:pt x="383667" y="190957"/>
                  </a:lnTo>
                  <a:lnTo>
                    <a:pt x="384149" y="191173"/>
                  </a:lnTo>
                  <a:lnTo>
                    <a:pt x="441756" y="217970"/>
                  </a:lnTo>
                  <a:lnTo>
                    <a:pt x="454482" y="190792"/>
                  </a:lnTo>
                  <a:lnTo>
                    <a:pt x="457885" y="183553"/>
                  </a:lnTo>
                  <a:close/>
                </a:path>
                <a:path w="1800859" h="4566284">
                  <a:moveTo>
                    <a:pt x="515543" y="4386872"/>
                  </a:moveTo>
                  <a:lnTo>
                    <a:pt x="503999" y="4364393"/>
                  </a:lnTo>
                  <a:lnTo>
                    <a:pt x="498144" y="4352963"/>
                  </a:lnTo>
                  <a:lnTo>
                    <a:pt x="475157" y="4364647"/>
                  </a:lnTo>
                  <a:lnTo>
                    <a:pt x="475792" y="4364393"/>
                  </a:lnTo>
                  <a:lnTo>
                    <a:pt x="406450" y="4397032"/>
                  </a:lnTo>
                  <a:lnTo>
                    <a:pt x="406958" y="4396778"/>
                  </a:lnTo>
                  <a:lnTo>
                    <a:pt x="406361" y="4397032"/>
                  </a:lnTo>
                  <a:lnTo>
                    <a:pt x="361111" y="4416590"/>
                  </a:lnTo>
                  <a:lnTo>
                    <a:pt x="376224" y="4451515"/>
                  </a:lnTo>
                  <a:lnTo>
                    <a:pt x="422325" y="4431576"/>
                  </a:lnTo>
                  <a:lnTo>
                    <a:pt x="492302" y="4398810"/>
                  </a:lnTo>
                  <a:lnTo>
                    <a:pt x="515543" y="4386872"/>
                  </a:lnTo>
                  <a:close/>
                </a:path>
                <a:path w="1800859" h="4566284">
                  <a:moveTo>
                    <a:pt x="693978" y="311188"/>
                  </a:moveTo>
                  <a:lnTo>
                    <a:pt x="607745" y="259880"/>
                  </a:lnTo>
                  <a:lnTo>
                    <a:pt x="560882" y="235115"/>
                  </a:lnTo>
                  <a:lnTo>
                    <a:pt x="543102" y="268770"/>
                  </a:lnTo>
                  <a:lnTo>
                    <a:pt x="589457" y="293281"/>
                  </a:lnTo>
                  <a:lnTo>
                    <a:pt x="588695" y="292900"/>
                  </a:lnTo>
                  <a:lnTo>
                    <a:pt x="589330" y="293281"/>
                  </a:lnTo>
                  <a:lnTo>
                    <a:pt x="674547" y="343954"/>
                  </a:lnTo>
                  <a:lnTo>
                    <a:pt x="693978" y="311188"/>
                  </a:lnTo>
                  <a:close/>
                </a:path>
                <a:path w="1800859" h="4566284">
                  <a:moveTo>
                    <a:pt x="914196" y="466255"/>
                  </a:moveTo>
                  <a:lnTo>
                    <a:pt x="894511" y="450126"/>
                  </a:lnTo>
                  <a:lnTo>
                    <a:pt x="802563" y="382308"/>
                  </a:lnTo>
                  <a:lnTo>
                    <a:pt x="790371" y="374180"/>
                  </a:lnTo>
                  <a:lnTo>
                    <a:pt x="769289" y="405930"/>
                  </a:lnTo>
                  <a:lnTo>
                    <a:pt x="780326" y="413296"/>
                  </a:lnTo>
                  <a:lnTo>
                    <a:pt x="781024" y="413804"/>
                  </a:lnTo>
                  <a:lnTo>
                    <a:pt x="871524" y="480479"/>
                  </a:lnTo>
                  <a:lnTo>
                    <a:pt x="870762" y="479971"/>
                  </a:lnTo>
                  <a:lnTo>
                    <a:pt x="890066" y="495719"/>
                  </a:lnTo>
                  <a:lnTo>
                    <a:pt x="902538" y="480479"/>
                  </a:lnTo>
                  <a:lnTo>
                    <a:pt x="914196" y="466255"/>
                  </a:lnTo>
                  <a:close/>
                </a:path>
                <a:path w="1800859" h="4566284">
                  <a:moveTo>
                    <a:pt x="1114348" y="645071"/>
                  </a:moveTo>
                  <a:lnTo>
                    <a:pt x="1094244" y="625132"/>
                  </a:lnTo>
                  <a:lnTo>
                    <a:pt x="1066723" y="597827"/>
                  </a:lnTo>
                  <a:lnTo>
                    <a:pt x="1002588" y="540042"/>
                  </a:lnTo>
                  <a:lnTo>
                    <a:pt x="977061" y="568363"/>
                  </a:lnTo>
                  <a:lnTo>
                    <a:pt x="1040942" y="625767"/>
                  </a:lnTo>
                  <a:lnTo>
                    <a:pt x="1087424" y="672122"/>
                  </a:lnTo>
                  <a:lnTo>
                    <a:pt x="1114348" y="645071"/>
                  </a:lnTo>
                  <a:close/>
                </a:path>
                <a:path w="1800859" h="4566284">
                  <a:moveTo>
                    <a:pt x="1293164" y="845096"/>
                  </a:moveTo>
                  <a:lnTo>
                    <a:pt x="1223060" y="760641"/>
                  </a:lnTo>
                  <a:lnTo>
                    <a:pt x="1193723" y="728510"/>
                  </a:lnTo>
                  <a:lnTo>
                    <a:pt x="1165529" y="754164"/>
                  </a:lnTo>
                  <a:lnTo>
                    <a:pt x="1194612" y="785914"/>
                  </a:lnTo>
                  <a:lnTo>
                    <a:pt x="1193977" y="785279"/>
                  </a:lnTo>
                  <a:lnTo>
                    <a:pt x="1194498" y="785914"/>
                  </a:lnTo>
                  <a:lnTo>
                    <a:pt x="1263827" y="869480"/>
                  </a:lnTo>
                  <a:lnTo>
                    <a:pt x="1293164" y="845096"/>
                  </a:lnTo>
                  <a:close/>
                </a:path>
                <a:path w="1800859" h="4566284">
                  <a:moveTo>
                    <a:pt x="1447469" y="1065695"/>
                  </a:moveTo>
                  <a:lnTo>
                    <a:pt x="1437982" y="1050201"/>
                  </a:lnTo>
                  <a:lnTo>
                    <a:pt x="1425625" y="1030008"/>
                  </a:lnTo>
                  <a:lnTo>
                    <a:pt x="1363014" y="937933"/>
                  </a:lnTo>
                  <a:lnTo>
                    <a:pt x="1331518" y="959269"/>
                  </a:lnTo>
                  <a:lnTo>
                    <a:pt x="1393456" y="1050353"/>
                  </a:lnTo>
                  <a:lnTo>
                    <a:pt x="1393825" y="1050963"/>
                  </a:lnTo>
                  <a:lnTo>
                    <a:pt x="1415084" y="1085634"/>
                  </a:lnTo>
                  <a:lnTo>
                    <a:pt x="1447469" y="1065695"/>
                  </a:lnTo>
                  <a:close/>
                </a:path>
                <a:path w="1800859" h="4566284">
                  <a:moveTo>
                    <a:pt x="1480870" y="3478187"/>
                  </a:moveTo>
                  <a:lnTo>
                    <a:pt x="1448231" y="3458629"/>
                  </a:lnTo>
                  <a:lnTo>
                    <a:pt x="1412290" y="3518192"/>
                  </a:lnTo>
                  <a:lnTo>
                    <a:pt x="1411871" y="3518827"/>
                  </a:lnTo>
                  <a:lnTo>
                    <a:pt x="1371015" y="3581946"/>
                  </a:lnTo>
                  <a:lnTo>
                    <a:pt x="1371269" y="3581438"/>
                  </a:lnTo>
                  <a:lnTo>
                    <a:pt x="1370926" y="3581946"/>
                  </a:lnTo>
                  <a:lnTo>
                    <a:pt x="1367840" y="3586518"/>
                  </a:lnTo>
                  <a:lnTo>
                    <a:pt x="1399082" y="3608235"/>
                  </a:lnTo>
                  <a:lnTo>
                    <a:pt x="1402765" y="3602901"/>
                  </a:lnTo>
                  <a:lnTo>
                    <a:pt x="1444421" y="3538766"/>
                  </a:lnTo>
                  <a:lnTo>
                    <a:pt x="1480870" y="3478187"/>
                  </a:lnTo>
                  <a:close/>
                </a:path>
                <a:path w="1800859" h="4566284">
                  <a:moveTo>
                    <a:pt x="1498003" y="3734727"/>
                  </a:moveTo>
                  <a:lnTo>
                    <a:pt x="1489252" y="3691420"/>
                  </a:lnTo>
                  <a:lnTo>
                    <a:pt x="1465351" y="3656063"/>
                  </a:lnTo>
                  <a:lnTo>
                    <a:pt x="1429905" y="3632225"/>
                  </a:lnTo>
                  <a:lnTo>
                    <a:pt x="1386509" y="3623475"/>
                  </a:lnTo>
                  <a:lnTo>
                    <a:pt x="580821" y="3623475"/>
                  </a:lnTo>
                  <a:lnTo>
                    <a:pt x="537413" y="3632225"/>
                  </a:lnTo>
                  <a:lnTo>
                    <a:pt x="501967" y="3656050"/>
                  </a:lnTo>
                  <a:lnTo>
                    <a:pt x="478066" y="3691420"/>
                  </a:lnTo>
                  <a:lnTo>
                    <a:pt x="469315" y="3734727"/>
                  </a:lnTo>
                  <a:lnTo>
                    <a:pt x="469315" y="4179735"/>
                  </a:lnTo>
                  <a:lnTo>
                    <a:pt x="478066" y="4223055"/>
                  </a:lnTo>
                  <a:lnTo>
                    <a:pt x="501967" y="4258411"/>
                  </a:lnTo>
                  <a:lnTo>
                    <a:pt x="537413" y="4282249"/>
                  </a:lnTo>
                  <a:lnTo>
                    <a:pt x="580821" y="4290987"/>
                  </a:lnTo>
                  <a:lnTo>
                    <a:pt x="613003" y="4290987"/>
                  </a:lnTo>
                  <a:lnTo>
                    <a:pt x="609396" y="4293146"/>
                  </a:lnTo>
                  <a:lnTo>
                    <a:pt x="608698" y="4293527"/>
                  </a:lnTo>
                  <a:lnTo>
                    <a:pt x="598347" y="4299242"/>
                  </a:lnTo>
                  <a:lnTo>
                    <a:pt x="616889" y="4332516"/>
                  </a:lnTo>
                  <a:lnTo>
                    <a:pt x="628065" y="4326293"/>
                  </a:lnTo>
                  <a:lnTo>
                    <a:pt x="687171" y="4290987"/>
                  </a:lnTo>
                  <a:lnTo>
                    <a:pt x="1386509" y="4290987"/>
                  </a:lnTo>
                  <a:lnTo>
                    <a:pt x="1429905" y="4282249"/>
                  </a:lnTo>
                  <a:lnTo>
                    <a:pt x="1465351" y="4258424"/>
                  </a:lnTo>
                  <a:lnTo>
                    <a:pt x="1489252" y="4223055"/>
                  </a:lnTo>
                  <a:lnTo>
                    <a:pt x="1498003" y="4179735"/>
                  </a:lnTo>
                  <a:lnTo>
                    <a:pt x="1498003" y="3734727"/>
                  </a:lnTo>
                  <a:close/>
                </a:path>
                <a:path w="1800859" h="4566284">
                  <a:moveTo>
                    <a:pt x="1575854" y="1301407"/>
                  </a:moveTo>
                  <a:lnTo>
                    <a:pt x="1546504" y="1241209"/>
                  </a:lnTo>
                  <a:lnTo>
                    <a:pt x="1538147" y="1224064"/>
                  </a:lnTo>
                  <a:lnTo>
                    <a:pt x="1505762" y="1165136"/>
                  </a:lnTo>
                  <a:lnTo>
                    <a:pt x="1472361" y="1183424"/>
                  </a:lnTo>
                  <a:lnTo>
                    <a:pt x="1504480" y="1242098"/>
                  </a:lnTo>
                  <a:lnTo>
                    <a:pt x="1504111" y="1241209"/>
                  </a:lnTo>
                  <a:lnTo>
                    <a:pt x="1541703" y="1318044"/>
                  </a:lnTo>
                  <a:lnTo>
                    <a:pt x="1575854" y="1301407"/>
                  </a:lnTo>
                  <a:close/>
                </a:path>
                <a:path w="1800859" h="4566284">
                  <a:moveTo>
                    <a:pt x="1602663" y="3238284"/>
                  </a:moveTo>
                  <a:lnTo>
                    <a:pt x="1567726" y="3223171"/>
                  </a:lnTo>
                  <a:lnTo>
                    <a:pt x="1555153" y="3252000"/>
                  </a:lnTo>
                  <a:lnTo>
                    <a:pt x="1555419" y="3251492"/>
                  </a:lnTo>
                  <a:lnTo>
                    <a:pt x="1522653" y="3320707"/>
                  </a:lnTo>
                  <a:lnTo>
                    <a:pt x="1522907" y="3320072"/>
                  </a:lnTo>
                  <a:lnTo>
                    <a:pt x="1522577" y="3320707"/>
                  </a:lnTo>
                  <a:lnTo>
                    <a:pt x="1502587" y="3359442"/>
                  </a:lnTo>
                  <a:lnTo>
                    <a:pt x="1536496" y="3376968"/>
                  </a:lnTo>
                  <a:lnTo>
                    <a:pt x="1556931" y="3337344"/>
                  </a:lnTo>
                  <a:lnTo>
                    <a:pt x="1590090" y="3267494"/>
                  </a:lnTo>
                  <a:lnTo>
                    <a:pt x="1596974" y="3251492"/>
                  </a:lnTo>
                  <a:lnTo>
                    <a:pt x="1602663" y="3238284"/>
                  </a:lnTo>
                  <a:close/>
                </a:path>
                <a:path w="1800859" h="4566284">
                  <a:moveTo>
                    <a:pt x="1676831" y="1550962"/>
                  </a:moveTo>
                  <a:lnTo>
                    <a:pt x="1675104" y="1545628"/>
                  </a:lnTo>
                  <a:lnTo>
                    <a:pt x="1671243" y="1533690"/>
                  </a:lnTo>
                  <a:lnTo>
                    <a:pt x="1636928" y="1442123"/>
                  </a:lnTo>
                  <a:lnTo>
                    <a:pt x="1631746" y="1428280"/>
                  </a:lnTo>
                  <a:lnTo>
                    <a:pt x="1622602" y="1406690"/>
                  </a:lnTo>
                  <a:lnTo>
                    <a:pt x="1587550" y="1421803"/>
                  </a:lnTo>
                  <a:lnTo>
                    <a:pt x="1596567" y="1442885"/>
                  </a:lnTo>
                  <a:lnTo>
                    <a:pt x="1596313" y="1442123"/>
                  </a:lnTo>
                  <a:lnTo>
                    <a:pt x="1635429" y="1546517"/>
                  </a:lnTo>
                  <a:lnTo>
                    <a:pt x="1635175" y="1545628"/>
                  </a:lnTo>
                  <a:lnTo>
                    <a:pt x="1640509" y="1562646"/>
                  </a:lnTo>
                  <a:lnTo>
                    <a:pt x="1676831" y="1550962"/>
                  </a:lnTo>
                  <a:close/>
                </a:path>
                <a:path w="1800859" h="4566284">
                  <a:moveTo>
                    <a:pt x="1696262" y="2986697"/>
                  </a:moveTo>
                  <a:lnTo>
                    <a:pt x="1659940" y="2975140"/>
                  </a:lnTo>
                  <a:lnTo>
                    <a:pt x="1639620" y="3038767"/>
                  </a:lnTo>
                  <a:lnTo>
                    <a:pt x="1639874" y="3038132"/>
                  </a:lnTo>
                  <a:lnTo>
                    <a:pt x="1613712" y="3111030"/>
                  </a:lnTo>
                  <a:lnTo>
                    <a:pt x="1610918" y="3118015"/>
                  </a:lnTo>
                  <a:lnTo>
                    <a:pt x="1646351" y="3131985"/>
                  </a:lnTo>
                  <a:lnTo>
                    <a:pt x="1649526" y="3124111"/>
                  </a:lnTo>
                  <a:lnTo>
                    <a:pt x="1654429" y="3110395"/>
                  </a:lnTo>
                  <a:lnTo>
                    <a:pt x="1675815" y="3050705"/>
                  </a:lnTo>
                  <a:lnTo>
                    <a:pt x="1679829" y="3038132"/>
                  </a:lnTo>
                  <a:lnTo>
                    <a:pt x="1696262" y="2986697"/>
                  </a:lnTo>
                  <a:close/>
                </a:path>
                <a:path w="1800859" h="4566284">
                  <a:moveTo>
                    <a:pt x="1747824" y="1809788"/>
                  </a:moveTo>
                  <a:lnTo>
                    <a:pt x="1734997" y="1750225"/>
                  </a:lnTo>
                  <a:lnTo>
                    <a:pt x="1710994" y="1661071"/>
                  </a:lnTo>
                  <a:lnTo>
                    <a:pt x="1674164" y="1670850"/>
                  </a:lnTo>
                  <a:lnTo>
                    <a:pt x="1697786" y="1758734"/>
                  </a:lnTo>
                  <a:lnTo>
                    <a:pt x="1697977" y="1759623"/>
                  </a:lnTo>
                  <a:lnTo>
                    <a:pt x="1710613" y="1817916"/>
                  </a:lnTo>
                  <a:lnTo>
                    <a:pt x="1747824" y="1809788"/>
                  </a:lnTo>
                  <a:close/>
                </a:path>
                <a:path w="1800859" h="4566284">
                  <a:moveTo>
                    <a:pt x="1760651" y="2725839"/>
                  </a:moveTo>
                  <a:lnTo>
                    <a:pt x="1723313" y="2718473"/>
                  </a:lnTo>
                  <a:lnTo>
                    <a:pt x="1711883" y="2775623"/>
                  </a:lnTo>
                  <a:lnTo>
                    <a:pt x="1698929" y="2833154"/>
                  </a:lnTo>
                  <a:lnTo>
                    <a:pt x="1699056" y="2832773"/>
                  </a:lnTo>
                  <a:lnTo>
                    <a:pt x="1690547" y="2866174"/>
                  </a:lnTo>
                  <a:lnTo>
                    <a:pt x="1727504" y="2875572"/>
                  </a:lnTo>
                  <a:lnTo>
                    <a:pt x="1736013" y="2841790"/>
                  </a:lnTo>
                  <a:lnTo>
                    <a:pt x="1738045" y="2832773"/>
                  </a:lnTo>
                  <a:lnTo>
                    <a:pt x="1749221" y="2783243"/>
                  </a:lnTo>
                  <a:lnTo>
                    <a:pt x="1750834" y="2775115"/>
                  </a:lnTo>
                  <a:lnTo>
                    <a:pt x="1760651" y="2725839"/>
                  </a:lnTo>
                  <a:close/>
                </a:path>
                <a:path w="1800859" h="4566284">
                  <a:moveTo>
                    <a:pt x="1789353" y="2074964"/>
                  </a:moveTo>
                  <a:lnTo>
                    <a:pt x="1778101" y="1977936"/>
                  </a:lnTo>
                  <a:lnTo>
                    <a:pt x="1777542" y="1973110"/>
                  </a:lnTo>
                  <a:lnTo>
                    <a:pt x="1769287" y="1922945"/>
                  </a:lnTo>
                  <a:lnTo>
                    <a:pt x="1731695" y="1929295"/>
                  </a:lnTo>
                  <a:lnTo>
                    <a:pt x="1739861" y="1978355"/>
                  </a:lnTo>
                  <a:lnTo>
                    <a:pt x="1739823" y="1977936"/>
                  </a:lnTo>
                  <a:lnTo>
                    <a:pt x="1739950" y="1978825"/>
                  </a:lnTo>
                  <a:lnTo>
                    <a:pt x="1739861" y="1978355"/>
                  </a:lnTo>
                  <a:lnTo>
                    <a:pt x="1739925" y="1978825"/>
                  </a:lnTo>
                  <a:lnTo>
                    <a:pt x="1751507" y="2079409"/>
                  </a:lnTo>
                  <a:lnTo>
                    <a:pt x="1789353" y="2074964"/>
                  </a:lnTo>
                  <a:close/>
                </a:path>
                <a:path w="1800859" h="4566284">
                  <a:moveTo>
                    <a:pt x="1794306" y="2459266"/>
                  </a:moveTo>
                  <a:lnTo>
                    <a:pt x="1756333" y="2456091"/>
                  </a:lnTo>
                  <a:lnTo>
                    <a:pt x="1748840" y="2545499"/>
                  </a:lnTo>
                  <a:lnTo>
                    <a:pt x="1748840" y="2544610"/>
                  </a:lnTo>
                  <a:lnTo>
                    <a:pt x="1748713" y="2545499"/>
                  </a:lnTo>
                  <a:lnTo>
                    <a:pt x="1740585" y="2606713"/>
                  </a:lnTo>
                  <a:lnTo>
                    <a:pt x="1778304" y="2611666"/>
                  </a:lnTo>
                  <a:lnTo>
                    <a:pt x="1786686" y="2549194"/>
                  </a:lnTo>
                  <a:lnTo>
                    <a:pt x="1794306" y="2459266"/>
                  </a:lnTo>
                  <a:close/>
                </a:path>
                <a:path w="1800859" h="4566284">
                  <a:moveTo>
                    <a:pt x="1800390" y="2316645"/>
                  </a:moveTo>
                  <a:lnTo>
                    <a:pt x="1800377" y="2315629"/>
                  </a:lnTo>
                  <a:lnTo>
                    <a:pt x="1798383" y="2202218"/>
                  </a:lnTo>
                  <a:lnTo>
                    <a:pt x="1798370" y="2201075"/>
                  </a:lnTo>
                  <a:lnTo>
                    <a:pt x="1797608" y="2189899"/>
                  </a:lnTo>
                  <a:lnTo>
                    <a:pt x="1759508" y="2192439"/>
                  </a:lnTo>
                  <a:lnTo>
                    <a:pt x="1760270" y="2203107"/>
                  </a:lnTo>
                  <a:lnTo>
                    <a:pt x="1760270" y="2202218"/>
                  </a:lnTo>
                  <a:lnTo>
                    <a:pt x="1762290" y="2315959"/>
                  </a:lnTo>
                  <a:lnTo>
                    <a:pt x="1762302" y="2315629"/>
                  </a:lnTo>
                  <a:lnTo>
                    <a:pt x="1762302" y="2316645"/>
                  </a:lnTo>
                  <a:lnTo>
                    <a:pt x="1762290" y="2315959"/>
                  </a:lnTo>
                  <a:lnTo>
                    <a:pt x="1762264" y="2316645"/>
                  </a:lnTo>
                  <a:lnTo>
                    <a:pt x="1761286" y="2342934"/>
                  </a:lnTo>
                  <a:lnTo>
                    <a:pt x="1799386" y="2344077"/>
                  </a:lnTo>
                  <a:lnTo>
                    <a:pt x="1800390" y="231664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48883" y="6894576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5" y="0"/>
                  </a:lnTo>
                  <a:lnTo>
                    <a:pt x="917193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699" y="111251"/>
                  </a:lnTo>
                  <a:lnTo>
                    <a:pt x="1028699" y="556260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3" y="667512"/>
                  </a:lnTo>
                  <a:lnTo>
                    <a:pt x="111505" y="667512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892800" y="701695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86246" y="5192014"/>
            <a:ext cx="1041400" cy="680720"/>
            <a:chOff x="6286246" y="5192014"/>
            <a:chExt cx="1041400" cy="680720"/>
          </a:xfrm>
        </p:grpSpPr>
        <p:sp>
          <p:nvSpPr>
            <p:cNvPr id="10" name="object 10"/>
            <p:cNvSpPr/>
            <p:nvPr/>
          </p:nvSpPr>
          <p:spPr>
            <a:xfrm>
              <a:off x="6292596" y="5198364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4" y="0"/>
                  </a:moveTo>
                  <a:lnTo>
                    <a:pt x="111505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5" y="667512"/>
                  </a:lnTo>
                  <a:lnTo>
                    <a:pt x="917194" y="667512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700" y="556260"/>
                  </a:lnTo>
                  <a:lnTo>
                    <a:pt x="1028700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92596" y="5198364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5" y="0"/>
                  </a:lnTo>
                  <a:lnTo>
                    <a:pt x="917194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700" y="111251"/>
                  </a:lnTo>
                  <a:lnTo>
                    <a:pt x="1028700" y="556260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4" y="667512"/>
                  </a:lnTo>
                  <a:lnTo>
                    <a:pt x="111505" y="667512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636511" y="5321046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19090" y="3424173"/>
            <a:ext cx="1041400" cy="681990"/>
            <a:chOff x="5419090" y="3424173"/>
            <a:chExt cx="1041400" cy="681990"/>
          </a:xfrm>
        </p:grpSpPr>
        <p:sp>
          <p:nvSpPr>
            <p:cNvPr id="14" name="object 14"/>
            <p:cNvSpPr/>
            <p:nvPr/>
          </p:nvSpPr>
          <p:spPr>
            <a:xfrm>
              <a:off x="5425440" y="3430523"/>
              <a:ext cx="1028700" cy="669290"/>
            </a:xfrm>
            <a:custGeom>
              <a:avLst/>
              <a:gdLst/>
              <a:ahLst/>
              <a:cxnLst/>
              <a:rect l="l" t="t" r="r" b="b"/>
              <a:pathLst>
                <a:path w="1028700" h="669289">
                  <a:moveTo>
                    <a:pt x="917194" y="0"/>
                  </a:moveTo>
                  <a:lnTo>
                    <a:pt x="111506" y="0"/>
                  </a:lnTo>
                  <a:lnTo>
                    <a:pt x="68097" y="8761"/>
                  </a:lnTo>
                  <a:lnTo>
                    <a:pt x="32654" y="32654"/>
                  </a:lnTo>
                  <a:lnTo>
                    <a:pt x="8761" y="68097"/>
                  </a:lnTo>
                  <a:lnTo>
                    <a:pt x="0" y="111505"/>
                  </a:lnTo>
                  <a:lnTo>
                    <a:pt x="0" y="557529"/>
                  </a:lnTo>
                  <a:lnTo>
                    <a:pt x="8761" y="600938"/>
                  </a:lnTo>
                  <a:lnTo>
                    <a:pt x="32654" y="636381"/>
                  </a:lnTo>
                  <a:lnTo>
                    <a:pt x="68097" y="660274"/>
                  </a:lnTo>
                  <a:lnTo>
                    <a:pt x="111506" y="669036"/>
                  </a:lnTo>
                  <a:lnTo>
                    <a:pt x="917194" y="669036"/>
                  </a:lnTo>
                  <a:lnTo>
                    <a:pt x="960602" y="660274"/>
                  </a:lnTo>
                  <a:lnTo>
                    <a:pt x="996045" y="636381"/>
                  </a:lnTo>
                  <a:lnTo>
                    <a:pt x="1019938" y="600938"/>
                  </a:lnTo>
                  <a:lnTo>
                    <a:pt x="1028700" y="557529"/>
                  </a:lnTo>
                  <a:lnTo>
                    <a:pt x="1028700" y="111505"/>
                  </a:lnTo>
                  <a:lnTo>
                    <a:pt x="1019938" y="68097"/>
                  </a:lnTo>
                  <a:lnTo>
                    <a:pt x="996045" y="32654"/>
                  </a:lnTo>
                  <a:lnTo>
                    <a:pt x="960602" y="8761"/>
                  </a:lnTo>
                  <a:lnTo>
                    <a:pt x="91719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25440" y="3430523"/>
              <a:ext cx="1028700" cy="669290"/>
            </a:xfrm>
            <a:custGeom>
              <a:avLst/>
              <a:gdLst/>
              <a:ahLst/>
              <a:cxnLst/>
              <a:rect l="l" t="t" r="r" b="b"/>
              <a:pathLst>
                <a:path w="1028700" h="669289">
                  <a:moveTo>
                    <a:pt x="0" y="111505"/>
                  </a:moveTo>
                  <a:lnTo>
                    <a:pt x="8761" y="68097"/>
                  </a:lnTo>
                  <a:lnTo>
                    <a:pt x="32654" y="32654"/>
                  </a:lnTo>
                  <a:lnTo>
                    <a:pt x="68097" y="8761"/>
                  </a:lnTo>
                  <a:lnTo>
                    <a:pt x="111506" y="0"/>
                  </a:lnTo>
                  <a:lnTo>
                    <a:pt x="917194" y="0"/>
                  </a:lnTo>
                  <a:lnTo>
                    <a:pt x="960602" y="8761"/>
                  </a:lnTo>
                  <a:lnTo>
                    <a:pt x="996045" y="32654"/>
                  </a:lnTo>
                  <a:lnTo>
                    <a:pt x="1019938" y="68097"/>
                  </a:lnTo>
                  <a:lnTo>
                    <a:pt x="1028700" y="111505"/>
                  </a:lnTo>
                  <a:lnTo>
                    <a:pt x="1028700" y="557529"/>
                  </a:lnTo>
                  <a:lnTo>
                    <a:pt x="1019938" y="600938"/>
                  </a:lnTo>
                  <a:lnTo>
                    <a:pt x="996045" y="636381"/>
                  </a:lnTo>
                  <a:lnTo>
                    <a:pt x="960602" y="660274"/>
                  </a:lnTo>
                  <a:lnTo>
                    <a:pt x="917194" y="669036"/>
                  </a:lnTo>
                  <a:lnTo>
                    <a:pt x="111506" y="669036"/>
                  </a:lnTo>
                  <a:lnTo>
                    <a:pt x="68097" y="660274"/>
                  </a:lnTo>
                  <a:lnTo>
                    <a:pt x="32654" y="636381"/>
                  </a:lnTo>
                  <a:lnTo>
                    <a:pt x="8761" y="600938"/>
                  </a:lnTo>
                  <a:lnTo>
                    <a:pt x="0" y="557529"/>
                  </a:lnTo>
                  <a:lnTo>
                    <a:pt x="0" y="11150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769355" y="355371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00300" y="4162044"/>
            <a:ext cx="3473450" cy="2940050"/>
            <a:chOff x="2400300" y="4162044"/>
            <a:chExt cx="3473450" cy="2940050"/>
          </a:xfrm>
        </p:grpSpPr>
        <p:sp>
          <p:nvSpPr>
            <p:cNvPr id="18" name="object 18"/>
            <p:cNvSpPr/>
            <p:nvPr/>
          </p:nvSpPr>
          <p:spPr>
            <a:xfrm>
              <a:off x="2933700" y="4162044"/>
              <a:ext cx="2940050" cy="2940050"/>
            </a:xfrm>
            <a:custGeom>
              <a:avLst/>
              <a:gdLst/>
              <a:ahLst/>
              <a:cxnLst/>
              <a:rect l="l" t="t" r="r" b="b"/>
              <a:pathLst>
                <a:path w="2940050" h="2940050">
                  <a:moveTo>
                    <a:pt x="1469898" y="0"/>
                  </a:moveTo>
                  <a:lnTo>
                    <a:pt x="1421379" y="785"/>
                  </a:lnTo>
                  <a:lnTo>
                    <a:pt x="1373253" y="3126"/>
                  </a:lnTo>
                  <a:lnTo>
                    <a:pt x="1325545" y="6998"/>
                  </a:lnTo>
                  <a:lnTo>
                    <a:pt x="1278278" y="12377"/>
                  </a:lnTo>
                  <a:lnTo>
                    <a:pt x="1231477" y="19238"/>
                  </a:lnTo>
                  <a:lnTo>
                    <a:pt x="1185165" y="27558"/>
                  </a:lnTo>
                  <a:lnTo>
                    <a:pt x="1139368" y="37312"/>
                  </a:lnTo>
                  <a:lnTo>
                    <a:pt x="1094109" y="48476"/>
                  </a:lnTo>
                  <a:lnTo>
                    <a:pt x="1049413" y="61026"/>
                  </a:lnTo>
                  <a:lnTo>
                    <a:pt x="1005303" y="74938"/>
                  </a:lnTo>
                  <a:lnTo>
                    <a:pt x="961804" y="90186"/>
                  </a:lnTo>
                  <a:lnTo>
                    <a:pt x="918941" y="106748"/>
                  </a:lnTo>
                  <a:lnTo>
                    <a:pt x="876736" y="124599"/>
                  </a:lnTo>
                  <a:lnTo>
                    <a:pt x="835216" y="143714"/>
                  </a:lnTo>
                  <a:lnTo>
                    <a:pt x="794403" y="164070"/>
                  </a:lnTo>
                  <a:lnTo>
                    <a:pt x="754322" y="185642"/>
                  </a:lnTo>
                  <a:lnTo>
                    <a:pt x="714997" y="208407"/>
                  </a:lnTo>
                  <a:lnTo>
                    <a:pt x="676453" y="232339"/>
                  </a:lnTo>
                  <a:lnTo>
                    <a:pt x="638713" y="257415"/>
                  </a:lnTo>
                  <a:lnTo>
                    <a:pt x="601803" y="283610"/>
                  </a:lnTo>
                  <a:lnTo>
                    <a:pt x="565745" y="310900"/>
                  </a:lnTo>
                  <a:lnTo>
                    <a:pt x="530565" y="339262"/>
                  </a:lnTo>
                  <a:lnTo>
                    <a:pt x="496286" y="368670"/>
                  </a:lnTo>
                  <a:lnTo>
                    <a:pt x="462933" y="399100"/>
                  </a:lnTo>
                  <a:lnTo>
                    <a:pt x="430530" y="430530"/>
                  </a:lnTo>
                  <a:lnTo>
                    <a:pt x="399100" y="462933"/>
                  </a:lnTo>
                  <a:lnTo>
                    <a:pt x="368670" y="496286"/>
                  </a:lnTo>
                  <a:lnTo>
                    <a:pt x="339262" y="530565"/>
                  </a:lnTo>
                  <a:lnTo>
                    <a:pt x="310900" y="565745"/>
                  </a:lnTo>
                  <a:lnTo>
                    <a:pt x="283610" y="601803"/>
                  </a:lnTo>
                  <a:lnTo>
                    <a:pt x="257415" y="638713"/>
                  </a:lnTo>
                  <a:lnTo>
                    <a:pt x="232339" y="676453"/>
                  </a:lnTo>
                  <a:lnTo>
                    <a:pt x="208407" y="714997"/>
                  </a:lnTo>
                  <a:lnTo>
                    <a:pt x="185642" y="754322"/>
                  </a:lnTo>
                  <a:lnTo>
                    <a:pt x="164070" y="794403"/>
                  </a:lnTo>
                  <a:lnTo>
                    <a:pt x="143714" y="835216"/>
                  </a:lnTo>
                  <a:lnTo>
                    <a:pt x="124599" y="876736"/>
                  </a:lnTo>
                  <a:lnTo>
                    <a:pt x="106748" y="918941"/>
                  </a:lnTo>
                  <a:lnTo>
                    <a:pt x="90186" y="961804"/>
                  </a:lnTo>
                  <a:lnTo>
                    <a:pt x="74938" y="1005303"/>
                  </a:lnTo>
                  <a:lnTo>
                    <a:pt x="61026" y="1049413"/>
                  </a:lnTo>
                  <a:lnTo>
                    <a:pt x="48476" y="1094109"/>
                  </a:lnTo>
                  <a:lnTo>
                    <a:pt x="37312" y="1139368"/>
                  </a:lnTo>
                  <a:lnTo>
                    <a:pt x="27558" y="1185165"/>
                  </a:lnTo>
                  <a:lnTo>
                    <a:pt x="19238" y="1231477"/>
                  </a:lnTo>
                  <a:lnTo>
                    <a:pt x="12377" y="1278278"/>
                  </a:lnTo>
                  <a:lnTo>
                    <a:pt x="6998" y="1325545"/>
                  </a:lnTo>
                  <a:lnTo>
                    <a:pt x="3126" y="1373253"/>
                  </a:lnTo>
                  <a:lnTo>
                    <a:pt x="785" y="1421379"/>
                  </a:lnTo>
                  <a:lnTo>
                    <a:pt x="0" y="1469897"/>
                  </a:lnTo>
                  <a:lnTo>
                    <a:pt x="785" y="1518416"/>
                  </a:lnTo>
                  <a:lnTo>
                    <a:pt x="3126" y="1566542"/>
                  </a:lnTo>
                  <a:lnTo>
                    <a:pt x="6998" y="1614250"/>
                  </a:lnTo>
                  <a:lnTo>
                    <a:pt x="12377" y="1661517"/>
                  </a:lnTo>
                  <a:lnTo>
                    <a:pt x="19238" y="1708318"/>
                  </a:lnTo>
                  <a:lnTo>
                    <a:pt x="27558" y="1754630"/>
                  </a:lnTo>
                  <a:lnTo>
                    <a:pt x="37312" y="1800427"/>
                  </a:lnTo>
                  <a:lnTo>
                    <a:pt x="48476" y="1845686"/>
                  </a:lnTo>
                  <a:lnTo>
                    <a:pt x="61026" y="1890382"/>
                  </a:lnTo>
                  <a:lnTo>
                    <a:pt x="74938" y="1934492"/>
                  </a:lnTo>
                  <a:lnTo>
                    <a:pt x="90186" y="1977991"/>
                  </a:lnTo>
                  <a:lnTo>
                    <a:pt x="106748" y="2020854"/>
                  </a:lnTo>
                  <a:lnTo>
                    <a:pt x="124599" y="2063059"/>
                  </a:lnTo>
                  <a:lnTo>
                    <a:pt x="143714" y="2104579"/>
                  </a:lnTo>
                  <a:lnTo>
                    <a:pt x="164070" y="2145392"/>
                  </a:lnTo>
                  <a:lnTo>
                    <a:pt x="185642" y="2185473"/>
                  </a:lnTo>
                  <a:lnTo>
                    <a:pt x="208407" y="2224798"/>
                  </a:lnTo>
                  <a:lnTo>
                    <a:pt x="232339" y="2263342"/>
                  </a:lnTo>
                  <a:lnTo>
                    <a:pt x="257415" y="2301082"/>
                  </a:lnTo>
                  <a:lnTo>
                    <a:pt x="283610" y="2337992"/>
                  </a:lnTo>
                  <a:lnTo>
                    <a:pt x="310900" y="2374050"/>
                  </a:lnTo>
                  <a:lnTo>
                    <a:pt x="339262" y="2409230"/>
                  </a:lnTo>
                  <a:lnTo>
                    <a:pt x="368670" y="2443509"/>
                  </a:lnTo>
                  <a:lnTo>
                    <a:pt x="399100" y="2476862"/>
                  </a:lnTo>
                  <a:lnTo>
                    <a:pt x="430530" y="2509265"/>
                  </a:lnTo>
                  <a:lnTo>
                    <a:pt x="462933" y="2540695"/>
                  </a:lnTo>
                  <a:lnTo>
                    <a:pt x="496286" y="2571125"/>
                  </a:lnTo>
                  <a:lnTo>
                    <a:pt x="530565" y="2600533"/>
                  </a:lnTo>
                  <a:lnTo>
                    <a:pt x="565745" y="2628895"/>
                  </a:lnTo>
                  <a:lnTo>
                    <a:pt x="601803" y="2656185"/>
                  </a:lnTo>
                  <a:lnTo>
                    <a:pt x="638713" y="2682380"/>
                  </a:lnTo>
                  <a:lnTo>
                    <a:pt x="676453" y="2707456"/>
                  </a:lnTo>
                  <a:lnTo>
                    <a:pt x="714997" y="2731388"/>
                  </a:lnTo>
                  <a:lnTo>
                    <a:pt x="754322" y="2754153"/>
                  </a:lnTo>
                  <a:lnTo>
                    <a:pt x="794403" y="2775725"/>
                  </a:lnTo>
                  <a:lnTo>
                    <a:pt x="835216" y="2796081"/>
                  </a:lnTo>
                  <a:lnTo>
                    <a:pt x="876736" y="2815196"/>
                  </a:lnTo>
                  <a:lnTo>
                    <a:pt x="918941" y="2833047"/>
                  </a:lnTo>
                  <a:lnTo>
                    <a:pt x="961804" y="2849609"/>
                  </a:lnTo>
                  <a:lnTo>
                    <a:pt x="1005303" y="2864857"/>
                  </a:lnTo>
                  <a:lnTo>
                    <a:pt x="1049413" y="2878769"/>
                  </a:lnTo>
                  <a:lnTo>
                    <a:pt x="1094109" y="2891319"/>
                  </a:lnTo>
                  <a:lnTo>
                    <a:pt x="1139368" y="2902483"/>
                  </a:lnTo>
                  <a:lnTo>
                    <a:pt x="1185165" y="2912237"/>
                  </a:lnTo>
                  <a:lnTo>
                    <a:pt x="1231477" y="2920557"/>
                  </a:lnTo>
                  <a:lnTo>
                    <a:pt x="1278278" y="2927418"/>
                  </a:lnTo>
                  <a:lnTo>
                    <a:pt x="1325545" y="2932797"/>
                  </a:lnTo>
                  <a:lnTo>
                    <a:pt x="1373253" y="2936669"/>
                  </a:lnTo>
                  <a:lnTo>
                    <a:pt x="1421379" y="2939010"/>
                  </a:lnTo>
                  <a:lnTo>
                    <a:pt x="1469898" y="2939795"/>
                  </a:lnTo>
                  <a:lnTo>
                    <a:pt x="1518416" y="2939010"/>
                  </a:lnTo>
                  <a:lnTo>
                    <a:pt x="1566542" y="2936669"/>
                  </a:lnTo>
                  <a:lnTo>
                    <a:pt x="1614250" y="2932797"/>
                  </a:lnTo>
                  <a:lnTo>
                    <a:pt x="1661517" y="2927418"/>
                  </a:lnTo>
                  <a:lnTo>
                    <a:pt x="1708318" y="2920557"/>
                  </a:lnTo>
                  <a:lnTo>
                    <a:pt x="1754630" y="2912237"/>
                  </a:lnTo>
                  <a:lnTo>
                    <a:pt x="1800427" y="2902483"/>
                  </a:lnTo>
                  <a:lnTo>
                    <a:pt x="1845686" y="2891319"/>
                  </a:lnTo>
                  <a:lnTo>
                    <a:pt x="1890382" y="2878769"/>
                  </a:lnTo>
                  <a:lnTo>
                    <a:pt x="1934492" y="2864857"/>
                  </a:lnTo>
                  <a:lnTo>
                    <a:pt x="1977991" y="2849609"/>
                  </a:lnTo>
                  <a:lnTo>
                    <a:pt x="2020854" y="2833047"/>
                  </a:lnTo>
                  <a:lnTo>
                    <a:pt x="2063059" y="2815196"/>
                  </a:lnTo>
                  <a:lnTo>
                    <a:pt x="2104579" y="2796081"/>
                  </a:lnTo>
                  <a:lnTo>
                    <a:pt x="2145392" y="2775725"/>
                  </a:lnTo>
                  <a:lnTo>
                    <a:pt x="2185473" y="2754153"/>
                  </a:lnTo>
                  <a:lnTo>
                    <a:pt x="2224798" y="2731388"/>
                  </a:lnTo>
                  <a:lnTo>
                    <a:pt x="2263342" y="2707456"/>
                  </a:lnTo>
                  <a:lnTo>
                    <a:pt x="2301082" y="2682380"/>
                  </a:lnTo>
                  <a:lnTo>
                    <a:pt x="2337992" y="2656185"/>
                  </a:lnTo>
                  <a:lnTo>
                    <a:pt x="2374050" y="2628895"/>
                  </a:lnTo>
                  <a:lnTo>
                    <a:pt x="2409230" y="2600533"/>
                  </a:lnTo>
                  <a:lnTo>
                    <a:pt x="2443509" y="2571125"/>
                  </a:lnTo>
                  <a:lnTo>
                    <a:pt x="2476862" y="2540695"/>
                  </a:lnTo>
                  <a:lnTo>
                    <a:pt x="2509266" y="2509265"/>
                  </a:lnTo>
                  <a:lnTo>
                    <a:pt x="2540695" y="2476862"/>
                  </a:lnTo>
                  <a:lnTo>
                    <a:pt x="2571125" y="2443509"/>
                  </a:lnTo>
                  <a:lnTo>
                    <a:pt x="2600533" y="2409230"/>
                  </a:lnTo>
                  <a:lnTo>
                    <a:pt x="2628895" y="2374050"/>
                  </a:lnTo>
                  <a:lnTo>
                    <a:pt x="2656185" y="2337992"/>
                  </a:lnTo>
                  <a:lnTo>
                    <a:pt x="2682380" y="2301082"/>
                  </a:lnTo>
                  <a:lnTo>
                    <a:pt x="2707456" y="2263342"/>
                  </a:lnTo>
                  <a:lnTo>
                    <a:pt x="2731388" y="2224798"/>
                  </a:lnTo>
                  <a:lnTo>
                    <a:pt x="2754153" y="2185473"/>
                  </a:lnTo>
                  <a:lnTo>
                    <a:pt x="2775725" y="2145392"/>
                  </a:lnTo>
                  <a:lnTo>
                    <a:pt x="2796081" y="2104579"/>
                  </a:lnTo>
                  <a:lnTo>
                    <a:pt x="2815196" y="2063059"/>
                  </a:lnTo>
                  <a:lnTo>
                    <a:pt x="2833047" y="2020854"/>
                  </a:lnTo>
                  <a:lnTo>
                    <a:pt x="2849609" y="1977991"/>
                  </a:lnTo>
                  <a:lnTo>
                    <a:pt x="2864857" y="1934492"/>
                  </a:lnTo>
                  <a:lnTo>
                    <a:pt x="2878769" y="1890382"/>
                  </a:lnTo>
                  <a:lnTo>
                    <a:pt x="2891319" y="1845686"/>
                  </a:lnTo>
                  <a:lnTo>
                    <a:pt x="2902483" y="1800427"/>
                  </a:lnTo>
                  <a:lnTo>
                    <a:pt x="2912237" y="1754630"/>
                  </a:lnTo>
                  <a:lnTo>
                    <a:pt x="2920557" y="1708318"/>
                  </a:lnTo>
                  <a:lnTo>
                    <a:pt x="2927418" y="1661517"/>
                  </a:lnTo>
                  <a:lnTo>
                    <a:pt x="2932797" y="1614250"/>
                  </a:lnTo>
                  <a:lnTo>
                    <a:pt x="2936669" y="1566542"/>
                  </a:lnTo>
                  <a:lnTo>
                    <a:pt x="2939010" y="1518416"/>
                  </a:lnTo>
                  <a:lnTo>
                    <a:pt x="2939796" y="1469897"/>
                  </a:lnTo>
                  <a:lnTo>
                    <a:pt x="2939010" y="1421379"/>
                  </a:lnTo>
                  <a:lnTo>
                    <a:pt x="2936669" y="1373253"/>
                  </a:lnTo>
                  <a:lnTo>
                    <a:pt x="2932797" y="1325545"/>
                  </a:lnTo>
                  <a:lnTo>
                    <a:pt x="2927418" y="1278278"/>
                  </a:lnTo>
                  <a:lnTo>
                    <a:pt x="2920557" y="1231477"/>
                  </a:lnTo>
                  <a:lnTo>
                    <a:pt x="2912237" y="1185165"/>
                  </a:lnTo>
                  <a:lnTo>
                    <a:pt x="2902483" y="1139368"/>
                  </a:lnTo>
                  <a:lnTo>
                    <a:pt x="2891319" y="1094109"/>
                  </a:lnTo>
                  <a:lnTo>
                    <a:pt x="2878769" y="1049413"/>
                  </a:lnTo>
                  <a:lnTo>
                    <a:pt x="2864857" y="1005303"/>
                  </a:lnTo>
                  <a:lnTo>
                    <a:pt x="2849609" y="961804"/>
                  </a:lnTo>
                  <a:lnTo>
                    <a:pt x="2833047" y="918941"/>
                  </a:lnTo>
                  <a:lnTo>
                    <a:pt x="2815196" y="876736"/>
                  </a:lnTo>
                  <a:lnTo>
                    <a:pt x="2796081" y="835216"/>
                  </a:lnTo>
                  <a:lnTo>
                    <a:pt x="2775725" y="794403"/>
                  </a:lnTo>
                  <a:lnTo>
                    <a:pt x="2754153" y="754322"/>
                  </a:lnTo>
                  <a:lnTo>
                    <a:pt x="2731388" y="714997"/>
                  </a:lnTo>
                  <a:lnTo>
                    <a:pt x="2707456" y="676453"/>
                  </a:lnTo>
                  <a:lnTo>
                    <a:pt x="2682380" y="638713"/>
                  </a:lnTo>
                  <a:lnTo>
                    <a:pt x="2656185" y="601803"/>
                  </a:lnTo>
                  <a:lnTo>
                    <a:pt x="2628895" y="565745"/>
                  </a:lnTo>
                  <a:lnTo>
                    <a:pt x="2600533" y="530565"/>
                  </a:lnTo>
                  <a:lnTo>
                    <a:pt x="2571125" y="496286"/>
                  </a:lnTo>
                  <a:lnTo>
                    <a:pt x="2540695" y="462933"/>
                  </a:lnTo>
                  <a:lnTo>
                    <a:pt x="2509265" y="430529"/>
                  </a:lnTo>
                  <a:lnTo>
                    <a:pt x="2476862" y="399100"/>
                  </a:lnTo>
                  <a:lnTo>
                    <a:pt x="2443509" y="368670"/>
                  </a:lnTo>
                  <a:lnTo>
                    <a:pt x="2409230" y="339262"/>
                  </a:lnTo>
                  <a:lnTo>
                    <a:pt x="2374050" y="310900"/>
                  </a:lnTo>
                  <a:lnTo>
                    <a:pt x="2337992" y="283610"/>
                  </a:lnTo>
                  <a:lnTo>
                    <a:pt x="2301082" y="257415"/>
                  </a:lnTo>
                  <a:lnTo>
                    <a:pt x="2263342" y="232339"/>
                  </a:lnTo>
                  <a:lnTo>
                    <a:pt x="2224798" y="208407"/>
                  </a:lnTo>
                  <a:lnTo>
                    <a:pt x="2185473" y="185642"/>
                  </a:lnTo>
                  <a:lnTo>
                    <a:pt x="2145392" y="164070"/>
                  </a:lnTo>
                  <a:lnTo>
                    <a:pt x="2104579" y="143714"/>
                  </a:lnTo>
                  <a:lnTo>
                    <a:pt x="2063059" y="124599"/>
                  </a:lnTo>
                  <a:lnTo>
                    <a:pt x="2020854" y="106748"/>
                  </a:lnTo>
                  <a:lnTo>
                    <a:pt x="1977991" y="90186"/>
                  </a:lnTo>
                  <a:lnTo>
                    <a:pt x="1934492" y="74938"/>
                  </a:lnTo>
                  <a:lnTo>
                    <a:pt x="1890382" y="61026"/>
                  </a:lnTo>
                  <a:lnTo>
                    <a:pt x="1845686" y="48476"/>
                  </a:lnTo>
                  <a:lnTo>
                    <a:pt x="1800427" y="37312"/>
                  </a:lnTo>
                  <a:lnTo>
                    <a:pt x="1754630" y="27558"/>
                  </a:lnTo>
                  <a:lnTo>
                    <a:pt x="1708318" y="19238"/>
                  </a:lnTo>
                  <a:lnTo>
                    <a:pt x="1661517" y="12377"/>
                  </a:lnTo>
                  <a:lnTo>
                    <a:pt x="1614250" y="6998"/>
                  </a:lnTo>
                  <a:lnTo>
                    <a:pt x="1566542" y="3126"/>
                  </a:lnTo>
                  <a:lnTo>
                    <a:pt x="1518416" y="785"/>
                  </a:lnTo>
                  <a:lnTo>
                    <a:pt x="1469898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2088" y="4754880"/>
              <a:ext cx="1554480" cy="15544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0300" y="5053583"/>
              <a:ext cx="1034796" cy="103327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87057" y="3579367"/>
            <a:ext cx="58794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Spoofed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(route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injection)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70723" y="5317363"/>
            <a:ext cx="19431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4891" y="7089393"/>
            <a:ext cx="68840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exploits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underlying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operating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9392" y="306451"/>
            <a:ext cx="26168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Route</a:t>
            </a:r>
            <a:r>
              <a:rPr dirty="0" spc="-1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888" y="760476"/>
            <a:ext cx="357073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034637" y="2737997"/>
            <a:ext cx="10182225" cy="4849495"/>
            <a:chOff x="3034637" y="2737997"/>
            <a:chExt cx="10182225" cy="48494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8579" y="2818638"/>
              <a:ext cx="10103303" cy="46208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39399" y="2742760"/>
              <a:ext cx="10172700" cy="4839970"/>
            </a:xfrm>
            <a:custGeom>
              <a:avLst/>
              <a:gdLst/>
              <a:ahLst/>
              <a:cxnLst/>
              <a:rect l="l" t="t" r="r" b="b"/>
              <a:pathLst>
                <a:path w="10172700" h="4839970">
                  <a:moveTo>
                    <a:pt x="34508" y="59875"/>
                  </a:moveTo>
                  <a:lnTo>
                    <a:pt x="92031" y="55727"/>
                  </a:lnTo>
                  <a:lnTo>
                    <a:pt x="147944" y="53725"/>
                  </a:lnTo>
                  <a:lnTo>
                    <a:pt x="202336" y="53625"/>
                  </a:lnTo>
                  <a:lnTo>
                    <a:pt x="255291" y="55183"/>
                  </a:lnTo>
                  <a:lnTo>
                    <a:pt x="306898" y="58158"/>
                  </a:lnTo>
                  <a:lnTo>
                    <a:pt x="357242" y="62304"/>
                  </a:lnTo>
                  <a:lnTo>
                    <a:pt x="406411" y="67379"/>
                  </a:lnTo>
                  <a:lnTo>
                    <a:pt x="454492" y="73140"/>
                  </a:lnTo>
                  <a:lnTo>
                    <a:pt x="501570" y="79342"/>
                  </a:lnTo>
                  <a:lnTo>
                    <a:pt x="547734" y="85743"/>
                  </a:lnTo>
                  <a:lnTo>
                    <a:pt x="593069" y="92098"/>
                  </a:lnTo>
                  <a:lnTo>
                    <a:pt x="637662" y="98166"/>
                  </a:lnTo>
                  <a:lnTo>
                    <a:pt x="681601" y="103701"/>
                  </a:lnTo>
                  <a:lnTo>
                    <a:pt x="724971" y="108462"/>
                  </a:lnTo>
                  <a:lnTo>
                    <a:pt x="767861" y="112203"/>
                  </a:lnTo>
                  <a:lnTo>
                    <a:pt x="810355" y="114683"/>
                  </a:lnTo>
                  <a:lnTo>
                    <a:pt x="852542" y="115657"/>
                  </a:lnTo>
                  <a:lnTo>
                    <a:pt x="894508" y="114882"/>
                  </a:lnTo>
                  <a:lnTo>
                    <a:pt x="936339" y="112115"/>
                  </a:lnTo>
                  <a:lnTo>
                    <a:pt x="978124" y="107112"/>
                  </a:lnTo>
                  <a:lnTo>
                    <a:pt x="1019947" y="99630"/>
                  </a:lnTo>
                  <a:lnTo>
                    <a:pt x="1061896" y="89426"/>
                  </a:lnTo>
                  <a:lnTo>
                    <a:pt x="1104058" y="76255"/>
                  </a:lnTo>
                  <a:lnTo>
                    <a:pt x="1146520" y="59875"/>
                  </a:lnTo>
                  <a:lnTo>
                    <a:pt x="1188826" y="44076"/>
                  </a:lnTo>
                  <a:lnTo>
                    <a:pt x="1230546" y="32546"/>
                  </a:lnTo>
                  <a:lnTo>
                    <a:pt x="1271759" y="24892"/>
                  </a:lnTo>
                  <a:lnTo>
                    <a:pt x="1312542" y="20717"/>
                  </a:lnTo>
                  <a:lnTo>
                    <a:pt x="1352972" y="19627"/>
                  </a:lnTo>
                  <a:lnTo>
                    <a:pt x="1393128" y="21228"/>
                  </a:lnTo>
                  <a:lnTo>
                    <a:pt x="1433086" y="25123"/>
                  </a:lnTo>
                  <a:lnTo>
                    <a:pt x="1472924" y="30919"/>
                  </a:lnTo>
                  <a:lnTo>
                    <a:pt x="1512719" y="38221"/>
                  </a:lnTo>
                  <a:lnTo>
                    <a:pt x="1552550" y="46633"/>
                  </a:lnTo>
                  <a:lnTo>
                    <a:pt x="1592494" y="55761"/>
                  </a:lnTo>
                  <a:lnTo>
                    <a:pt x="1632628" y="65209"/>
                  </a:lnTo>
                  <a:lnTo>
                    <a:pt x="1673030" y="74584"/>
                  </a:lnTo>
                  <a:lnTo>
                    <a:pt x="1713777" y="83489"/>
                  </a:lnTo>
                  <a:lnTo>
                    <a:pt x="1754948" y="91531"/>
                  </a:lnTo>
                  <a:lnTo>
                    <a:pt x="1796619" y="98314"/>
                  </a:lnTo>
                  <a:lnTo>
                    <a:pt x="1838868" y="103443"/>
                  </a:lnTo>
                  <a:lnTo>
                    <a:pt x="1881772" y="106524"/>
                  </a:lnTo>
                  <a:lnTo>
                    <a:pt x="1925410" y="107161"/>
                  </a:lnTo>
                  <a:lnTo>
                    <a:pt x="1969859" y="104960"/>
                  </a:lnTo>
                  <a:lnTo>
                    <a:pt x="2015196" y="99526"/>
                  </a:lnTo>
                  <a:lnTo>
                    <a:pt x="2061499" y="90464"/>
                  </a:lnTo>
                  <a:lnTo>
                    <a:pt x="2108845" y="77378"/>
                  </a:lnTo>
                  <a:lnTo>
                    <a:pt x="2157313" y="59875"/>
                  </a:lnTo>
                  <a:lnTo>
                    <a:pt x="2202259" y="43171"/>
                  </a:lnTo>
                  <a:lnTo>
                    <a:pt x="2246597" y="29547"/>
                  </a:lnTo>
                  <a:lnTo>
                    <a:pt x="2290422" y="18785"/>
                  </a:lnTo>
                  <a:lnTo>
                    <a:pt x="2333826" y="10667"/>
                  </a:lnTo>
                  <a:lnTo>
                    <a:pt x="2376902" y="4975"/>
                  </a:lnTo>
                  <a:lnTo>
                    <a:pt x="2419743" y="1492"/>
                  </a:lnTo>
                  <a:lnTo>
                    <a:pt x="2462441" y="0"/>
                  </a:lnTo>
                  <a:lnTo>
                    <a:pt x="2505091" y="279"/>
                  </a:lnTo>
                  <a:lnTo>
                    <a:pt x="2547785" y="2113"/>
                  </a:lnTo>
                  <a:lnTo>
                    <a:pt x="2590616" y="5283"/>
                  </a:lnTo>
                  <a:lnTo>
                    <a:pt x="2633676" y="9572"/>
                  </a:lnTo>
                  <a:lnTo>
                    <a:pt x="2677060" y="14761"/>
                  </a:lnTo>
                  <a:lnTo>
                    <a:pt x="2720859" y="20632"/>
                  </a:lnTo>
                  <a:lnTo>
                    <a:pt x="2765168" y="26968"/>
                  </a:lnTo>
                  <a:lnTo>
                    <a:pt x="2810078" y="33550"/>
                  </a:lnTo>
                  <a:lnTo>
                    <a:pt x="2855683" y="40161"/>
                  </a:lnTo>
                  <a:lnTo>
                    <a:pt x="2902077" y="46582"/>
                  </a:lnTo>
                  <a:lnTo>
                    <a:pt x="2949351" y="52596"/>
                  </a:lnTo>
                  <a:lnTo>
                    <a:pt x="2997599" y="57984"/>
                  </a:lnTo>
                  <a:lnTo>
                    <a:pt x="3046914" y="62529"/>
                  </a:lnTo>
                  <a:lnTo>
                    <a:pt x="3097389" y="66012"/>
                  </a:lnTo>
                  <a:lnTo>
                    <a:pt x="3149116" y="68215"/>
                  </a:lnTo>
                  <a:lnTo>
                    <a:pt x="3202190" y="68921"/>
                  </a:lnTo>
                  <a:lnTo>
                    <a:pt x="3256703" y="67912"/>
                  </a:lnTo>
                  <a:lnTo>
                    <a:pt x="3312747" y="64969"/>
                  </a:lnTo>
                  <a:lnTo>
                    <a:pt x="3370417" y="59875"/>
                  </a:lnTo>
                  <a:lnTo>
                    <a:pt x="3434383" y="53686"/>
                  </a:lnTo>
                  <a:lnTo>
                    <a:pt x="3494246" y="49130"/>
                  </a:lnTo>
                  <a:lnTo>
                    <a:pt x="3550391" y="46054"/>
                  </a:lnTo>
                  <a:lnTo>
                    <a:pt x="3603199" y="44306"/>
                  </a:lnTo>
                  <a:lnTo>
                    <a:pt x="3653054" y="43732"/>
                  </a:lnTo>
                  <a:lnTo>
                    <a:pt x="3700340" y="44180"/>
                  </a:lnTo>
                  <a:lnTo>
                    <a:pt x="3745439" y="45496"/>
                  </a:lnTo>
                  <a:lnTo>
                    <a:pt x="3788734" y="47527"/>
                  </a:lnTo>
                  <a:lnTo>
                    <a:pt x="3830609" y="50122"/>
                  </a:lnTo>
                  <a:lnTo>
                    <a:pt x="3871447" y="53126"/>
                  </a:lnTo>
                  <a:lnTo>
                    <a:pt x="3911631" y="56387"/>
                  </a:lnTo>
                  <a:lnTo>
                    <a:pt x="3951545" y="59751"/>
                  </a:lnTo>
                  <a:lnTo>
                    <a:pt x="3991570" y="63067"/>
                  </a:lnTo>
                  <a:lnTo>
                    <a:pt x="4032091" y="66180"/>
                  </a:lnTo>
                  <a:lnTo>
                    <a:pt x="4073491" y="68939"/>
                  </a:lnTo>
                  <a:lnTo>
                    <a:pt x="4116153" y="71189"/>
                  </a:lnTo>
                  <a:lnTo>
                    <a:pt x="4160460" y="72779"/>
                  </a:lnTo>
                  <a:lnTo>
                    <a:pt x="4206794" y="73555"/>
                  </a:lnTo>
                  <a:lnTo>
                    <a:pt x="4255541" y="73364"/>
                  </a:lnTo>
                  <a:lnTo>
                    <a:pt x="4307081" y="72054"/>
                  </a:lnTo>
                  <a:lnTo>
                    <a:pt x="4361800" y="69471"/>
                  </a:lnTo>
                  <a:lnTo>
                    <a:pt x="4420079" y="65462"/>
                  </a:lnTo>
                  <a:lnTo>
                    <a:pt x="4482302" y="59875"/>
                  </a:lnTo>
                  <a:lnTo>
                    <a:pt x="4554090" y="53964"/>
                  </a:lnTo>
                  <a:lnTo>
                    <a:pt x="4621671" y="50778"/>
                  </a:lnTo>
                  <a:lnTo>
                    <a:pt x="4685286" y="49968"/>
                  </a:lnTo>
                  <a:lnTo>
                    <a:pt x="4745173" y="51182"/>
                  </a:lnTo>
                  <a:lnTo>
                    <a:pt x="4801574" y="54071"/>
                  </a:lnTo>
                  <a:lnTo>
                    <a:pt x="4854726" y="58283"/>
                  </a:lnTo>
                  <a:lnTo>
                    <a:pt x="4904871" y="63468"/>
                  </a:lnTo>
                  <a:lnTo>
                    <a:pt x="4952248" y="69275"/>
                  </a:lnTo>
                  <a:lnTo>
                    <a:pt x="4997097" y="75354"/>
                  </a:lnTo>
                  <a:lnTo>
                    <a:pt x="5039657" y="81354"/>
                  </a:lnTo>
                  <a:lnTo>
                    <a:pt x="5080168" y="86925"/>
                  </a:lnTo>
                  <a:lnTo>
                    <a:pt x="5118870" y="91715"/>
                  </a:lnTo>
                  <a:lnTo>
                    <a:pt x="5156003" y="95374"/>
                  </a:lnTo>
                  <a:lnTo>
                    <a:pt x="5191806" y="97552"/>
                  </a:lnTo>
                  <a:lnTo>
                    <a:pt x="5226520" y="97898"/>
                  </a:lnTo>
                  <a:lnTo>
                    <a:pt x="5260383" y="96061"/>
                  </a:lnTo>
                  <a:lnTo>
                    <a:pt x="5293636" y="91691"/>
                  </a:lnTo>
                  <a:lnTo>
                    <a:pt x="5326518" y="84437"/>
                  </a:lnTo>
                  <a:lnTo>
                    <a:pt x="5359269" y="73949"/>
                  </a:lnTo>
                  <a:lnTo>
                    <a:pt x="5392130" y="59875"/>
                  </a:lnTo>
                  <a:lnTo>
                    <a:pt x="5423100" y="47673"/>
                  </a:lnTo>
                  <a:lnTo>
                    <a:pt x="5458401" y="38665"/>
                  </a:lnTo>
                  <a:lnTo>
                    <a:pt x="5497639" y="32553"/>
                  </a:lnTo>
                  <a:lnTo>
                    <a:pt x="5540421" y="29039"/>
                  </a:lnTo>
                  <a:lnTo>
                    <a:pt x="5586355" y="27826"/>
                  </a:lnTo>
                  <a:lnTo>
                    <a:pt x="5635047" y="28615"/>
                  </a:lnTo>
                  <a:lnTo>
                    <a:pt x="5686104" y="31109"/>
                  </a:lnTo>
                  <a:lnTo>
                    <a:pt x="5739133" y="35011"/>
                  </a:lnTo>
                  <a:lnTo>
                    <a:pt x="5793742" y="40021"/>
                  </a:lnTo>
                  <a:lnTo>
                    <a:pt x="5849537" y="45843"/>
                  </a:lnTo>
                  <a:lnTo>
                    <a:pt x="5906125" y="52179"/>
                  </a:lnTo>
                  <a:lnTo>
                    <a:pt x="5963114" y="58730"/>
                  </a:lnTo>
                  <a:lnTo>
                    <a:pt x="6020110" y="65200"/>
                  </a:lnTo>
                  <a:lnTo>
                    <a:pt x="6076720" y="71290"/>
                  </a:lnTo>
                  <a:lnTo>
                    <a:pt x="6132552" y="76702"/>
                  </a:lnTo>
                  <a:lnTo>
                    <a:pt x="6187212" y="81139"/>
                  </a:lnTo>
                  <a:lnTo>
                    <a:pt x="6240308" y="84303"/>
                  </a:lnTo>
                  <a:lnTo>
                    <a:pt x="6291445" y="85896"/>
                  </a:lnTo>
                  <a:lnTo>
                    <a:pt x="6340232" y="85621"/>
                  </a:lnTo>
                  <a:lnTo>
                    <a:pt x="6386276" y="83179"/>
                  </a:lnTo>
                  <a:lnTo>
                    <a:pt x="6429183" y="78272"/>
                  </a:lnTo>
                  <a:lnTo>
                    <a:pt x="6468560" y="70604"/>
                  </a:lnTo>
                  <a:lnTo>
                    <a:pt x="6543471" y="47821"/>
                  </a:lnTo>
                  <a:lnTo>
                    <a:pt x="6584920" y="39774"/>
                  </a:lnTo>
                  <a:lnTo>
                    <a:pt x="6628133" y="35281"/>
                  </a:lnTo>
                  <a:lnTo>
                    <a:pt x="6672886" y="33882"/>
                  </a:lnTo>
                  <a:lnTo>
                    <a:pt x="6718952" y="35122"/>
                  </a:lnTo>
                  <a:lnTo>
                    <a:pt x="6766106" y="38545"/>
                  </a:lnTo>
                  <a:lnTo>
                    <a:pt x="6814120" y="43693"/>
                  </a:lnTo>
                  <a:lnTo>
                    <a:pt x="6862770" y="50109"/>
                  </a:lnTo>
                  <a:lnTo>
                    <a:pt x="6911829" y="57339"/>
                  </a:lnTo>
                  <a:lnTo>
                    <a:pt x="6961072" y="64924"/>
                  </a:lnTo>
                  <a:lnTo>
                    <a:pt x="7010271" y="72407"/>
                  </a:lnTo>
                  <a:lnTo>
                    <a:pt x="7059202" y="79334"/>
                  </a:lnTo>
                  <a:lnTo>
                    <a:pt x="7107637" y="85246"/>
                  </a:lnTo>
                  <a:lnTo>
                    <a:pt x="7155352" y="89687"/>
                  </a:lnTo>
                  <a:lnTo>
                    <a:pt x="7202120" y="92201"/>
                  </a:lnTo>
                  <a:lnTo>
                    <a:pt x="7247714" y="92330"/>
                  </a:lnTo>
                  <a:lnTo>
                    <a:pt x="7291910" y="89619"/>
                  </a:lnTo>
                  <a:lnTo>
                    <a:pt x="7334481" y="83611"/>
                  </a:lnTo>
                  <a:lnTo>
                    <a:pt x="7375200" y="73848"/>
                  </a:lnTo>
                  <a:lnTo>
                    <a:pt x="7413843" y="59875"/>
                  </a:lnTo>
                  <a:lnTo>
                    <a:pt x="7451067" y="46206"/>
                  </a:lnTo>
                  <a:lnTo>
                    <a:pt x="7491078" y="35903"/>
                  </a:lnTo>
                  <a:lnTo>
                    <a:pt x="7533609" y="28651"/>
                  </a:lnTo>
                  <a:lnTo>
                    <a:pt x="7578392" y="24134"/>
                  </a:lnTo>
                  <a:lnTo>
                    <a:pt x="7625158" y="22036"/>
                  </a:lnTo>
                  <a:lnTo>
                    <a:pt x="7673641" y="22042"/>
                  </a:lnTo>
                  <a:lnTo>
                    <a:pt x="7723572" y="23836"/>
                  </a:lnTo>
                  <a:lnTo>
                    <a:pt x="7774684" y="27101"/>
                  </a:lnTo>
                  <a:lnTo>
                    <a:pt x="7826709" y="31524"/>
                  </a:lnTo>
                  <a:lnTo>
                    <a:pt x="7879379" y="36787"/>
                  </a:lnTo>
                  <a:lnTo>
                    <a:pt x="7932427" y="42575"/>
                  </a:lnTo>
                  <a:lnTo>
                    <a:pt x="7985584" y="48572"/>
                  </a:lnTo>
                  <a:lnTo>
                    <a:pt x="8038583" y="54463"/>
                  </a:lnTo>
                  <a:lnTo>
                    <a:pt x="8091157" y="59932"/>
                  </a:lnTo>
                  <a:lnTo>
                    <a:pt x="8143037" y="64663"/>
                  </a:lnTo>
                  <a:lnTo>
                    <a:pt x="8193956" y="68340"/>
                  </a:lnTo>
                  <a:lnTo>
                    <a:pt x="8243646" y="70649"/>
                  </a:lnTo>
                  <a:lnTo>
                    <a:pt x="8291840" y="71272"/>
                  </a:lnTo>
                  <a:lnTo>
                    <a:pt x="8338269" y="69895"/>
                  </a:lnTo>
                  <a:lnTo>
                    <a:pt x="8382666" y="66201"/>
                  </a:lnTo>
                  <a:lnTo>
                    <a:pt x="8424763" y="59875"/>
                  </a:lnTo>
                  <a:lnTo>
                    <a:pt x="8473982" y="51850"/>
                  </a:lnTo>
                  <a:lnTo>
                    <a:pt x="8520967" y="46668"/>
                  </a:lnTo>
                  <a:lnTo>
                    <a:pt x="8566124" y="43961"/>
                  </a:lnTo>
                  <a:lnTo>
                    <a:pt x="8609858" y="43362"/>
                  </a:lnTo>
                  <a:lnTo>
                    <a:pt x="8652574" y="44502"/>
                  </a:lnTo>
                  <a:lnTo>
                    <a:pt x="8694678" y="47013"/>
                  </a:lnTo>
                  <a:lnTo>
                    <a:pt x="8736575" y="50527"/>
                  </a:lnTo>
                  <a:lnTo>
                    <a:pt x="8778671" y="54677"/>
                  </a:lnTo>
                  <a:lnTo>
                    <a:pt x="8821372" y="59094"/>
                  </a:lnTo>
                  <a:lnTo>
                    <a:pt x="8865081" y="63409"/>
                  </a:lnTo>
                  <a:lnTo>
                    <a:pt x="8910206" y="67256"/>
                  </a:lnTo>
                  <a:lnTo>
                    <a:pt x="8957151" y="70265"/>
                  </a:lnTo>
                  <a:lnTo>
                    <a:pt x="9006322" y="72070"/>
                  </a:lnTo>
                  <a:lnTo>
                    <a:pt x="9058124" y="72301"/>
                  </a:lnTo>
                  <a:lnTo>
                    <a:pt x="9112962" y="70591"/>
                  </a:lnTo>
                  <a:lnTo>
                    <a:pt x="9171243" y="66572"/>
                  </a:lnTo>
                  <a:lnTo>
                    <a:pt x="9233372" y="59875"/>
                  </a:lnTo>
                  <a:lnTo>
                    <a:pt x="9292555" y="53343"/>
                  </a:lnTo>
                  <a:lnTo>
                    <a:pt x="9349068" y="48979"/>
                  </a:lnTo>
                  <a:lnTo>
                    <a:pt x="9403222" y="46523"/>
                  </a:lnTo>
                  <a:lnTo>
                    <a:pt x="9455326" y="45710"/>
                  </a:lnTo>
                  <a:lnTo>
                    <a:pt x="9505690" y="46278"/>
                  </a:lnTo>
                  <a:lnTo>
                    <a:pt x="9554625" y="47966"/>
                  </a:lnTo>
                  <a:lnTo>
                    <a:pt x="9602441" y="50509"/>
                  </a:lnTo>
                  <a:lnTo>
                    <a:pt x="9649447" y="53645"/>
                  </a:lnTo>
                  <a:lnTo>
                    <a:pt x="9695953" y="57113"/>
                  </a:lnTo>
                  <a:lnTo>
                    <a:pt x="9742271" y="60649"/>
                  </a:lnTo>
                  <a:lnTo>
                    <a:pt x="9788709" y="63990"/>
                  </a:lnTo>
                  <a:lnTo>
                    <a:pt x="9835577" y="66874"/>
                  </a:lnTo>
                  <a:lnTo>
                    <a:pt x="9883187" y="69039"/>
                  </a:lnTo>
                  <a:lnTo>
                    <a:pt x="9931848" y="70221"/>
                  </a:lnTo>
                  <a:lnTo>
                    <a:pt x="9981869" y="70159"/>
                  </a:lnTo>
                  <a:lnTo>
                    <a:pt x="10033562" y="68589"/>
                  </a:lnTo>
                  <a:lnTo>
                    <a:pt x="10087235" y="65248"/>
                  </a:lnTo>
                  <a:lnTo>
                    <a:pt x="10143200" y="59875"/>
                  </a:lnTo>
                  <a:lnTo>
                    <a:pt x="10150886" y="114771"/>
                  </a:lnTo>
                  <a:lnTo>
                    <a:pt x="10157243" y="169980"/>
                  </a:lnTo>
                  <a:lnTo>
                    <a:pt x="10162359" y="225420"/>
                  </a:lnTo>
                  <a:lnTo>
                    <a:pt x="10166324" y="281007"/>
                  </a:lnTo>
                  <a:lnTo>
                    <a:pt x="10169230" y="336658"/>
                  </a:lnTo>
                  <a:lnTo>
                    <a:pt x="10171164" y="392291"/>
                  </a:lnTo>
                  <a:lnTo>
                    <a:pt x="10172218" y="447822"/>
                  </a:lnTo>
                  <a:lnTo>
                    <a:pt x="10172482" y="503169"/>
                  </a:lnTo>
                  <a:lnTo>
                    <a:pt x="10172045" y="558248"/>
                  </a:lnTo>
                  <a:lnTo>
                    <a:pt x="10170997" y="612978"/>
                  </a:lnTo>
                  <a:lnTo>
                    <a:pt x="10169429" y="667273"/>
                  </a:lnTo>
                  <a:lnTo>
                    <a:pt x="10167430" y="721053"/>
                  </a:lnTo>
                  <a:lnTo>
                    <a:pt x="10165091" y="774233"/>
                  </a:lnTo>
                  <a:lnTo>
                    <a:pt x="10162501" y="826731"/>
                  </a:lnTo>
                  <a:lnTo>
                    <a:pt x="10159750" y="878464"/>
                  </a:lnTo>
                  <a:lnTo>
                    <a:pt x="10156929" y="929349"/>
                  </a:lnTo>
                  <a:lnTo>
                    <a:pt x="10154127" y="979303"/>
                  </a:lnTo>
                  <a:lnTo>
                    <a:pt x="10151434" y="1028243"/>
                  </a:lnTo>
                  <a:lnTo>
                    <a:pt x="10148940" y="1076086"/>
                  </a:lnTo>
                  <a:lnTo>
                    <a:pt x="10146735" y="1122749"/>
                  </a:lnTo>
                  <a:lnTo>
                    <a:pt x="10144910" y="1168150"/>
                  </a:lnTo>
                  <a:lnTo>
                    <a:pt x="10143554" y="1212204"/>
                  </a:lnTo>
                  <a:lnTo>
                    <a:pt x="10142757" y="1254830"/>
                  </a:lnTo>
                  <a:lnTo>
                    <a:pt x="10142609" y="1295944"/>
                  </a:lnTo>
                  <a:lnTo>
                    <a:pt x="10143200" y="1335463"/>
                  </a:lnTo>
                  <a:lnTo>
                    <a:pt x="10143753" y="1379536"/>
                  </a:lnTo>
                  <a:lnTo>
                    <a:pt x="10143260" y="1423841"/>
                  </a:lnTo>
                  <a:lnTo>
                    <a:pt x="10141870" y="1468419"/>
                  </a:lnTo>
                  <a:lnTo>
                    <a:pt x="10139732" y="1513310"/>
                  </a:lnTo>
                  <a:lnTo>
                    <a:pt x="10136995" y="1558558"/>
                  </a:lnTo>
                  <a:lnTo>
                    <a:pt x="10133808" y="1604201"/>
                  </a:lnTo>
                  <a:lnTo>
                    <a:pt x="10130320" y="1650283"/>
                  </a:lnTo>
                  <a:lnTo>
                    <a:pt x="10126681" y="1696844"/>
                  </a:lnTo>
                  <a:lnTo>
                    <a:pt x="10123038" y="1743925"/>
                  </a:lnTo>
                  <a:lnTo>
                    <a:pt x="10119541" y="1791567"/>
                  </a:lnTo>
                  <a:lnTo>
                    <a:pt x="10116339" y="1839812"/>
                  </a:lnTo>
                  <a:lnTo>
                    <a:pt x="10113581" y="1888701"/>
                  </a:lnTo>
                  <a:lnTo>
                    <a:pt x="10111416" y="1938275"/>
                  </a:lnTo>
                  <a:lnTo>
                    <a:pt x="10109993" y="1988576"/>
                  </a:lnTo>
                  <a:lnTo>
                    <a:pt x="10109461" y="2039644"/>
                  </a:lnTo>
                  <a:lnTo>
                    <a:pt x="10109969" y="2091521"/>
                  </a:lnTo>
                  <a:lnTo>
                    <a:pt x="10111666" y="2144248"/>
                  </a:lnTo>
                  <a:lnTo>
                    <a:pt x="10114701" y="2197866"/>
                  </a:lnTo>
                  <a:lnTo>
                    <a:pt x="10119223" y="2252416"/>
                  </a:lnTo>
                  <a:lnTo>
                    <a:pt x="10125381" y="2307941"/>
                  </a:lnTo>
                  <a:lnTo>
                    <a:pt x="10133323" y="2364480"/>
                  </a:lnTo>
                  <a:lnTo>
                    <a:pt x="10143200" y="2422075"/>
                  </a:lnTo>
                  <a:lnTo>
                    <a:pt x="10152892" y="2479256"/>
                  </a:lnTo>
                  <a:lnTo>
                    <a:pt x="10160317" y="2534630"/>
                  </a:lnTo>
                  <a:lnTo>
                    <a:pt x="10165677" y="2588357"/>
                  </a:lnTo>
                  <a:lnTo>
                    <a:pt x="10169173" y="2640596"/>
                  </a:lnTo>
                  <a:lnTo>
                    <a:pt x="10171007" y="2691509"/>
                  </a:lnTo>
                  <a:lnTo>
                    <a:pt x="10171380" y="2741253"/>
                  </a:lnTo>
                  <a:lnTo>
                    <a:pt x="10170495" y="2789990"/>
                  </a:lnTo>
                  <a:lnTo>
                    <a:pt x="10168551" y="2837878"/>
                  </a:lnTo>
                  <a:lnTo>
                    <a:pt x="10165752" y="2885077"/>
                  </a:lnTo>
                  <a:lnTo>
                    <a:pt x="10162298" y="2931748"/>
                  </a:lnTo>
                  <a:lnTo>
                    <a:pt x="10158392" y="2978050"/>
                  </a:lnTo>
                  <a:lnTo>
                    <a:pt x="10154235" y="3024142"/>
                  </a:lnTo>
                  <a:lnTo>
                    <a:pt x="10150028" y="3070184"/>
                  </a:lnTo>
                  <a:lnTo>
                    <a:pt x="10145973" y="3116337"/>
                  </a:lnTo>
                  <a:lnTo>
                    <a:pt x="10142272" y="3162759"/>
                  </a:lnTo>
                  <a:lnTo>
                    <a:pt x="10139126" y="3209611"/>
                  </a:lnTo>
                  <a:lnTo>
                    <a:pt x="10136737" y="3257052"/>
                  </a:lnTo>
                  <a:lnTo>
                    <a:pt x="10135306" y="3305242"/>
                  </a:lnTo>
                  <a:lnTo>
                    <a:pt x="10135035" y="3354341"/>
                  </a:lnTo>
                  <a:lnTo>
                    <a:pt x="10136126" y="3404509"/>
                  </a:lnTo>
                  <a:lnTo>
                    <a:pt x="10138781" y="3455904"/>
                  </a:lnTo>
                  <a:lnTo>
                    <a:pt x="10143200" y="3508687"/>
                  </a:lnTo>
                  <a:lnTo>
                    <a:pt x="10147352" y="3555507"/>
                  </a:lnTo>
                  <a:lnTo>
                    <a:pt x="10150423" y="3601825"/>
                  </a:lnTo>
                  <a:lnTo>
                    <a:pt x="10152510" y="3647753"/>
                  </a:lnTo>
                  <a:lnTo>
                    <a:pt x="10153707" y="3693403"/>
                  </a:lnTo>
                  <a:lnTo>
                    <a:pt x="10154111" y="3738884"/>
                  </a:lnTo>
                  <a:lnTo>
                    <a:pt x="10153818" y="3784309"/>
                  </a:lnTo>
                  <a:lnTo>
                    <a:pt x="10152924" y="3829788"/>
                  </a:lnTo>
                  <a:lnTo>
                    <a:pt x="10151523" y="3875433"/>
                  </a:lnTo>
                  <a:lnTo>
                    <a:pt x="10149713" y="3921353"/>
                  </a:lnTo>
                  <a:lnTo>
                    <a:pt x="10147589" y="3967661"/>
                  </a:lnTo>
                  <a:lnTo>
                    <a:pt x="10145246" y="4014468"/>
                  </a:lnTo>
                  <a:lnTo>
                    <a:pt x="10142781" y="4061883"/>
                  </a:lnTo>
                  <a:lnTo>
                    <a:pt x="10140290" y="4110020"/>
                  </a:lnTo>
                  <a:lnTo>
                    <a:pt x="10137867" y="4158988"/>
                  </a:lnTo>
                  <a:lnTo>
                    <a:pt x="10135610" y="4208898"/>
                  </a:lnTo>
                  <a:lnTo>
                    <a:pt x="10133614" y="4259862"/>
                  </a:lnTo>
                  <a:lnTo>
                    <a:pt x="10131974" y="4311991"/>
                  </a:lnTo>
                  <a:lnTo>
                    <a:pt x="10130787" y="4365396"/>
                  </a:lnTo>
                  <a:lnTo>
                    <a:pt x="10130149" y="4420187"/>
                  </a:lnTo>
                  <a:lnTo>
                    <a:pt x="10130154" y="4476476"/>
                  </a:lnTo>
                  <a:lnTo>
                    <a:pt x="10130900" y="4534374"/>
                  </a:lnTo>
                  <a:lnTo>
                    <a:pt x="10132481" y="4593992"/>
                  </a:lnTo>
                  <a:lnTo>
                    <a:pt x="10134995" y="4655441"/>
                  </a:lnTo>
                  <a:lnTo>
                    <a:pt x="10138535" y="4718831"/>
                  </a:lnTo>
                  <a:lnTo>
                    <a:pt x="10143200" y="4784275"/>
                  </a:lnTo>
                  <a:lnTo>
                    <a:pt x="10108535" y="4800352"/>
                  </a:lnTo>
                  <a:lnTo>
                    <a:pt x="10070305" y="4811868"/>
                  </a:lnTo>
                  <a:lnTo>
                    <a:pt x="10028913" y="4819302"/>
                  </a:lnTo>
                  <a:lnTo>
                    <a:pt x="9984765" y="4823131"/>
                  </a:lnTo>
                  <a:lnTo>
                    <a:pt x="9938263" y="4823834"/>
                  </a:lnTo>
                  <a:lnTo>
                    <a:pt x="9889814" y="4821888"/>
                  </a:lnTo>
                  <a:lnTo>
                    <a:pt x="9839820" y="4817772"/>
                  </a:lnTo>
                  <a:lnTo>
                    <a:pt x="9788687" y="4811963"/>
                  </a:lnTo>
                  <a:lnTo>
                    <a:pt x="9736818" y="4804941"/>
                  </a:lnTo>
                  <a:lnTo>
                    <a:pt x="9684618" y="4797182"/>
                  </a:lnTo>
                  <a:lnTo>
                    <a:pt x="9632492" y="4789165"/>
                  </a:lnTo>
                  <a:lnTo>
                    <a:pt x="9580844" y="4781367"/>
                  </a:lnTo>
                  <a:lnTo>
                    <a:pt x="9530077" y="4774268"/>
                  </a:lnTo>
                  <a:lnTo>
                    <a:pt x="9480597" y="4768345"/>
                  </a:lnTo>
                  <a:lnTo>
                    <a:pt x="9432807" y="4764076"/>
                  </a:lnTo>
                  <a:lnTo>
                    <a:pt x="9387113" y="4761940"/>
                  </a:lnTo>
                  <a:lnTo>
                    <a:pt x="9343918" y="4762413"/>
                  </a:lnTo>
                  <a:lnTo>
                    <a:pt x="9303626" y="4765975"/>
                  </a:lnTo>
                  <a:lnTo>
                    <a:pt x="9266643" y="4773103"/>
                  </a:lnTo>
                  <a:lnTo>
                    <a:pt x="9233372" y="4784275"/>
                  </a:lnTo>
                  <a:lnTo>
                    <a:pt x="9198044" y="4796508"/>
                  </a:lnTo>
                  <a:lnTo>
                    <a:pt x="9158237" y="4805367"/>
                  </a:lnTo>
                  <a:lnTo>
                    <a:pt x="9114495" y="4811210"/>
                  </a:lnTo>
                  <a:lnTo>
                    <a:pt x="9067363" y="4814391"/>
                  </a:lnTo>
                  <a:lnTo>
                    <a:pt x="9017384" y="4815265"/>
                  </a:lnTo>
                  <a:lnTo>
                    <a:pt x="8965104" y="4814188"/>
                  </a:lnTo>
                  <a:lnTo>
                    <a:pt x="8911066" y="4811515"/>
                  </a:lnTo>
                  <a:lnTo>
                    <a:pt x="8855814" y="4807602"/>
                  </a:lnTo>
                  <a:lnTo>
                    <a:pt x="8799894" y="4802803"/>
                  </a:lnTo>
                  <a:lnTo>
                    <a:pt x="8743850" y="4797473"/>
                  </a:lnTo>
                  <a:lnTo>
                    <a:pt x="8688225" y="4791969"/>
                  </a:lnTo>
                  <a:lnTo>
                    <a:pt x="8633565" y="4786646"/>
                  </a:lnTo>
                  <a:lnTo>
                    <a:pt x="8580414" y="4781858"/>
                  </a:lnTo>
                  <a:lnTo>
                    <a:pt x="8529315" y="4777961"/>
                  </a:lnTo>
                  <a:lnTo>
                    <a:pt x="8480814" y="4775310"/>
                  </a:lnTo>
                  <a:lnTo>
                    <a:pt x="8435454" y="4774261"/>
                  </a:lnTo>
                  <a:lnTo>
                    <a:pt x="8393781" y="4775168"/>
                  </a:lnTo>
                  <a:lnTo>
                    <a:pt x="8356339" y="4778388"/>
                  </a:lnTo>
                  <a:lnTo>
                    <a:pt x="8323671" y="4784275"/>
                  </a:lnTo>
                  <a:lnTo>
                    <a:pt x="8285282" y="4791658"/>
                  </a:lnTo>
                  <a:lnTo>
                    <a:pt x="8246314" y="4795581"/>
                  </a:lnTo>
                  <a:lnTo>
                    <a:pt x="8206611" y="4796601"/>
                  </a:lnTo>
                  <a:lnTo>
                    <a:pt x="8166017" y="4795272"/>
                  </a:lnTo>
                  <a:lnTo>
                    <a:pt x="8124375" y="4792149"/>
                  </a:lnTo>
                  <a:lnTo>
                    <a:pt x="8081529" y="4787787"/>
                  </a:lnTo>
                  <a:lnTo>
                    <a:pt x="8037325" y="4782739"/>
                  </a:lnTo>
                  <a:lnTo>
                    <a:pt x="7991604" y="4777562"/>
                  </a:lnTo>
                  <a:lnTo>
                    <a:pt x="7944213" y="4772809"/>
                  </a:lnTo>
                  <a:lnTo>
                    <a:pt x="7894994" y="4769035"/>
                  </a:lnTo>
                  <a:lnTo>
                    <a:pt x="7843791" y="4766796"/>
                  </a:lnTo>
                  <a:lnTo>
                    <a:pt x="7790449" y="4766646"/>
                  </a:lnTo>
                  <a:lnTo>
                    <a:pt x="7734812" y="4769139"/>
                  </a:lnTo>
                  <a:lnTo>
                    <a:pt x="7676723" y="4774831"/>
                  </a:lnTo>
                  <a:lnTo>
                    <a:pt x="7616027" y="4784275"/>
                  </a:lnTo>
                  <a:lnTo>
                    <a:pt x="7555910" y="4793334"/>
                  </a:lnTo>
                  <a:lnTo>
                    <a:pt x="7499396" y="4797979"/>
                  </a:lnTo>
                  <a:lnTo>
                    <a:pt x="7446078" y="4798930"/>
                  </a:lnTo>
                  <a:lnTo>
                    <a:pt x="7395554" y="4796907"/>
                  </a:lnTo>
                  <a:lnTo>
                    <a:pt x="7347417" y="4792629"/>
                  </a:lnTo>
                  <a:lnTo>
                    <a:pt x="7301264" y="4786817"/>
                  </a:lnTo>
                  <a:lnTo>
                    <a:pt x="7256689" y="4780191"/>
                  </a:lnTo>
                  <a:lnTo>
                    <a:pt x="7213289" y="4773471"/>
                  </a:lnTo>
                  <a:lnTo>
                    <a:pt x="7170659" y="4767377"/>
                  </a:lnTo>
                  <a:lnTo>
                    <a:pt x="7128394" y="4762629"/>
                  </a:lnTo>
                  <a:lnTo>
                    <a:pt x="7086089" y="4759946"/>
                  </a:lnTo>
                  <a:lnTo>
                    <a:pt x="7043340" y="4760050"/>
                  </a:lnTo>
                  <a:lnTo>
                    <a:pt x="6999742" y="4763659"/>
                  </a:lnTo>
                  <a:lnTo>
                    <a:pt x="6954891" y="4771494"/>
                  </a:lnTo>
                  <a:lnTo>
                    <a:pt x="6908383" y="4784275"/>
                  </a:lnTo>
                  <a:lnTo>
                    <a:pt x="6878184" y="4792423"/>
                  </a:lnTo>
                  <a:lnTo>
                    <a:pt x="6846870" y="4797695"/>
                  </a:lnTo>
                  <a:lnTo>
                    <a:pt x="6814403" y="4800387"/>
                  </a:lnTo>
                  <a:lnTo>
                    <a:pt x="6780742" y="4800794"/>
                  </a:lnTo>
                  <a:lnTo>
                    <a:pt x="6745848" y="4799213"/>
                  </a:lnTo>
                  <a:lnTo>
                    <a:pt x="6672207" y="4791264"/>
                  </a:lnTo>
                  <a:lnTo>
                    <a:pt x="6633381" y="4785489"/>
                  </a:lnTo>
                  <a:lnTo>
                    <a:pt x="6593165" y="4778906"/>
                  </a:lnTo>
                  <a:lnTo>
                    <a:pt x="6551520" y="4771812"/>
                  </a:lnTo>
                  <a:lnTo>
                    <a:pt x="6508407" y="4764502"/>
                  </a:lnTo>
                  <a:lnTo>
                    <a:pt x="6463787" y="4757272"/>
                  </a:lnTo>
                  <a:lnTo>
                    <a:pt x="6417621" y="4750417"/>
                  </a:lnTo>
                  <a:lnTo>
                    <a:pt x="6369869" y="4744232"/>
                  </a:lnTo>
                  <a:lnTo>
                    <a:pt x="6320492" y="4739013"/>
                  </a:lnTo>
                  <a:lnTo>
                    <a:pt x="6269450" y="4735056"/>
                  </a:lnTo>
                  <a:lnTo>
                    <a:pt x="6216705" y="4732656"/>
                  </a:lnTo>
                  <a:lnTo>
                    <a:pt x="6162218" y="4732108"/>
                  </a:lnTo>
                  <a:lnTo>
                    <a:pt x="6105948" y="4733709"/>
                  </a:lnTo>
                  <a:lnTo>
                    <a:pt x="6047858" y="4737753"/>
                  </a:lnTo>
                  <a:lnTo>
                    <a:pt x="5987906" y="4744536"/>
                  </a:lnTo>
                  <a:lnTo>
                    <a:pt x="5926056" y="4754354"/>
                  </a:lnTo>
                  <a:lnTo>
                    <a:pt x="5862266" y="4767502"/>
                  </a:lnTo>
                  <a:lnTo>
                    <a:pt x="5796498" y="4784275"/>
                  </a:lnTo>
                  <a:lnTo>
                    <a:pt x="5738831" y="4799107"/>
                  </a:lnTo>
                  <a:lnTo>
                    <a:pt x="5684404" y="4810565"/>
                  </a:lnTo>
                  <a:lnTo>
                    <a:pt x="5632981" y="4818915"/>
                  </a:lnTo>
                  <a:lnTo>
                    <a:pt x="5584324" y="4824428"/>
                  </a:lnTo>
                  <a:lnTo>
                    <a:pt x="5538197" y="4827369"/>
                  </a:lnTo>
                  <a:lnTo>
                    <a:pt x="5494363" y="4828008"/>
                  </a:lnTo>
                  <a:lnTo>
                    <a:pt x="5452586" y="4826613"/>
                  </a:lnTo>
                  <a:lnTo>
                    <a:pt x="5412629" y="4823451"/>
                  </a:lnTo>
                  <a:lnTo>
                    <a:pt x="5374256" y="4818791"/>
                  </a:lnTo>
                  <a:lnTo>
                    <a:pt x="5301311" y="4806048"/>
                  </a:lnTo>
                  <a:lnTo>
                    <a:pt x="5231860" y="4790529"/>
                  </a:lnTo>
                  <a:lnTo>
                    <a:pt x="5197853" y="4782398"/>
                  </a:lnTo>
                  <a:lnTo>
                    <a:pt x="5164010" y="4774377"/>
                  </a:lnTo>
                  <a:lnTo>
                    <a:pt x="5095866" y="4759737"/>
                  </a:lnTo>
                  <a:lnTo>
                    <a:pt x="5025536" y="4748754"/>
                  </a:lnTo>
                  <a:lnTo>
                    <a:pt x="4951126" y="4743572"/>
                  </a:lnTo>
                  <a:lnTo>
                    <a:pt x="4911799" y="4743826"/>
                  </a:lnTo>
                  <a:lnTo>
                    <a:pt x="4870743" y="4746335"/>
                  </a:lnTo>
                  <a:lnTo>
                    <a:pt x="4827720" y="4751366"/>
                  </a:lnTo>
                  <a:lnTo>
                    <a:pt x="4782494" y="4759188"/>
                  </a:lnTo>
                  <a:lnTo>
                    <a:pt x="4734828" y="4770068"/>
                  </a:lnTo>
                  <a:lnTo>
                    <a:pt x="4684486" y="4784275"/>
                  </a:lnTo>
                  <a:lnTo>
                    <a:pt x="4623805" y="4801883"/>
                  </a:lnTo>
                  <a:lnTo>
                    <a:pt x="4568460" y="4815740"/>
                  </a:lnTo>
                  <a:lnTo>
                    <a:pt x="4517927" y="4826157"/>
                  </a:lnTo>
                  <a:lnTo>
                    <a:pt x="4471681" y="4833446"/>
                  </a:lnTo>
                  <a:lnTo>
                    <a:pt x="4429197" y="4837917"/>
                  </a:lnTo>
                  <a:lnTo>
                    <a:pt x="4389953" y="4839881"/>
                  </a:lnTo>
                  <a:lnTo>
                    <a:pt x="4353424" y="4839650"/>
                  </a:lnTo>
                  <a:lnTo>
                    <a:pt x="4286412" y="4833847"/>
                  </a:lnTo>
                  <a:lnTo>
                    <a:pt x="4223968" y="4822994"/>
                  </a:lnTo>
                  <a:lnTo>
                    <a:pt x="4161899" y="4809582"/>
                  </a:lnTo>
                  <a:lnTo>
                    <a:pt x="4129694" y="4802694"/>
                  </a:lnTo>
                  <a:lnTo>
                    <a:pt x="4060324" y="4790108"/>
                  </a:lnTo>
                  <a:lnTo>
                    <a:pt x="4022110" y="4785033"/>
                  </a:lnTo>
                  <a:lnTo>
                    <a:pt x="3980845" y="4781184"/>
                  </a:lnTo>
                  <a:lnTo>
                    <a:pt x="3936004" y="4778873"/>
                  </a:lnTo>
                  <a:lnTo>
                    <a:pt x="3887063" y="4778410"/>
                  </a:lnTo>
                  <a:lnTo>
                    <a:pt x="3833498" y="4780107"/>
                  </a:lnTo>
                  <a:lnTo>
                    <a:pt x="3774785" y="4784275"/>
                  </a:lnTo>
                  <a:lnTo>
                    <a:pt x="3710589" y="4788822"/>
                  </a:lnTo>
                  <a:lnTo>
                    <a:pt x="3652819" y="4790602"/>
                  </a:lnTo>
                  <a:lnTo>
                    <a:pt x="3600822" y="4789995"/>
                  </a:lnTo>
                  <a:lnTo>
                    <a:pt x="3553943" y="4787384"/>
                  </a:lnTo>
                  <a:lnTo>
                    <a:pt x="3511528" y="4783150"/>
                  </a:lnTo>
                  <a:lnTo>
                    <a:pt x="3472922" y="4777674"/>
                  </a:lnTo>
                  <a:lnTo>
                    <a:pt x="3404522" y="4764524"/>
                  </a:lnTo>
                  <a:lnTo>
                    <a:pt x="3373419" y="4757613"/>
                  </a:lnTo>
                  <a:lnTo>
                    <a:pt x="3343508" y="4750985"/>
                  </a:lnTo>
                  <a:lnTo>
                    <a:pt x="3314136" y="4745024"/>
                  </a:lnTo>
                  <a:lnTo>
                    <a:pt x="3284648" y="4740110"/>
                  </a:lnTo>
                  <a:lnTo>
                    <a:pt x="3254389" y="4736624"/>
                  </a:lnTo>
                  <a:lnTo>
                    <a:pt x="3222706" y="4734949"/>
                  </a:lnTo>
                  <a:lnTo>
                    <a:pt x="3188944" y="4735466"/>
                  </a:lnTo>
                  <a:lnTo>
                    <a:pt x="3112565" y="4744600"/>
                  </a:lnTo>
                  <a:lnTo>
                    <a:pt x="3068640" y="4753980"/>
                  </a:lnTo>
                  <a:lnTo>
                    <a:pt x="3020020" y="4767078"/>
                  </a:lnTo>
                  <a:lnTo>
                    <a:pt x="2966049" y="4784275"/>
                  </a:lnTo>
                  <a:lnTo>
                    <a:pt x="2907473" y="4801728"/>
                  </a:lnTo>
                  <a:lnTo>
                    <a:pt x="2851379" y="4813713"/>
                  </a:lnTo>
                  <a:lnTo>
                    <a:pt x="2797641" y="4820854"/>
                  </a:lnTo>
                  <a:lnTo>
                    <a:pt x="2746137" y="4823773"/>
                  </a:lnTo>
                  <a:lnTo>
                    <a:pt x="2696742" y="4823092"/>
                  </a:lnTo>
                  <a:lnTo>
                    <a:pt x="2649332" y="4819435"/>
                  </a:lnTo>
                  <a:lnTo>
                    <a:pt x="2603784" y="4813424"/>
                  </a:lnTo>
                  <a:lnTo>
                    <a:pt x="2559973" y="4805681"/>
                  </a:lnTo>
                  <a:lnTo>
                    <a:pt x="2517776" y="4796828"/>
                  </a:lnTo>
                  <a:lnTo>
                    <a:pt x="2477069" y="4787490"/>
                  </a:lnTo>
                  <a:lnTo>
                    <a:pt x="2437728" y="4778287"/>
                  </a:lnTo>
                  <a:lnTo>
                    <a:pt x="2399629" y="4769843"/>
                  </a:lnTo>
                  <a:lnTo>
                    <a:pt x="2362649" y="4762781"/>
                  </a:lnTo>
                  <a:lnTo>
                    <a:pt x="2326663" y="4757722"/>
                  </a:lnTo>
                  <a:lnTo>
                    <a:pt x="2291547" y="4755290"/>
                  </a:lnTo>
                  <a:lnTo>
                    <a:pt x="2257178" y="4756106"/>
                  </a:lnTo>
                  <a:lnTo>
                    <a:pt x="2223432" y="4760794"/>
                  </a:lnTo>
                  <a:lnTo>
                    <a:pt x="2190185" y="4769976"/>
                  </a:lnTo>
                  <a:lnTo>
                    <a:pt x="2157313" y="4784275"/>
                  </a:lnTo>
                  <a:lnTo>
                    <a:pt x="2129155" y="4795999"/>
                  </a:lnTo>
                  <a:lnTo>
                    <a:pt x="2096741" y="4804362"/>
                  </a:lnTo>
                  <a:lnTo>
                    <a:pt x="2060436" y="4809685"/>
                  </a:lnTo>
                  <a:lnTo>
                    <a:pt x="2020605" y="4812286"/>
                  </a:lnTo>
                  <a:lnTo>
                    <a:pt x="1977613" y="4812485"/>
                  </a:lnTo>
                  <a:lnTo>
                    <a:pt x="1931824" y="4810600"/>
                  </a:lnTo>
                  <a:lnTo>
                    <a:pt x="1883604" y="4806951"/>
                  </a:lnTo>
                  <a:lnTo>
                    <a:pt x="1833317" y="4801858"/>
                  </a:lnTo>
                  <a:lnTo>
                    <a:pt x="1781328" y="4795638"/>
                  </a:lnTo>
                  <a:lnTo>
                    <a:pt x="1728003" y="4788612"/>
                  </a:lnTo>
                  <a:lnTo>
                    <a:pt x="1673705" y="4781099"/>
                  </a:lnTo>
                  <a:lnTo>
                    <a:pt x="1618801" y="4773417"/>
                  </a:lnTo>
                  <a:lnTo>
                    <a:pt x="1563654" y="4765886"/>
                  </a:lnTo>
                  <a:lnTo>
                    <a:pt x="1508631" y="4758825"/>
                  </a:lnTo>
                  <a:lnTo>
                    <a:pt x="1454095" y="4752553"/>
                  </a:lnTo>
                  <a:lnTo>
                    <a:pt x="1400411" y="4747389"/>
                  </a:lnTo>
                  <a:lnTo>
                    <a:pt x="1347946" y="4743653"/>
                  </a:lnTo>
                  <a:lnTo>
                    <a:pt x="1297062" y="4741663"/>
                  </a:lnTo>
                  <a:lnTo>
                    <a:pt x="1248126" y="4741739"/>
                  </a:lnTo>
                  <a:lnTo>
                    <a:pt x="1201502" y="4744200"/>
                  </a:lnTo>
                  <a:lnTo>
                    <a:pt x="1157556" y="4749365"/>
                  </a:lnTo>
                  <a:lnTo>
                    <a:pt x="1116651" y="4757553"/>
                  </a:lnTo>
                  <a:lnTo>
                    <a:pt x="1079153" y="4769083"/>
                  </a:lnTo>
                  <a:lnTo>
                    <a:pt x="1009639" y="4800869"/>
                  </a:lnTo>
                  <a:lnTo>
                    <a:pt x="971637" y="4813516"/>
                  </a:lnTo>
                  <a:lnTo>
                    <a:pt x="931607" y="4822570"/>
                  </a:lnTo>
                  <a:lnTo>
                    <a:pt x="889738" y="4828386"/>
                  </a:lnTo>
                  <a:lnTo>
                    <a:pt x="846215" y="4831320"/>
                  </a:lnTo>
                  <a:lnTo>
                    <a:pt x="801226" y="4831727"/>
                  </a:lnTo>
                  <a:lnTo>
                    <a:pt x="754957" y="4829961"/>
                  </a:lnTo>
                  <a:lnTo>
                    <a:pt x="707596" y="4826378"/>
                  </a:lnTo>
                  <a:lnTo>
                    <a:pt x="659330" y="4821333"/>
                  </a:lnTo>
                  <a:lnTo>
                    <a:pt x="610344" y="4815182"/>
                  </a:lnTo>
                  <a:lnTo>
                    <a:pt x="560827" y="4808278"/>
                  </a:lnTo>
                  <a:lnTo>
                    <a:pt x="510966" y="4800978"/>
                  </a:lnTo>
                  <a:lnTo>
                    <a:pt x="460946" y="4793636"/>
                  </a:lnTo>
                  <a:lnTo>
                    <a:pt x="410955" y="4786608"/>
                  </a:lnTo>
                  <a:lnTo>
                    <a:pt x="361181" y="4780248"/>
                  </a:lnTo>
                  <a:lnTo>
                    <a:pt x="311809" y="4774911"/>
                  </a:lnTo>
                  <a:lnTo>
                    <a:pt x="263027" y="4770954"/>
                  </a:lnTo>
                  <a:lnTo>
                    <a:pt x="215022" y="4768730"/>
                  </a:lnTo>
                  <a:lnTo>
                    <a:pt x="167981" y="4768595"/>
                  </a:lnTo>
                  <a:lnTo>
                    <a:pt x="122090" y="4770905"/>
                  </a:lnTo>
                  <a:lnTo>
                    <a:pt x="77537" y="4776013"/>
                  </a:lnTo>
                  <a:lnTo>
                    <a:pt x="34508" y="4784275"/>
                  </a:lnTo>
                  <a:lnTo>
                    <a:pt x="33698" y="4726877"/>
                  </a:lnTo>
                  <a:lnTo>
                    <a:pt x="33171" y="4670312"/>
                  </a:lnTo>
                  <a:lnTo>
                    <a:pt x="32897" y="4614540"/>
                  </a:lnTo>
                  <a:lnTo>
                    <a:pt x="32846" y="4559521"/>
                  </a:lnTo>
                  <a:lnTo>
                    <a:pt x="32989" y="4505213"/>
                  </a:lnTo>
                  <a:lnTo>
                    <a:pt x="33294" y="4451578"/>
                  </a:lnTo>
                  <a:lnTo>
                    <a:pt x="33733" y="4398573"/>
                  </a:lnTo>
                  <a:lnTo>
                    <a:pt x="34275" y="4346158"/>
                  </a:lnTo>
                  <a:lnTo>
                    <a:pt x="34890" y="4294293"/>
                  </a:lnTo>
                  <a:lnTo>
                    <a:pt x="35550" y="4242937"/>
                  </a:lnTo>
                  <a:lnTo>
                    <a:pt x="36223" y="4192050"/>
                  </a:lnTo>
                  <a:lnTo>
                    <a:pt x="36880" y="4141591"/>
                  </a:lnTo>
                  <a:lnTo>
                    <a:pt x="37492" y="4091519"/>
                  </a:lnTo>
                  <a:lnTo>
                    <a:pt x="38027" y="4041794"/>
                  </a:lnTo>
                  <a:lnTo>
                    <a:pt x="38457" y="3992375"/>
                  </a:lnTo>
                  <a:lnTo>
                    <a:pt x="38751" y="3943221"/>
                  </a:lnTo>
                  <a:lnTo>
                    <a:pt x="38880" y="3894293"/>
                  </a:lnTo>
                  <a:lnTo>
                    <a:pt x="38814" y="3845549"/>
                  </a:lnTo>
                  <a:lnTo>
                    <a:pt x="38522" y="3796949"/>
                  </a:lnTo>
                  <a:lnTo>
                    <a:pt x="37976" y="3748452"/>
                  </a:lnTo>
                  <a:lnTo>
                    <a:pt x="37145" y="3700018"/>
                  </a:lnTo>
                  <a:lnTo>
                    <a:pt x="35998" y="3651606"/>
                  </a:lnTo>
                  <a:lnTo>
                    <a:pt x="34508" y="3603175"/>
                  </a:lnTo>
                  <a:lnTo>
                    <a:pt x="33524" y="3558834"/>
                  </a:lnTo>
                  <a:lnTo>
                    <a:pt x="33569" y="3514896"/>
                  </a:lnTo>
                  <a:lnTo>
                    <a:pt x="34519" y="3471256"/>
                  </a:lnTo>
                  <a:lnTo>
                    <a:pt x="36251" y="3427809"/>
                  </a:lnTo>
                  <a:lnTo>
                    <a:pt x="38641" y="3384451"/>
                  </a:lnTo>
                  <a:lnTo>
                    <a:pt x="41565" y="3341077"/>
                  </a:lnTo>
                  <a:lnTo>
                    <a:pt x="44901" y="3297582"/>
                  </a:lnTo>
                  <a:lnTo>
                    <a:pt x="48525" y="3253863"/>
                  </a:lnTo>
                  <a:lnTo>
                    <a:pt x="52313" y="3209814"/>
                  </a:lnTo>
                  <a:lnTo>
                    <a:pt x="56142" y="3165330"/>
                  </a:lnTo>
                  <a:lnTo>
                    <a:pt x="59889" y="3120308"/>
                  </a:lnTo>
                  <a:lnTo>
                    <a:pt x="63429" y="3074642"/>
                  </a:lnTo>
                  <a:lnTo>
                    <a:pt x="66639" y="3028228"/>
                  </a:lnTo>
                  <a:lnTo>
                    <a:pt x="69397" y="2980961"/>
                  </a:lnTo>
                  <a:lnTo>
                    <a:pt x="71577" y="2932737"/>
                  </a:lnTo>
                  <a:lnTo>
                    <a:pt x="73058" y="2883451"/>
                  </a:lnTo>
                  <a:lnTo>
                    <a:pt x="73715" y="2832999"/>
                  </a:lnTo>
                  <a:lnTo>
                    <a:pt x="73426" y="2781275"/>
                  </a:lnTo>
                  <a:lnTo>
                    <a:pt x="72065" y="2728176"/>
                  </a:lnTo>
                  <a:lnTo>
                    <a:pt x="69511" y="2673596"/>
                  </a:lnTo>
                  <a:lnTo>
                    <a:pt x="65639" y="2617432"/>
                  </a:lnTo>
                  <a:lnTo>
                    <a:pt x="60326" y="2559577"/>
                  </a:lnTo>
                  <a:lnTo>
                    <a:pt x="53449" y="2499929"/>
                  </a:lnTo>
                  <a:lnTo>
                    <a:pt x="44884" y="2438382"/>
                  </a:lnTo>
                  <a:lnTo>
                    <a:pt x="34508" y="2374831"/>
                  </a:lnTo>
                  <a:lnTo>
                    <a:pt x="23014" y="2304380"/>
                  </a:lnTo>
                  <a:lnTo>
                    <a:pt x="14118" y="2239481"/>
                  </a:lnTo>
                  <a:lnTo>
                    <a:pt x="7594" y="2179633"/>
                  </a:lnTo>
                  <a:lnTo>
                    <a:pt x="3216" y="2124334"/>
                  </a:lnTo>
                  <a:lnTo>
                    <a:pt x="760" y="2073084"/>
                  </a:lnTo>
                  <a:lnTo>
                    <a:pt x="0" y="2025381"/>
                  </a:lnTo>
                  <a:lnTo>
                    <a:pt x="709" y="1980723"/>
                  </a:lnTo>
                  <a:lnTo>
                    <a:pt x="2664" y="1938610"/>
                  </a:lnTo>
                  <a:lnTo>
                    <a:pt x="5638" y="1898540"/>
                  </a:lnTo>
                  <a:lnTo>
                    <a:pt x="9406" y="1860012"/>
                  </a:lnTo>
                  <a:lnTo>
                    <a:pt x="18423" y="1785576"/>
                  </a:lnTo>
                  <a:lnTo>
                    <a:pt x="23221" y="1748665"/>
                  </a:lnTo>
                  <a:lnTo>
                    <a:pt x="27911" y="1711291"/>
                  </a:lnTo>
                  <a:lnTo>
                    <a:pt x="32268" y="1672953"/>
                  </a:lnTo>
                  <a:lnTo>
                    <a:pt x="36067" y="1633148"/>
                  </a:lnTo>
                  <a:lnTo>
                    <a:pt x="39082" y="1591376"/>
                  </a:lnTo>
                  <a:lnTo>
                    <a:pt x="41087" y="1547136"/>
                  </a:lnTo>
                  <a:lnTo>
                    <a:pt x="41858" y="1499926"/>
                  </a:lnTo>
                  <a:lnTo>
                    <a:pt x="41169" y="1449245"/>
                  </a:lnTo>
                  <a:lnTo>
                    <a:pt x="38794" y="1394591"/>
                  </a:lnTo>
                  <a:lnTo>
                    <a:pt x="34508" y="1335463"/>
                  </a:lnTo>
                  <a:lnTo>
                    <a:pt x="30233" y="1280915"/>
                  </a:lnTo>
                  <a:lnTo>
                    <a:pt x="26729" y="1225653"/>
                  </a:lnTo>
                  <a:lnTo>
                    <a:pt x="23942" y="1169809"/>
                  </a:lnTo>
                  <a:lnTo>
                    <a:pt x="21819" y="1113515"/>
                  </a:lnTo>
                  <a:lnTo>
                    <a:pt x="20304" y="1056900"/>
                  </a:lnTo>
                  <a:lnTo>
                    <a:pt x="19344" y="1000098"/>
                  </a:lnTo>
                  <a:lnTo>
                    <a:pt x="18885" y="943240"/>
                  </a:lnTo>
                  <a:lnTo>
                    <a:pt x="18872" y="886456"/>
                  </a:lnTo>
                  <a:lnTo>
                    <a:pt x="19251" y="829878"/>
                  </a:lnTo>
                  <a:lnTo>
                    <a:pt x="19969" y="773638"/>
                  </a:lnTo>
                  <a:lnTo>
                    <a:pt x="20970" y="717866"/>
                  </a:lnTo>
                  <a:lnTo>
                    <a:pt x="22202" y="662695"/>
                  </a:lnTo>
                  <a:lnTo>
                    <a:pt x="23609" y="608256"/>
                  </a:lnTo>
                  <a:lnTo>
                    <a:pt x="25139" y="554679"/>
                  </a:lnTo>
                  <a:lnTo>
                    <a:pt x="26735" y="502097"/>
                  </a:lnTo>
                  <a:lnTo>
                    <a:pt x="28345" y="450641"/>
                  </a:lnTo>
                  <a:lnTo>
                    <a:pt x="29915" y="400442"/>
                  </a:lnTo>
                  <a:lnTo>
                    <a:pt x="31389" y="351632"/>
                  </a:lnTo>
                  <a:lnTo>
                    <a:pt x="32715" y="304342"/>
                  </a:lnTo>
                  <a:lnTo>
                    <a:pt x="33837" y="258702"/>
                  </a:lnTo>
                  <a:lnTo>
                    <a:pt x="34702" y="214846"/>
                  </a:lnTo>
                  <a:lnTo>
                    <a:pt x="35256" y="172904"/>
                  </a:lnTo>
                  <a:lnTo>
                    <a:pt x="35444" y="133007"/>
                  </a:lnTo>
                  <a:lnTo>
                    <a:pt x="35213" y="95287"/>
                  </a:lnTo>
                  <a:lnTo>
                    <a:pt x="34508" y="5987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56689" y="1930145"/>
            <a:ext cx="133400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sample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table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listing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routes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obtained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sources.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1405" y="4301109"/>
            <a:ext cx="74733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Wireless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114">
                <a:latin typeface="Arial"/>
                <a:cs typeface="Arial"/>
              </a:rPr>
              <a:t>Infrastructure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5369" y="189102"/>
            <a:ext cx="8063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Wireless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Installation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7" y="760476"/>
            <a:ext cx="11205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8060" y="1795652"/>
            <a:ext cx="7659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Considerations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ahoma"/>
                <a:cs typeface="Tahoma"/>
              </a:rPr>
              <a:t>(WAP)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placement: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49830" y="3348482"/>
            <a:ext cx="4250690" cy="3527425"/>
            <a:chOff x="6249830" y="3348482"/>
            <a:chExt cx="4250690" cy="3527425"/>
          </a:xfrm>
        </p:grpSpPr>
        <p:sp>
          <p:nvSpPr>
            <p:cNvPr id="6" name="object 6"/>
            <p:cNvSpPr/>
            <p:nvPr/>
          </p:nvSpPr>
          <p:spPr>
            <a:xfrm>
              <a:off x="6254592" y="3687318"/>
              <a:ext cx="3915410" cy="3183255"/>
            </a:xfrm>
            <a:custGeom>
              <a:avLst/>
              <a:gdLst/>
              <a:ahLst/>
              <a:cxnLst/>
              <a:rect l="l" t="t" r="r" b="b"/>
              <a:pathLst>
                <a:path w="3915409" h="3183254">
                  <a:moveTo>
                    <a:pt x="3649375" y="0"/>
                  </a:moveTo>
                  <a:lnTo>
                    <a:pt x="3671842" y="42876"/>
                  </a:lnTo>
                  <a:lnTo>
                    <a:pt x="3693288" y="86076"/>
                  </a:lnTo>
                  <a:lnTo>
                    <a:pt x="3713719" y="129582"/>
                  </a:lnTo>
                  <a:lnTo>
                    <a:pt x="3733138" y="173379"/>
                  </a:lnTo>
                  <a:lnTo>
                    <a:pt x="3751549" y="217448"/>
                  </a:lnTo>
                  <a:lnTo>
                    <a:pt x="3768956" y="261774"/>
                  </a:lnTo>
                  <a:lnTo>
                    <a:pt x="3785363" y="306340"/>
                  </a:lnTo>
                  <a:lnTo>
                    <a:pt x="3800775" y="351129"/>
                  </a:lnTo>
                  <a:lnTo>
                    <a:pt x="3815195" y="396124"/>
                  </a:lnTo>
                  <a:lnTo>
                    <a:pt x="3828628" y="441310"/>
                  </a:lnTo>
                  <a:lnTo>
                    <a:pt x="3841077" y="486669"/>
                  </a:lnTo>
                  <a:lnTo>
                    <a:pt x="3852547" y="532184"/>
                  </a:lnTo>
                  <a:lnTo>
                    <a:pt x="3863042" y="577840"/>
                  </a:lnTo>
                  <a:lnTo>
                    <a:pt x="3872565" y="623619"/>
                  </a:lnTo>
                  <a:lnTo>
                    <a:pt x="3881122" y="669504"/>
                  </a:lnTo>
                  <a:lnTo>
                    <a:pt x="3888715" y="715479"/>
                  </a:lnTo>
                  <a:lnTo>
                    <a:pt x="3895349" y="761528"/>
                  </a:lnTo>
                  <a:lnTo>
                    <a:pt x="3901028" y="807634"/>
                  </a:lnTo>
                  <a:lnTo>
                    <a:pt x="3905757" y="853779"/>
                  </a:lnTo>
                  <a:lnTo>
                    <a:pt x="3909538" y="899948"/>
                  </a:lnTo>
                  <a:lnTo>
                    <a:pt x="3912377" y="946124"/>
                  </a:lnTo>
                  <a:lnTo>
                    <a:pt x="3914277" y="992290"/>
                  </a:lnTo>
                  <a:lnTo>
                    <a:pt x="3915243" y="1038429"/>
                  </a:lnTo>
                  <a:lnTo>
                    <a:pt x="3915278" y="1084525"/>
                  </a:lnTo>
                  <a:lnTo>
                    <a:pt x="3914386" y="1130561"/>
                  </a:lnTo>
                  <a:lnTo>
                    <a:pt x="3912573" y="1176521"/>
                  </a:lnTo>
                  <a:lnTo>
                    <a:pt x="3909840" y="1222387"/>
                  </a:lnTo>
                  <a:lnTo>
                    <a:pt x="3906194" y="1268144"/>
                  </a:lnTo>
                  <a:lnTo>
                    <a:pt x="3901637" y="1313774"/>
                  </a:lnTo>
                  <a:lnTo>
                    <a:pt x="3896175" y="1359261"/>
                  </a:lnTo>
                  <a:lnTo>
                    <a:pt x="3889810" y="1404588"/>
                  </a:lnTo>
                  <a:lnTo>
                    <a:pt x="3882547" y="1449739"/>
                  </a:lnTo>
                  <a:lnTo>
                    <a:pt x="3874390" y="1494697"/>
                  </a:lnTo>
                  <a:lnTo>
                    <a:pt x="3865344" y="1539445"/>
                  </a:lnTo>
                  <a:lnTo>
                    <a:pt x="3855411" y="1583966"/>
                  </a:lnTo>
                  <a:lnTo>
                    <a:pt x="3844597" y="1628245"/>
                  </a:lnTo>
                  <a:lnTo>
                    <a:pt x="3832906" y="1672263"/>
                  </a:lnTo>
                  <a:lnTo>
                    <a:pt x="3820340" y="1716006"/>
                  </a:lnTo>
                  <a:lnTo>
                    <a:pt x="3806906" y="1759455"/>
                  </a:lnTo>
                  <a:lnTo>
                    <a:pt x="3792605" y="1802595"/>
                  </a:lnTo>
                  <a:lnTo>
                    <a:pt x="3777444" y="1845408"/>
                  </a:lnTo>
                  <a:lnTo>
                    <a:pt x="3761425" y="1887879"/>
                  </a:lnTo>
                  <a:lnTo>
                    <a:pt x="3744553" y="1929990"/>
                  </a:lnTo>
                  <a:lnTo>
                    <a:pt x="3726831" y="1971724"/>
                  </a:lnTo>
                  <a:lnTo>
                    <a:pt x="3708265" y="2013066"/>
                  </a:lnTo>
                  <a:lnTo>
                    <a:pt x="3688858" y="2053998"/>
                  </a:lnTo>
                  <a:lnTo>
                    <a:pt x="3668613" y="2094504"/>
                  </a:lnTo>
                  <a:lnTo>
                    <a:pt x="3647536" y="2134566"/>
                  </a:lnTo>
                  <a:lnTo>
                    <a:pt x="3625630" y="2174170"/>
                  </a:lnTo>
                  <a:lnTo>
                    <a:pt x="3602899" y="2213297"/>
                  </a:lnTo>
                  <a:lnTo>
                    <a:pt x="3579347" y="2251931"/>
                  </a:lnTo>
                  <a:lnTo>
                    <a:pt x="3554979" y="2290056"/>
                  </a:lnTo>
                  <a:lnTo>
                    <a:pt x="3529799" y="2327655"/>
                  </a:lnTo>
                  <a:lnTo>
                    <a:pt x="3503809" y="2364710"/>
                  </a:lnTo>
                  <a:lnTo>
                    <a:pt x="3477016" y="2401207"/>
                  </a:lnTo>
                  <a:lnTo>
                    <a:pt x="3449422" y="2437127"/>
                  </a:lnTo>
                  <a:lnTo>
                    <a:pt x="3421032" y="2472455"/>
                  </a:lnTo>
                  <a:lnTo>
                    <a:pt x="3391849" y="2507173"/>
                  </a:lnTo>
                  <a:lnTo>
                    <a:pt x="3361879" y="2541265"/>
                  </a:lnTo>
                  <a:lnTo>
                    <a:pt x="3331124" y="2574714"/>
                  </a:lnTo>
                  <a:lnTo>
                    <a:pt x="3299590" y="2607504"/>
                  </a:lnTo>
                  <a:lnTo>
                    <a:pt x="3267279" y="2639618"/>
                  </a:lnTo>
                  <a:lnTo>
                    <a:pt x="3234197" y="2671039"/>
                  </a:lnTo>
                  <a:lnTo>
                    <a:pt x="3200347" y="2701750"/>
                  </a:lnTo>
                  <a:lnTo>
                    <a:pt x="3165733" y="2731736"/>
                  </a:lnTo>
                  <a:lnTo>
                    <a:pt x="3130359" y="2760979"/>
                  </a:lnTo>
                  <a:lnTo>
                    <a:pt x="3094230" y="2789463"/>
                  </a:lnTo>
                  <a:lnTo>
                    <a:pt x="3057349" y="2817171"/>
                  </a:lnTo>
                  <a:lnTo>
                    <a:pt x="3019721" y="2844086"/>
                  </a:lnTo>
                  <a:lnTo>
                    <a:pt x="2981350" y="2870192"/>
                  </a:lnTo>
                  <a:lnTo>
                    <a:pt x="2942239" y="2895473"/>
                  </a:lnTo>
                  <a:lnTo>
                    <a:pt x="2901452" y="2920464"/>
                  </a:lnTo>
                  <a:lnTo>
                    <a:pt x="2860349" y="2944287"/>
                  </a:lnTo>
                  <a:lnTo>
                    <a:pt x="2818947" y="2966946"/>
                  </a:lnTo>
                  <a:lnTo>
                    <a:pt x="2777262" y="2988448"/>
                  </a:lnTo>
                  <a:lnTo>
                    <a:pt x="2735312" y="3008795"/>
                  </a:lnTo>
                  <a:lnTo>
                    <a:pt x="2693113" y="3027994"/>
                  </a:lnTo>
                  <a:lnTo>
                    <a:pt x="2650682" y="3046048"/>
                  </a:lnTo>
                  <a:lnTo>
                    <a:pt x="2608035" y="3062964"/>
                  </a:lnTo>
                  <a:lnTo>
                    <a:pt x="2565190" y="3078744"/>
                  </a:lnTo>
                  <a:lnTo>
                    <a:pt x="2522163" y="3093395"/>
                  </a:lnTo>
                  <a:lnTo>
                    <a:pt x="2478971" y="3106921"/>
                  </a:lnTo>
                  <a:lnTo>
                    <a:pt x="2435631" y="3119327"/>
                  </a:lnTo>
                  <a:lnTo>
                    <a:pt x="2392160" y="3130618"/>
                  </a:lnTo>
                  <a:lnTo>
                    <a:pt x="2348574" y="3140798"/>
                  </a:lnTo>
                  <a:lnTo>
                    <a:pt x="2304890" y="3149872"/>
                  </a:lnTo>
                  <a:lnTo>
                    <a:pt x="2261124" y="3157845"/>
                  </a:lnTo>
                  <a:lnTo>
                    <a:pt x="2217295" y="3164722"/>
                  </a:lnTo>
                  <a:lnTo>
                    <a:pt x="2173418" y="3170507"/>
                  </a:lnTo>
                  <a:lnTo>
                    <a:pt x="2129510" y="3175206"/>
                  </a:lnTo>
                  <a:lnTo>
                    <a:pt x="2085588" y="3178823"/>
                  </a:lnTo>
                  <a:lnTo>
                    <a:pt x="2041669" y="3181363"/>
                  </a:lnTo>
                  <a:lnTo>
                    <a:pt x="1997769" y="3182831"/>
                  </a:lnTo>
                  <a:lnTo>
                    <a:pt x="1953906" y="3183231"/>
                  </a:lnTo>
                  <a:lnTo>
                    <a:pt x="1910096" y="3182569"/>
                  </a:lnTo>
                  <a:lnTo>
                    <a:pt x="1866356" y="3180848"/>
                  </a:lnTo>
                  <a:lnTo>
                    <a:pt x="1822702" y="3178075"/>
                  </a:lnTo>
                  <a:lnTo>
                    <a:pt x="1779152" y="3174253"/>
                  </a:lnTo>
                  <a:lnTo>
                    <a:pt x="1735721" y="3169388"/>
                  </a:lnTo>
                  <a:lnTo>
                    <a:pt x="1692428" y="3163484"/>
                  </a:lnTo>
                  <a:lnTo>
                    <a:pt x="1649289" y="3156546"/>
                  </a:lnTo>
                  <a:lnTo>
                    <a:pt x="1606320" y="3148579"/>
                  </a:lnTo>
                  <a:lnTo>
                    <a:pt x="1563538" y="3139587"/>
                  </a:lnTo>
                  <a:lnTo>
                    <a:pt x="1520961" y="3129576"/>
                  </a:lnTo>
                  <a:lnTo>
                    <a:pt x="1478604" y="3118550"/>
                  </a:lnTo>
                  <a:lnTo>
                    <a:pt x="1436485" y="3106515"/>
                  </a:lnTo>
                  <a:lnTo>
                    <a:pt x="1394620" y="3093474"/>
                  </a:lnTo>
                  <a:lnTo>
                    <a:pt x="1353026" y="3079432"/>
                  </a:lnTo>
                  <a:lnTo>
                    <a:pt x="1311721" y="3064395"/>
                  </a:lnTo>
                  <a:lnTo>
                    <a:pt x="1270720" y="3048367"/>
                  </a:lnTo>
                  <a:lnTo>
                    <a:pt x="1230040" y="3031353"/>
                  </a:lnTo>
                  <a:lnTo>
                    <a:pt x="1189699" y="3013358"/>
                  </a:lnTo>
                  <a:lnTo>
                    <a:pt x="1149713" y="2994386"/>
                  </a:lnTo>
                  <a:lnTo>
                    <a:pt x="1110099" y="2974443"/>
                  </a:lnTo>
                  <a:lnTo>
                    <a:pt x="1070873" y="2953533"/>
                  </a:lnTo>
                  <a:lnTo>
                    <a:pt x="1032053" y="2931661"/>
                  </a:lnTo>
                  <a:lnTo>
                    <a:pt x="993654" y="2908831"/>
                  </a:lnTo>
                  <a:lnTo>
                    <a:pt x="955695" y="2885049"/>
                  </a:lnTo>
                  <a:lnTo>
                    <a:pt x="918191" y="2860319"/>
                  </a:lnTo>
                  <a:lnTo>
                    <a:pt x="881160" y="2834646"/>
                  </a:lnTo>
                  <a:lnTo>
                    <a:pt x="844618" y="2808035"/>
                  </a:lnTo>
                  <a:lnTo>
                    <a:pt x="808582" y="2780491"/>
                  </a:lnTo>
                  <a:lnTo>
                    <a:pt x="773069" y="2752018"/>
                  </a:lnTo>
                  <a:lnTo>
                    <a:pt x="738095" y="2722622"/>
                  </a:lnTo>
                  <a:lnTo>
                    <a:pt x="703678" y="2692306"/>
                  </a:lnTo>
                  <a:lnTo>
                    <a:pt x="669834" y="2661076"/>
                  </a:lnTo>
                  <a:lnTo>
                    <a:pt x="636580" y="2628937"/>
                  </a:lnTo>
                  <a:lnTo>
                    <a:pt x="603932" y="2595893"/>
                  </a:lnTo>
                  <a:lnTo>
                    <a:pt x="571908" y="2561950"/>
                  </a:lnTo>
                  <a:lnTo>
                    <a:pt x="540524" y="2527111"/>
                  </a:lnTo>
                  <a:lnTo>
                    <a:pt x="509797" y="2491382"/>
                  </a:lnTo>
                  <a:lnTo>
                    <a:pt x="479744" y="2454768"/>
                  </a:lnTo>
                  <a:lnTo>
                    <a:pt x="450381" y="2417273"/>
                  </a:lnTo>
                  <a:lnTo>
                    <a:pt x="421726" y="2378902"/>
                  </a:lnTo>
                  <a:lnTo>
                    <a:pt x="393795" y="2339660"/>
                  </a:lnTo>
                  <a:lnTo>
                    <a:pt x="366604" y="2299552"/>
                  </a:lnTo>
                  <a:lnTo>
                    <a:pt x="340172" y="2258582"/>
                  </a:lnTo>
                  <a:lnTo>
                    <a:pt x="314513" y="2216755"/>
                  </a:lnTo>
                  <a:lnTo>
                    <a:pt x="289646" y="2174077"/>
                  </a:lnTo>
                  <a:lnTo>
                    <a:pt x="265587" y="2130552"/>
                  </a:lnTo>
                  <a:lnTo>
                    <a:pt x="242563" y="2086554"/>
                  </a:lnTo>
                  <a:lnTo>
                    <a:pt x="220582" y="2042119"/>
                  </a:lnTo>
                  <a:lnTo>
                    <a:pt x="199644" y="1997269"/>
                  </a:lnTo>
                  <a:lnTo>
                    <a:pt x="179749" y="1952022"/>
                  </a:lnTo>
                  <a:lnTo>
                    <a:pt x="160897" y="1906399"/>
                  </a:lnTo>
                  <a:lnTo>
                    <a:pt x="143089" y="1860421"/>
                  </a:lnTo>
                  <a:lnTo>
                    <a:pt x="126324" y="1814107"/>
                  </a:lnTo>
                  <a:lnTo>
                    <a:pt x="110602" y="1767478"/>
                  </a:lnTo>
                  <a:lnTo>
                    <a:pt x="95924" y="1720554"/>
                  </a:lnTo>
                  <a:lnTo>
                    <a:pt x="82289" y="1673355"/>
                  </a:lnTo>
                  <a:lnTo>
                    <a:pt x="69698" y="1625902"/>
                  </a:lnTo>
                  <a:lnTo>
                    <a:pt x="58150" y="1578214"/>
                  </a:lnTo>
                  <a:lnTo>
                    <a:pt x="47645" y="1530312"/>
                  </a:lnTo>
                  <a:lnTo>
                    <a:pt x="38184" y="1482216"/>
                  </a:lnTo>
                  <a:lnTo>
                    <a:pt x="29767" y="1433947"/>
                  </a:lnTo>
                  <a:lnTo>
                    <a:pt x="22393" y="1385524"/>
                  </a:lnTo>
                  <a:lnTo>
                    <a:pt x="16063" y="1336969"/>
                  </a:lnTo>
                  <a:lnTo>
                    <a:pt x="10776" y="1288300"/>
                  </a:lnTo>
                  <a:lnTo>
                    <a:pt x="6533" y="1239538"/>
                  </a:lnTo>
                  <a:lnTo>
                    <a:pt x="3334" y="1190704"/>
                  </a:lnTo>
                  <a:lnTo>
                    <a:pt x="1179" y="1141818"/>
                  </a:lnTo>
                  <a:lnTo>
                    <a:pt x="67" y="1092899"/>
                  </a:lnTo>
                  <a:lnTo>
                    <a:pt x="0" y="1043969"/>
                  </a:lnTo>
                  <a:lnTo>
                    <a:pt x="976" y="995048"/>
                  </a:lnTo>
                  <a:lnTo>
                    <a:pt x="2996" y="946155"/>
                  </a:lnTo>
                  <a:lnTo>
                    <a:pt x="6060" y="897310"/>
                  </a:lnTo>
                  <a:lnTo>
                    <a:pt x="10168" y="848535"/>
                  </a:lnTo>
                  <a:lnTo>
                    <a:pt x="15319" y="799850"/>
                  </a:lnTo>
                  <a:lnTo>
                    <a:pt x="21515" y="751273"/>
                  </a:lnTo>
                  <a:lnTo>
                    <a:pt x="28755" y="702827"/>
                  </a:lnTo>
                  <a:lnTo>
                    <a:pt x="37040" y="654531"/>
                  </a:lnTo>
                  <a:lnTo>
                    <a:pt x="46368" y="606404"/>
                  </a:lnTo>
                  <a:lnTo>
                    <a:pt x="56740" y="558469"/>
                  </a:lnTo>
                  <a:lnTo>
                    <a:pt x="68157" y="510744"/>
                  </a:lnTo>
                  <a:lnTo>
                    <a:pt x="80618" y="463250"/>
                  </a:lnTo>
                  <a:lnTo>
                    <a:pt x="94123" y="416007"/>
                  </a:lnTo>
                  <a:lnTo>
                    <a:pt x="108672" y="369035"/>
                  </a:lnTo>
                  <a:lnTo>
                    <a:pt x="124266" y="322355"/>
                  </a:lnTo>
                  <a:lnTo>
                    <a:pt x="140904" y="275987"/>
                  </a:lnTo>
                  <a:lnTo>
                    <a:pt x="158586" y="229951"/>
                  </a:lnTo>
                  <a:lnTo>
                    <a:pt x="177313" y="184268"/>
                  </a:lnTo>
                  <a:lnTo>
                    <a:pt x="197085" y="138957"/>
                  </a:lnTo>
                  <a:lnTo>
                    <a:pt x="217901" y="94038"/>
                  </a:lnTo>
                  <a:lnTo>
                    <a:pt x="239761" y="49533"/>
                  </a:lnTo>
                  <a:lnTo>
                    <a:pt x="262666" y="5461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83089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09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3089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811639" y="3501974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470390" y="5398261"/>
            <a:ext cx="1029969" cy="731520"/>
            <a:chOff x="9470390" y="5398261"/>
            <a:chExt cx="1029969" cy="731520"/>
          </a:xfrm>
        </p:grpSpPr>
        <p:sp>
          <p:nvSpPr>
            <p:cNvPr id="11" name="object 11"/>
            <p:cNvSpPr/>
            <p:nvPr/>
          </p:nvSpPr>
          <p:spPr>
            <a:xfrm>
              <a:off x="9483090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83090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9811639" y="5553583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97978" y="6504685"/>
            <a:ext cx="1029969" cy="731520"/>
            <a:chOff x="7697978" y="6504685"/>
            <a:chExt cx="1029969" cy="731520"/>
          </a:xfrm>
        </p:grpSpPr>
        <p:sp>
          <p:nvSpPr>
            <p:cNvPr id="15" name="object 15"/>
            <p:cNvSpPr/>
            <p:nvPr/>
          </p:nvSpPr>
          <p:spPr>
            <a:xfrm>
              <a:off x="7710678" y="6517385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1"/>
                  </a:lnTo>
                  <a:lnTo>
                    <a:pt x="895476" y="705611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09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710678" y="6517385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9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1"/>
                  </a:lnTo>
                  <a:lnTo>
                    <a:pt x="108839" y="705611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039481" y="666064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25565" y="5398261"/>
            <a:ext cx="1029969" cy="731520"/>
            <a:chOff x="5925565" y="5398261"/>
            <a:chExt cx="1029969" cy="731520"/>
          </a:xfrm>
        </p:grpSpPr>
        <p:sp>
          <p:nvSpPr>
            <p:cNvPr id="19" name="object 19"/>
            <p:cNvSpPr/>
            <p:nvPr/>
          </p:nvSpPr>
          <p:spPr>
            <a:xfrm>
              <a:off x="5938265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38265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267450" y="5553583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25565" y="3348482"/>
            <a:ext cx="1029969" cy="731520"/>
            <a:chOff x="5925565" y="3348482"/>
            <a:chExt cx="1029969" cy="731520"/>
          </a:xfrm>
        </p:grpSpPr>
        <p:sp>
          <p:nvSpPr>
            <p:cNvPr id="23" name="object 23"/>
            <p:cNvSpPr/>
            <p:nvPr/>
          </p:nvSpPr>
          <p:spPr>
            <a:xfrm>
              <a:off x="5938265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09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38265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267703" y="3501974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09164" y="3377565"/>
            <a:ext cx="266001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54405" marR="5080" indent="-94234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identifier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(SSID)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71631" y="3361182"/>
            <a:ext cx="230441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5240" marR="5080" indent="-3175">
              <a:lnSpc>
                <a:spcPct val="100499"/>
              </a:lnSpc>
              <a:spcBef>
                <a:spcPts val="80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Adjacent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Channel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Interference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(ACI)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93289" y="5559933"/>
            <a:ext cx="221742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Set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Identifier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(BSSID)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89283" y="5527294"/>
            <a:ext cx="229679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382270">
              <a:lnSpc>
                <a:spcPct val="100499"/>
              </a:lnSpc>
              <a:spcBef>
                <a:spcPts val="8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Co-Channel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Interference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(CCI)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79056" y="7454265"/>
            <a:ext cx="226187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5430" marR="5080" indent="-253365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Frequency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bands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channels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1211" y="4055364"/>
            <a:ext cx="16764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5369" y="189102"/>
            <a:ext cx="8063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Wireless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Installation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7" y="760476"/>
            <a:ext cx="11205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23384" y="1556080"/>
            <a:ext cx="7806690" cy="1198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Site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surveys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maps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help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get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idea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ahoma"/>
                <a:cs typeface="Tahoma"/>
              </a:rPr>
              <a:t>of: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Tahoma"/>
              <a:cs typeface="Tahoma"/>
            </a:endParaRPr>
          </a:p>
          <a:p>
            <a:pPr algn="ctr" marL="39370">
              <a:lnSpc>
                <a:spcPct val="100000"/>
              </a:lnSpc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Architectural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plan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6111" y="4614164"/>
            <a:ext cx="19767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Channel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layout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3843" y="2933700"/>
            <a:ext cx="1926589" cy="1188720"/>
          </a:xfrm>
          <a:custGeom>
            <a:avLst/>
            <a:gdLst/>
            <a:ahLst/>
            <a:cxnLst/>
            <a:rect l="l" t="t" r="r" b="b"/>
            <a:pathLst>
              <a:path w="1926590" h="1188720">
                <a:moveTo>
                  <a:pt x="1442974" y="0"/>
                </a:moveTo>
                <a:lnTo>
                  <a:pt x="480949" y="0"/>
                </a:lnTo>
                <a:lnTo>
                  <a:pt x="0" y="832103"/>
                </a:lnTo>
                <a:lnTo>
                  <a:pt x="179704" y="1142619"/>
                </a:lnTo>
                <a:lnTo>
                  <a:pt x="212761" y="1106590"/>
                </a:lnTo>
                <a:lnTo>
                  <a:pt x="247564" y="1072195"/>
                </a:lnTo>
                <a:lnTo>
                  <a:pt x="284044" y="1039506"/>
                </a:lnTo>
                <a:lnTo>
                  <a:pt x="322134" y="1008593"/>
                </a:lnTo>
                <a:lnTo>
                  <a:pt x="361766" y="979527"/>
                </a:lnTo>
                <a:lnTo>
                  <a:pt x="402871" y="952379"/>
                </a:lnTo>
                <a:lnTo>
                  <a:pt x="445382" y="927220"/>
                </a:lnTo>
                <a:lnTo>
                  <a:pt x="489230" y="904120"/>
                </a:lnTo>
                <a:lnTo>
                  <a:pt x="534348" y="883151"/>
                </a:lnTo>
                <a:lnTo>
                  <a:pt x="580667" y="864384"/>
                </a:lnTo>
                <a:lnTo>
                  <a:pt x="628119" y="847889"/>
                </a:lnTo>
                <a:lnTo>
                  <a:pt x="676636" y="833737"/>
                </a:lnTo>
                <a:lnTo>
                  <a:pt x="726150" y="822000"/>
                </a:lnTo>
                <a:lnTo>
                  <a:pt x="776593" y="812747"/>
                </a:lnTo>
                <a:lnTo>
                  <a:pt x="827897" y="806050"/>
                </a:lnTo>
                <a:lnTo>
                  <a:pt x="879993" y="801980"/>
                </a:lnTo>
                <a:lnTo>
                  <a:pt x="932814" y="800608"/>
                </a:lnTo>
                <a:lnTo>
                  <a:pt x="983135" y="801867"/>
                </a:lnTo>
                <a:lnTo>
                  <a:pt x="1032792" y="805604"/>
                </a:lnTo>
                <a:lnTo>
                  <a:pt x="1081729" y="811758"/>
                </a:lnTo>
                <a:lnTo>
                  <a:pt x="1129887" y="820267"/>
                </a:lnTo>
                <a:lnTo>
                  <a:pt x="1177210" y="831069"/>
                </a:lnTo>
                <a:lnTo>
                  <a:pt x="1223640" y="844103"/>
                </a:lnTo>
                <a:lnTo>
                  <a:pt x="1269119" y="859308"/>
                </a:lnTo>
                <a:lnTo>
                  <a:pt x="1313591" y="876622"/>
                </a:lnTo>
                <a:lnTo>
                  <a:pt x="1356997" y="895985"/>
                </a:lnTo>
                <a:lnTo>
                  <a:pt x="1399281" y="917333"/>
                </a:lnTo>
                <a:lnTo>
                  <a:pt x="1440384" y="940606"/>
                </a:lnTo>
                <a:lnTo>
                  <a:pt x="1480250" y="965743"/>
                </a:lnTo>
                <a:lnTo>
                  <a:pt x="1518821" y="992682"/>
                </a:lnTo>
                <a:lnTo>
                  <a:pt x="1556039" y="1021362"/>
                </a:lnTo>
                <a:lnTo>
                  <a:pt x="1591848" y="1051721"/>
                </a:lnTo>
                <a:lnTo>
                  <a:pt x="1626189" y="1083697"/>
                </a:lnTo>
                <a:lnTo>
                  <a:pt x="1659005" y="1117230"/>
                </a:lnTo>
                <a:lnTo>
                  <a:pt x="1690239" y="1152258"/>
                </a:lnTo>
                <a:lnTo>
                  <a:pt x="1719833" y="1188720"/>
                </a:lnTo>
                <a:lnTo>
                  <a:pt x="1926335" y="832103"/>
                </a:lnTo>
                <a:lnTo>
                  <a:pt x="1442974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96808" y="3315080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3843" y="5583935"/>
            <a:ext cx="1926589" cy="1186180"/>
          </a:xfrm>
          <a:custGeom>
            <a:avLst/>
            <a:gdLst/>
            <a:ahLst/>
            <a:cxnLst/>
            <a:rect l="l" t="t" r="r" b="b"/>
            <a:pathLst>
              <a:path w="1926590" h="1186179">
                <a:moveTo>
                  <a:pt x="1719833" y="0"/>
                </a:moveTo>
                <a:lnTo>
                  <a:pt x="1690239" y="36442"/>
                </a:lnTo>
                <a:lnTo>
                  <a:pt x="1659005" y="71453"/>
                </a:lnTo>
                <a:lnTo>
                  <a:pt x="1626189" y="104970"/>
                </a:lnTo>
                <a:lnTo>
                  <a:pt x="1591848" y="136934"/>
                </a:lnTo>
                <a:lnTo>
                  <a:pt x="1556039" y="167281"/>
                </a:lnTo>
                <a:lnTo>
                  <a:pt x="1518821" y="195950"/>
                </a:lnTo>
                <a:lnTo>
                  <a:pt x="1480250" y="222881"/>
                </a:lnTo>
                <a:lnTo>
                  <a:pt x="1440384" y="248010"/>
                </a:lnTo>
                <a:lnTo>
                  <a:pt x="1399281" y="271277"/>
                </a:lnTo>
                <a:lnTo>
                  <a:pt x="1356997" y="292621"/>
                </a:lnTo>
                <a:lnTo>
                  <a:pt x="1313591" y="311979"/>
                </a:lnTo>
                <a:lnTo>
                  <a:pt x="1269119" y="329290"/>
                </a:lnTo>
                <a:lnTo>
                  <a:pt x="1223640" y="344493"/>
                </a:lnTo>
                <a:lnTo>
                  <a:pt x="1177210" y="357526"/>
                </a:lnTo>
                <a:lnTo>
                  <a:pt x="1129887" y="368327"/>
                </a:lnTo>
                <a:lnTo>
                  <a:pt x="1081729" y="376835"/>
                </a:lnTo>
                <a:lnTo>
                  <a:pt x="1032792" y="382988"/>
                </a:lnTo>
                <a:lnTo>
                  <a:pt x="983135" y="386725"/>
                </a:lnTo>
                <a:lnTo>
                  <a:pt x="932814" y="387984"/>
                </a:lnTo>
                <a:lnTo>
                  <a:pt x="879993" y="386612"/>
                </a:lnTo>
                <a:lnTo>
                  <a:pt x="827897" y="382538"/>
                </a:lnTo>
                <a:lnTo>
                  <a:pt x="776593" y="375833"/>
                </a:lnTo>
                <a:lnTo>
                  <a:pt x="726150" y="366563"/>
                </a:lnTo>
                <a:lnTo>
                  <a:pt x="676636" y="354797"/>
                </a:lnTo>
                <a:lnTo>
                  <a:pt x="628119" y="340602"/>
                </a:lnTo>
                <a:lnTo>
                  <a:pt x="580667" y="324048"/>
                </a:lnTo>
                <a:lnTo>
                  <a:pt x="534348" y="305202"/>
                </a:lnTo>
                <a:lnTo>
                  <a:pt x="489230" y="284132"/>
                </a:lnTo>
                <a:lnTo>
                  <a:pt x="445382" y="260907"/>
                </a:lnTo>
                <a:lnTo>
                  <a:pt x="402871" y="235594"/>
                </a:lnTo>
                <a:lnTo>
                  <a:pt x="361766" y="208261"/>
                </a:lnTo>
                <a:lnTo>
                  <a:pt x="322134" y="178977"/>
                </a:lnTo>
                <a:lnTo>
                  <a:pt x="284044" y="147809"/>
                </a:lnTo>
                <a:lnTo>
                  <a:pt x="247564" y="114827"/>
                </a:lnTo>
                <a:lnTo>
                  <a:pt x="212761" y="80097"/>
                </a:lnTo>
                <a:lnTo>
                  <a:pt x="179704" y="43687"/>
                </a:lnTo>
                <a:lnTo>
                  <a:pt x="0" y="353949"/>
                </a:lnTo>
                <a:lnTo>
                  <a:pt x="480949" y="1185671"/>
                </a:lnTo>
                <a:lnTo>
                  <a:pt x="1442974" y="1185671"/>
                </a:lnTo>
                <a:lnTo>
                  <a:pt x="1926335" y="353949"/>
                </a:lnTo>
                <a:lnTo>
                  <a:pt x="1719833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96808" y="5964428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12764" y="3890771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832104" y="0"/>
                </a:moveTo>
                <a:lnTo>
                  <a:pt x="0" y="481202"/>
                </a:lnTo>
                <a:lnTo>
                  <a:pt x="0" y="1443608"/>
                </a:lnTo>
                <a:lnTo>
                  <a:pt x="832104" y="1924812"/>
                </a:lnTo>
                <a:lnTo>
                  <a:pt x="1142618" y="1744979"/>
                </a:lnTo>
                <a:lnTo>
                  <a:pt x="1106188" y="1711922"/>
                </a:lnTo>
                <a:lnTo>
                  <a:pt x="1071440" y="1677119"/>
                </a:lnTo>
                <a:lnTo>
                  <a:pt x="1038441" y="1640642"/>
                </a:lnTo>
                <a:lnTo>
                  <a:pt x="1007259" y="1602562"/>
                </a:lnTo>
                <a:lnTo>
                  <a:pt x="977963" y="1562950"/>
                </a:lnTo>
                <a:lnTo>
                  <a:pt x="950620" y="1521877"/>
                </a:lnTo>
                <a:lnTo>
                  <a:pt x="925298" y="1479415"/>
                </a:lnTo>
                <a:lnTo>
                  <a:pt x="902065" y="1435634"/>
                </a:lnTo>
                <a:lnTo>
                  <a:pt x="880990" y="1390606"/>
                </a:lnTo>
                <a:lnTo>
                  <a:pt x="862140" y="1344402"/>
                </a:lnTo>
                <a:lnTo>
                  <a:pt x="845582" y="1297094"/>
                </a:lnTo>
                <a:lnTo>
                  <a:pt x="831386" y="1248751"/>
                </a:lnTo>
                <a:lnTo>
                  <a:pt x="819618" y="1199447"/>
                </a:lnTo>
                <a:lnTo>
                  <a:pt x="810347" y="1149251"/>
                </a:lnTo>
                <a:lnTo>
                  <a:pt x="803641" y="1098235"/>
                </a:lnTo>
                <a:lnTo>
                  <a:pt x="799567" y="1046471"/>
                </a:lnTo>
                <a:lnTo>
                  <a:pt x="798194" y="994028"/>
                </a:lnTo>
                <a:lnTo>
                  <a:pt x="799454" y="943669"/>
                </a:lnTo>
                <a:lnTo>
                  <a:pt x="803194" y="893936"/>
                </a:lnTo>
                <a:lnTo>
                  <a:pt x="809354" y="844892"/>
                </a:lnTo>
                <a:lnTo>
                  <a:pt x="817876" y="796599"/>
                </a:lnTo>
                <a:lnTo>
                  <a:pt x="828700" y="749117"/>
                </a:lnTo>
                <a:lnTo>
                  <a:pt x="841766" y="702509"/>
                </a:lnTo>
                <a:lnTo>
                  <a:pt x="857016" y="656836"/>
                </a:lnTo>
                <a:lnTo>
                  <a:pt x="874390" y="612159"/>
                </a:lnTo>
                <a:lnTo>
                  <a:pt x="893828" y="568541"/>
                </a:lnTo>
                <a:lnTo>
                  <a:pt x="915272" y="526042"/>
                </a:lnTo>
                <a:lnTo>
                  <a:pt x="938662" y="484724"/>
                </a:lnTo>
                <a:lnTo>
                  <a:pt x="963938" y="444649"/>
                </a:lnTo>
                <a:lnTo>
                  <a:pt x="991042" y="405878"/>
                </a:lnTo>
                <a:lnTo>
                  <a:pt x="1019914" y="368473"/>
                </a:lnTo>
                <a:lnTo>
                  <a:pt x="1050495" y="332495"/>
                </a:lnTo>
                <a:lnTo>
                  <a:pt x="1082725" y="298006"/>
                </a:lnTo>
                <a:lnTo>
                  <a:pt x="1116546" y="265068"/>
                </a:lnTo>
                <a:lnTo>
                  <a:pt x="1151897" y="233741"/>
                </a:lnTo>
                <a:lnTo>
                  <a:pt x="1188719" y="204088"/>
                </a:lnTo>
                <a:lnTo>
                  <a:pt x="83210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07809" y="4640326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59011" y="3890771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356616" y="0"/>
                </a:moveTo>
                <a:lnTo>
                  <a:pt x="0" y="204088"/>
                </a:lnTo>
                <a:lnTo>
                  <a:pt x="36822" y="233741"/>
                </a:lnTo>
                <a:lnTo>
                  <a:pt x="72173" y="265068"/>
                </a:lnTo>
                <a:lnTo>
                  <a:pt x="105994" y="298006"/>
                </a:lnTo>
                <a:lnTo>
                  <a:pt x="138224" y="332495"/>
                </a:lnTo>
                <a:lnTo>
                  <a:pt x="168805" y="368473"/>
                </a:lnTo>
                <a:lnTo>
                  <a:pt x="197677" y="405878"/>
                </a:lnTo>
                <a:lnTo>
                  <a:pt x="224781" y="444649"/>
                </a:lnTo>
                <a:lnTo>
                  <a:pt x="250057" y="484724"/>
                </a:lnTo>
                <a:lnTo>
                  <a:pt x="273447" y="526042"/>
                </a:lnTo>
                <a:lnTo>
                  <a:pt x="294891" y="568541"/>
                </a:lnTo>
                <a:lnTo>
                  <a:pt x="314329" y="612159"/>
                </a:lnTo>
                <a:lnTo>
                  <a:pt x="331703" y="656836"/>
                </a:lnTo>
                <a:lnTo>
                  <a:pt x="346953" y="702509"/>
                </a:lnTo>
                <a:lnTo>
                  <a:pt x="360019" y="749117"/>
                </a:lnTo>
                <a:lnTo>
                  <a:pt x="370843" y="796599"/>
                </a:lnTo>
                <a:lnTo>
                  <a:pt x="379365" y="844892"/>
                </a:lnTo>
                <a:lnTo>
                  <a:pt x="385525" y="893936"/>
                </a:lnTo>
                <a:lnTo>
                  <a:pt x="389265" y="943669"/>
                </a:lnTo>
                <a:lnTo>
                  <a:pt x="390525" y="994028"/>
                </a:lnTo>
                <a:lnTo>
                  <a:pt x="389152" y="1046471"/>
                </a:lnTo>
                <a:lnTo>
                  <a:pt x="385078" y="1098235"/>
                </a:lnTo>
                <a:lnTo>
                  <a:pt x="378372" y="1149251"/>
                </a:lnTo>
                <a:lnTo>
                  <a:pt x="369101" y="1199447"/>
                </a:lnTo>
                <a:lnTo>
                  <a:pt x="357333" y="1248751"/>
                </a:lnTo>
                <a:lnTo>
                  <a:pt x="343137" y="1297094"/>
                </a:lnTo>
                <a:lnTo>
                  <a:pt x="326579" y="1344402"/>
                </a:lnTo>
                <a:lnTo>
                  <a:pt x="307729" y="1390606"/>
                </a:lnTo>
                <a:lnTo>
                  <a:pt x="286654" y="1435634"/>
                </a:lnTo>
                <a:lnTo>
                  <a:pt x="263421" y="1479415"/>
                </a:lnTo>
                <a:lnTo>
                  <a:pt x="238099" y="1521877"/>
                </a:lnTo>
                <a:lnTo>
                  <a:pt x="210756" y="1562950"/>
                </a:lnTo>
                <a:lnTo>
                  <a:pt x="181460" y="1602562"/>
                </a:lnTo>
                <a:lnTo>
                  <a:pt x="150278" y="1640642"/>
                </a:lnTo>
                <a:lnTo>
                  <a:pt x="117279" y="1677119"/>
                </a:lnTo>
                <a:lnTo>
                  <a:pt x="82531" y="1711922"/>
                </a:lnTo>
                <a:lnTo>
                  <a:pt x="46101" y="1744979"/>
                </a:lnTo>
                <a:lnTo>
                  <a:pt x="356616" y="1924812"/>
                </a:lnTo>
                <a:lnTo>
                  <a:pt x="1188720" y="1443608"/>
                </a:lnTo>
                <a:lnTo>
                  <a:pt x="1188720" y="481202"/>
                </a:lnTo>
                <a:lnTo>
                  <a:pt x="3566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53804" y="4640326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65993" y="4668087"/>
            <a:ext cx="1828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analyzer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7052" y="7134859"/>
            <a:ext cx="20167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Heat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map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plots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0835" y="4155947"/>
            <a:ext cx="1408176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0709" y="265302"/>
            <a:ext cx="64319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Controller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Point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579" y="760476"/>
            <a:ext cx="925982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935" y="2191511"/>
            <a:ext cx="8514588" cy="555497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677906" y="2436114"/>
            <a:ext cx="4272280" cy="902335"/>
          </a:xfrm>
          <a:custGeom>
            <a:avLst/>
            <a:gdLst/>
            <a:ahLst/>
            <a:cxnLst/>
            <a:rect l="l" t="t" r="r" b="b"/>
            <a:pathLst>
              <a:path w="4272280" h="902335">
                <a:moveTo>
                  <a:pt x="0" y="150367"/>
                </a:moveTo>
                <a:lnTo>
                  <a:pt x="7664" y="102835"/>
                </a:lnTo>
                <a:lnTo>
                  <a:pt x="29008" y="61557"/>
                </a:lnTo>
                <a:lnTo>
                  <a:pt x="61557" y="29008"/>
                </a:lnTo>
                <a:lnTo>
                  <a:pt x="102835" y="7664"/>
                </a:lnTo>
                <a:lnTo>
                  <a:pt x="150368" y="0"/>
                </a:lnTo>
                <a:lnTo>
                  <a:pt x="4121404" y="0"/>
                </a:lnTo>
                <a:lnTo>
                  <a:pt x="4168936" y="7664"/>
                </a:lnTo>
                <a:lnTo>
                  <a:pt x="4210214" y="29008"/>
                </a:lnTo>
                <a:lnTo>
                  <a:pt x="4242763" y="61557"/>
                </a:lnTo>
                <a:lnTo>
                  <a:pt x="4264107" y="102835"/>
                </a:lnTo>
                <a:lnTo>
                  <a:pt x="4271772" y="150367"/>
                </a:lnTo>
                <a:lnTo>
                  <a:pt x="4271772" y="751839"/>
                </a:lnTo>
                <a:lnTo>
                  <a:pt x="4264107" y="799372"/>
                </a:lnTo>
                <a:lnTo>
                  <a:pt x="4242763" y="840650"/>
                </a:lnTo>
                <a:lnTo>
                  <a:pt x="4210214" y="873199"/>
                </a:lnTo>
                <a:lnTo>
                  <a:pt x="4168936" y="894543"/>
                </a:lnTo>
                <a:lnTo>
                  <a:pt x="4121404" y="902207"/>
                </a:lnTo>
                <a:lnTo>
                  <a:pt x="150368" y="902207"/>
                </a:lnTo>
                <a:lnTo>
                  <a:pt x="102835" y="894543"/>
                </a:lnTo>
                <a:lnTo>
                  <a:pt x="61557" y="873199"/>
                </a:lnTo>
                <a:lnTo>
                  <a:pt x="29008" y="840650"/>
                </a:lnTo>
                <a:lnTo>
                  <a:pt x="7664" y="799372"/>
                </a:lnTo>
                <a:lnTo>
                  <a:pt x="0" y="751839"/>
                </a:lnTo>
                <a:lnTo>
                  <a:pt x="0" y="15036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77906" y="3637026"/>
            <a:ext cx="4272280" cy="1143000"/>
          </a:xfrm>
          <a:custGeom>
            <a:avLst/>
            <a:gdLst/>
            <a:ahLst/>
            <a:cxnLst/>
            <a:rect l="l" t="t" r="r" b="b"/>
            <a:pathLst>
              <a:path w="4272280" h="1143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4081272" y="0"/>
                </a:lnTo>
                <a:lnTo>
                  <a:pt x="4124934" y="5034"/>
                </a:lnTo>
                <a:lnTo>
                  <a:pt x="4165025" y="19372"/>
                </a:lnTo>
                <a:lnTo>
                  <a:pt x="4200397" y="41867"/>
                </a:lnTo>
                <a:lnTo>
                  <a:pt x="4229904" y="71374"/>
                </a:lnTo>
                <a:lnTo>
                  <a:pt x="4252399" y="106746"/>
                </a:lnTo>
                <a:lnTo>
                  <a:pt x="4266737" y="146837"/>
                </a:lnTo>
                <a:lnTo>
                  <a:pt x="4271772" y="190500"/>
                </a:lnTo>
                <a:lnTo>
                  <a:pt x="4271772" y="952500"/>
                </a:lnTo>
                <a:lnTo>
                  <a:pt x="4266737" y="996162"/>
                </a:lnTo>
                <a:lnTo>
                  <a:pt x="4252399" y="1036253"/>
                </a:lnTo>
                <a:lnTo>
                  <a:pt x="4229904" y="1071625"/>
                </a:lnTo>
                <a:lnTo>
                  <a:pt x="4200397" y="1101132"/>
                </a:lnTo>
                <a:lnTo>
                  <a:pt x="4165025" y="1123627"/>
                </a:lnTo>
                <a:lnTo>
                  <a:pt x="4124934" y="1137965"/>
                </a:lnTo>
                <a:lnTo>
                  <a:pt x="4081272" y="1143000"/>
                </a:lnTo>
                <a:lnTo>
                  <a:pt x="190500" y="1143000"/>
                </a:lnTo>
                <a:lnTo>
                  <a:pt x="146837" y="1137965"/>
                </a:lnTo>
                <a:lnTo>
                  <a:pt x="106746" y="1123627"/>
                </a:lnTo>
                <a:lnTo>
                  <a:pt x="71374" y="1101132"/>
                </a:lnTo>
                <a:lnTo>
                  <a:pt x="41867" y="1071625"/>
                </a:lnTo>
                <a:lnTo>
                  <a:pt x="19372" y="1036253"/>
                </a:lnTo>
                <a:lnTo>
                  <a:pt x="5034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73333" y="5052821"/>
            <a:ext cx="4273550" cy="970915"/>
          </a:xfrm>
          <a:custGeom>
            <a:avLst/>
            <a:gdLst/>
            <a:ahLst/>
            <a:cxnLst/>
            <a:rect l="l" t="t" r="r" b="b"/>
            <a:pathLst>
              <a:path w="4273550" h="970914">
                <a:moveTo>
                  <a:pt x="0" y="161798"/>
                </a:moveTo>
                <a:lnTo>
                  <a:pt x="5776" y="118768"/>
                </a:lnTo>
                <a:lnTo>
                  <a:pt x="22079" y="80113"/>
                </a:lnTo>
                <a:lnTo>
                  <a:pt x="47371" y="47370"/>
                </a:lnTo>
                <a:lnTo>
                  <a:pt x="80113" y="22079"/>
                </a:lnTo>
                <a:lnTo>
                  <a:pt x="118768" y="5776"/>
                </a:lnTo>
                <a:lnTo>
                  <a:pt x="161798" y="0"/>
                </a:lnTo>
                <a:lnTo>
                  <a:pt x="4111498" y="0"/>
                </a:lnTo>
                <a:lnTo>
                  <a:pt x="4154527" y="5776"/>
                </a:lnTo>
                <a:lnTo>
                  <a:pt x="4193182" y="22079"/>
                </a:lnTo>
                <a:lnTo>
                  <a:pt x="4225924" y="47370"/>
                </a:lnTo>
                <a:lnTo>
                  <a:pt x="4251216" y="80113"/>
                </a:lnTo>
                <a:lnTo>
                  <a:pt x="4267519" y="118768"/>
                </a:lnTo>
                <a:lnTo>
                  <a:pt x="4273296" y="161798"/>
                </a:lnTo>
                <a:lnTo>
                  <a:pt x="4273296" y="808989"/>
                </a:lnTo>
                <a:lnTo>
                  <a:pt x="4267519" y="852019"/>
                </a:lnTo>
                <a:lnTo>
                  <a:pt x="4251216" y="890674"/>
                </a:lnTo>
                <a:lnTo>
                  <a:pt x="4225925" y="923416"/>
                </a:lnTo>
                <a:lnTo>
                  <a:pt x="4193182" y="948708"/>
                </a:lnTo>
                <a:lnTo>
                  <a:pt x="4154527" y="965011"/>
                </a:lnTo>
                <a:lnTo>
                  <a:pt x="4111498" y="970788"/>
                </a:lnTo>
                <a:lnTo>
                  <a:pt x="161798" y="970788"/>
                </a:lnTo>
                <a:lnTo>
                  <a:pt x="118768" y="965011"/>
                </a:lnTo>
                <a:lnTo>
                  <a:pt x="80113" y="948708"/>
                </a:lnTo>
                <a:lnTo>
                  <a:pt x="47371" y="923416"/>
                </a:lnTo>
                <a:lnTo>
                  <a:pt x="22079" y="890674"/>
                </a:lnTo>
                <a:lnTo>
                  <a:pt x="5776" y="852019"/>
                </a:lnTo>
                <a:lnTo>
                  <a:pt x="0" y="808989"/>
                </a:lnTo>
                <a:lnTo>
                  <a:pt x="0" y="161798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73333" y="6360414"/>
            <a:ext cx="4273550" cy="1143000"/>
          </a:xfrm>
          <a:custGeom>
            <a:avLst/>
            <a:gdLst/>
            <a:ahLst/>
            <a:cxnLst/>
            <a:rect l="l" t="t" r="r" b="b"/>
            <a:pathLst>
              <a:path w="4273550" h="1143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4082796" y="0"/>
                </a:lnTo>
                <a:lnTo>
                  <a:pt x="4126458" y="5034"/>
                </a:lnTo>
                <a:lnTo>
                  <a:pt x="4166549" y="19372"/>
                </a:lnTo>
                <a:lnTo>
                  <a:pt x="4201921" y="41867"/>
                </a:lnTo>
                <a:lnTo>
                  <a:pt x="4231428" y="71374"/>
                </a:lnTo>
                <a:lnTo>
                  <a:pt x="4253923" y="106746"/>
                </a:lnTo>
                <a:lnTo>
                  <a:pt x="4268261" y="146837"/>
                </a:lnTo>
                <a:lnTo>
                  <a:pt x="4273296" y="190500"/>
                </a:lnTo>
                <a:lnTo>
                  <a:pt x="4273296" y="952500"/>
                </a:lnTo>
                <a:lnTo>
                  <a:pt x="4268261" y="996162"/>
                </a:lnTo>
                <a:lnTo>
                  <a:pt x="4253923" y="1036253"/>
                </a:lnTo>
                <a:lnTo>
                  <a:pt x="4231428" y="1071625"/>
                </a:lnTo>
                <a:lnTo>
                  <a:pt x="4201921" y="1101132"/>
                </a:lnTo>
                <a:lnTo>
                  <a:pt x="4166549" y="1123627"/>
                </a:lnTo>
                <a:lnTo>
                  <a:pt x="4126458" y="1137965"/>
                </a:lnTo>
                <a:lnTo>
                  <a:pt x="4082796" y="1143000"/>
                </a:lnTo>
                <a:lnTo>
                  <a:pt x="190500" y="1143000"/>
                </a:lnTo>
                <a:lnTo>
                  <a:pt x="146837" y="1137965"/>
                </a:lnTo>
                <a:lnTo>
                  <a:pt x="106746" y="1123627"/>
                </a:lnTo>
                <a:lnTo>
                  <a:pt x="71374" y="1101132"/>
                </a:lnTo>
                <a:lnTo>
                  <a:pt x="41867" y="1071625"/>
                </a:lnTo>
                <a:lnTo>
                  <a:pt x="19372" y="1036253"/>
                </a:lnTo>
                <a:lnTo>
                  <a:pt x="5034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06876" y="1556080"/>
            <a:ext cx="11425555" cy="5795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assessing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controller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security,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consider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following: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>
              <a:latin typeface="Tahoma"/>
              <a:cs typeface="Tahoma"/>
            </a:endParaRPr>
          </a:p>
          <a:p>
            <a:pPr algn="ctr" marL="7853680" marR="5080">
              <a:lnSpc>
                <a:spcPct val="114199"/>
              </a:lnSpc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multi-WAP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WLANs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650">
              <a:latin typeface="Tahoma"/>
              <a:cs typeface="Tahoma"/>
            </a:endParaRPr>
          </a:p>
          <a:p>
            <a:pPr algn="ctr" marL="8093075" marR="249554">
              <a:lnSpc>
                <a:spcPct val="113599"/>
              </a:lnSpc>
              <a:spcBef>
                <a:spcPts val="5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software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controllers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ahoma"/>
              <a:cs typeface="Tahoma"/>
            </a:endParaRPr>
          </a:p>
          <a:p>
            <a:pPr algn="ctr" marL="7829550">
              <a:lnSpc>
                <a:spcPct val="100000"/>
              </a:lnSpc>
              <a:spcBef>
                <a:spcPts val="5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Fat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versus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WAPs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ahoma"/>
              <a:cs typeface="Tahoma"/>
            </a:endParaRPr>
          </a:p>
          <a:p>
            <a:pPr algn="ctr" marL="8078470" marR="243840" indent="635">
              <a:lnSpc>
                <a:spcPct val="114100"/>
              </a:lnSpc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Physical security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interfaces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0544" y="304926"/>
            <a:ext cx="3994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Wi-Fi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Protected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77973" y="1350924"/>
            <a:ext cx="128790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215" marR="5080" indent="-311150">
              <a:lnSpc>
                <a:spcPct val="114100"/>
              </a:lnSpc>
              <a:spcBef>
                <a:spcPts val="100"/>
              </a:spcBef>
            </a:pP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addition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site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design,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settings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prevent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person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range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intercepting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reading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packets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passing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network.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79219" y="2565971"/>
            <a:ext cx="6305550" cy="5191760"/>
            <a:chOff x="7979219" y="2565971"/>
            <a:chExt cx="6305550" cy="51917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8807" y="2575559"/>
              <a:ext cx="6286500" cy="51724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83981" y="2570733"/>
              <a:ext cx="6296025" cy="5182235"/>
            </a:xfrm>
            <a:custGeom>
              <a:avLst/>
              <a:gdLst/>
              <a:ahLst/>
              <a:cxnLst/>
              <a:rect l="l" t="t" r="r" b="b"/>
              <a:pathLst>
                <a:path w="6296025" h="5182234">
                  <a:moveTo>
                    <a:pt x="0" y="5181980"/>
                  </a:moveTo>
                  <a:lnTo>
                    <a:pt x="6296024" y="5181980"/>
                  </a:lnTo>
                  <a:lnTo>
                    <a:pt x="6296024" y="0"/>
                  </a:lnTo>
                  <a:lnTo>
                    <a:pt x="0" y="0"/>
                  </a:lnTo>
                  <a:lnTo>
                    <a:pt x="0" y="5181980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479672" y="8056574"/>
            <a:ext cx="10012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8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Tahoma"/>
                <a:cs typeface="Tahoma"/>
              </a:rPr>
              <a:t>TP-LINK</a:t>
            </a:r>
            <a:r>
              <a:rPr dirty="0" sz="18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ahoma"/>
                <a:cs typeface="Tahoma"/>
              </a:rPr>
              <a:t>SOHO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18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dirty="0" sz="18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18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18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3E3E3E"/>
                </a:solidFill>
                <a:latin typeface="Tahoma"/>
                <a:cs typeface="Tahoma"/>
              </a:rPr>
              <a:t>settings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03030" y="2579687"/>
            <a:ext cx="5246370" cy="5177790"/>
            <a:chOff x="2403030" y="2579687"/>
            <a:chExt cx="5246370" cy="51777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2491" y="2589275"/>
              <a:ext cx="5227320" cy="51587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07792" y="2584450"/>
              <a:ext cx="5236845" cy="5168265"/>
            </a:xfrm>
            <a:custGeom>
              <a:avLst/>
              <a:gdLst/>
              <a:ahLst/>
              <a:cxnLst/>
              <a:rect l="l" t="t" r="r" b="b"/>
              <a:pathLst>
                <a:path w="5236845" h="5168265">
                  <a:moveTo>
                    <a:pt x="0" y="5168265"/>
                  </a:moveTo>
                  <a:lnTo>
                    <a:pt x="5236845" y="5168265"/>
                  </a:lnTo>
                  <a:lnTo>
                    <a:pt x="5236845" y="0"/>
                  </a:lnTo>
                  <a:lnTo>
                    <a:pt x="0" y="0"/>
                  </a:lnTo>
                  <a:lnTo>
                    <a:pt x="0" y="5168265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5782945" cy="1472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algn="ctr" marR="432434">
              <a:lnSpc>
                <a:spcPct val="100000"/>
              </a:lnSpc>
              <a:spcBef>
                <a:spcPts val="24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Explain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designs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4672711"/>
            <a:ext cx="5274310" cy="147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switching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3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Discuss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1605" y="7007732"/>
            <a:ext cx="3139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Describe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balancers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0544" y="304926"/>
            <a:ext cx="3994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Wi-Fi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Protected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2273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04740" y="1930145"/>
            <a:ext cx="74441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versions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protected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seen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below: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5617" y="3781805"/>
            <a:ext cx="4076700" cy="4430395"/>
          </a:xfrm>
          <a:custGeom>
            <a:avLst/>
            <a:gdLst/>
            <a:ahLst/>
            <a:cxnLst/>
            <a:rect l="l" t="t" r="r" b="b"/>
            <a:pathLst>
              <a:path w="4076700" h="4430395">
                <a:moveTo>
                  <a:pt x="0" y="679450"/>
                </a:moveTo>
                <a:lnTo>
                  <a:pt x="1705" y="630922"/>
                </a:lnTo>
                <a:lnTo>
                  <a:pt x="6746" y="583316"/>
                </a:lnTo>
                <a:lnTo>
                  <a:pt x="15007" y="536746"/>
                </a:lnTo>
                <a:lnTo>
                  <a:pt x="26373" y="491328"/>
                </a:lnTo>
                <a:lnTo>
                  <a:pt x="40729" y="447176"/>
                </a:lnTo>
                <a:lnTo>
                  <a:pt x="57960" y="404405"/>
                </a:lnTo>
                <a:lnTo>
                  <a:pt x="77952" y="363131"/>
                </a:lnTo>
                <a:lnTo>
                  <a:pt x="100589" y="323467"/>
                </a:lnTo>
                <a:lnTo>
                  <a:pt x="125757" y="285530"/>
                </a:lnTo>
                <a:lnTo>
                  <a:pt x="153340" y="249434"/>
                </a:lnTo>
                <a:lnTo>
                  <a:pt x="183224" y="215293"/>
                </a:lnTo>
                <a:lnTo>
                  <a:pt x="215293" y="183224"/>
                </a:lnTo>
                <a:lnTo>
                  <a:pt x="249434" y="153340"/>
                </a:lnTo>
                <a:lnTo>
                  <a:pt x="285530" y="125757"/>
                </a:lnTo>
                <a:lnTo>
                  <a:pt x="323467" y="100589"/>
                </a:lnTo>
                <a:lnTo>
                  <a:pt x="363131" y="77952"/>
                </a:lnTo>
                <a:lnTo>
                  <a:pt x="404405" y="57960"/>
                </a:lnTo>
                <a:lnTo>
                  <a:pt x="447176" y="40729"/>
                </a:lnTo>
                <a:lnTo>
                  <a:pt x="491328" y="26373"/>
                </a:lnTo>
                <a:lnTo>
                  <a:pt x="536746" y="15007"/>
                </a:lnTo>
                <a:lnTo>
                  <a:pt x="583316" y="6746"/>
                </a:lnTo>
                <a:lnTo>
                  <a:pt x="630922" y="1705"/>
                </a:lnTo>
                <a:lnTo>
                  <a:pt x="679450" y="0"/>
                </a:lnTo>
                <a:lnTo>
                  <a:pt x="3397250" y="0"/>
                </a:lnTo>
                <a:lnTo>
                  <a:pt x="3445777" y="1705"/>
                </a:lnTo>
                <a:lnTo>
                  <a:pt x="3493383" y="6746"/>
                </a:lnTo>
                <a:lnTo>
                  <a:pt x="3539953" y="15007"/>
                </a:lnTo>
                <a:lnTo>
                  <a:pt x="3585371" y="26373"/>
                </a:lnTo>
                <a:lnTo>
                  <a:pt x="3629523" y="40729"/>
                </a:lnTo>
                <a:lnTo>
                  <a:pt x="3672294" y="57960"/>
                </a:lnTo>
                <a:lnTo>
                  <a:pt x="3713568" y="77952"/>
                </a:lnTo>
                <a:lnTo>
                  <a:pt x="3753232" y="100589"/>
                </a:lnTo>
                <a:lnTo>
                  <a:pt x="3791169" y="125757"/>
                </a:lnTo>
                <a:lnTo>
                  <a:pt x="3827265" y="153340"/>
                </a:lnTo>
                <a:lnTo>
                  <a:pt x="3861406" y="183224"/>
                </a:lnTo>
                <a:lnTo>
                  <a:pt x="3893475" y="215293"/>
                </a:lnTo>
                <a:lnTo>
                  <a:pt x="3923359" y="249434"/>
                </a:lnTo>
                <a:lnTo>
                  <a:pt x="3950942" y="285530"/>
                </a:lnTo>
                <a:lnTo>
                  <a:pt x="3976110" y="323467"/>
                </a:lnTo>
                <a:lnTo>
                  <a:pt x="3998747" y="363131"/>
                </a:lnTo>
                <a:lnTo>
                  <a:pt x="4018739" y="404405"/>
                </a:lnTo>
                <a:lnTo>
                  <a:pt x="4035970" y="447176"/>
                </a:lnTo>
                <a:lnTo>
                  <a:pt x="4050326" y="491328"/>
                </a:lnTo>
                <a:lnTo>
                  <a:pt x="4061692" y="536746"/>
                </a:lnTo>
                <a:lnTo>
                  <a:pt x="4069953" y="583316"/>
                </a:lnTo>
                <a:lnTo>
                  <a:pt x="4074994" y="630922"/>
                </a:lnTo>
                <a:lnTo>
                  <a:pt x="4076700" y="679450"/>
                </a:lnTo>
                <a:lnTo>
                  <a:pt x="4076700" y="3750818"/>
                </a:lnTo>
                <a:lnTo>
                  <a:pt x="4074994" y="3799341"/>
                </a:lnTo>
                <a:lnTo>
                  <a:pt x="4069953" y="3846943"/>
                </a:lnTo>
                <a:lnTo>
                  <a:pt x="4061692" y="3893510"/>
                </a:lnTo>
                <a:lnTo>
                  <a:pt x="4050326" y="3938926"/>
                </a:lnTo>
                <a:lnTo>
                  <a:pt x="4035970" y="3983076"/>
                </a:lnTo>
                <a:lnTo>
                  <a:pt x="4018739" y="4025846"/>
                </a:lnTo>
                <a:lnTo>
                  <a:pt x="3998747" y="4067119"/>
                </a:lnTo>
                <a:lnTo>
                  <a:pt x="3976110" y="4106783"/>
                </a:lnTo>
                <a:lnTo>
                  <a:pt x="3950942" y="4144720"/>
                </a:lnTo>
                <a:lnTo>
                  <a:pt x="3923359" y="4180817"/>
                </a:lnTo>
                <a:lnTo>
                  <a:pt x="3893475" y="4214959"/>
                </a:lnTo>
                <a:lnTo>
                  <a:pt x="3861406" y="4247030"/>
                </a:lnTo>
                <a:lnTo>
                  <a:pt x="3827265" y="4276915"/>
                </a:lnTo>
                <a:lnTo>
                  <a:pt x="3791169" y="4304500"/>
                </a:lnTo>
                <a:lnTo>
                  <a:pt x="3753232" y="4329669"/>
                </a:lnTo>
                <a:lnTo>
                  <a:pt x="3713568" y="4352308"/>
                </a:lnTo>
                <a:lnTo>
                  <a:pt x="3672294" y="4372301"/>
                </a:lnTo>
                <a:lnTo>
                  <a:pt x="3629523" y="4389534"/>
                </a:lnTo>
                <a:lnTo>
                  <a:pt x="3585371" y="4403891"/>
                </a:lnTo>
                <a:lnTo>
                  <a:pt x="3539953" y="4415258"/>
                </a:lnTo>
                <a:lnTo>
                  <a:pt x="3493383" y="4423520"/>
                </a:lnTo>
                <a:lnTo>
                  <a:pt x="3445777" y="4428562"/>
                </a:lnTo>
                <a:lnTo>
                  <a:pt x="3397250" y="4430268"/>
                </a:lnTo>
                <a:lnTo>
                  <a:pt x="679450" y="4430268"/>
                </a:lnTo>
                <a:lnTo>
                  <a:pt x="630922" y="4428562"/>
                </a:lnTo>
                <a:lnTo>
                  <a:pt x="583316" y="4423520"/>
                </a:lnTo>
                <a:lnTo>
                  <a:pt x="536746" y="4415258"/>
                </a:lnTo>
                <a:lnTo>
                  <a:pt x="491328" y="4403891"/>
                </a:lnTo>
                <a:lnTo>
                  <a:pt x="447176" y="4389534"/>
                </a:lnTo>
                <a:lnTo>
                  <a:pt x="404405" y="4372301"/>
                </a:lnTo>
                <a:lnTo>
                  <a:pt x="363131" y="4352308"/>
                </a:lnTo>
                <a:lnTo>
                  <a:pt x="323467" y="4329669"/>
                </a:lnTo>
                <a:lnTo>
                  <a:pt x="285530" y="4304500"/>
                </a:lnTo>
                <a:lnTo>
                  <a:pt x="249434" y="4276915"/>
                </a:lnTo>
                <a:lnTo>
                  <a:pt x="215293" y="4247030"/>
                </a:lnTo>
                <a:lnTo>
                  <a:pt x="183224" y="4214959"/>
                </a:lnTo>
                <a:lnTo>
                  <a:pt x="153340" y="4180817"/>
                </a:lnTo>
                <a:lnTo>
                  <a:pt x="125757" y="4144720"/>
                </a:lnTo>
                <a:lnTo>
                  <a:pt x="100589" y="4106783"/>
                </a:lnTo>
                <a:lnTo>
                  <a:pt x="77952" y="4067119"/>
                </a:lnTo>
                <a:lnTo>
                  <a:pt x="57960" y="4025846"/>
                </a:lnTo>
                <a:lnTo>
                  <a:pt x="40729" y="3983076"/>
                </a:lnTo>
                <a:lnTo>
                  <a:pt x="26373" y="3938926"/>
                </a:lnTo>
                <a:lnTo>
                  <a:pt x="15007" y="3893510"/>
                </a:lnTo>
                <a:lnTo>
                  <a:pt x="6746" y="3846943"/>
                </a:lnTo>
                <a:lnTo>
                  <a:pt x="1705" y="3799341"/>
                </a:lnTo>
                <a:lnTo>
                  <a:pt x="0" y="3750818"/>
                </a:lnTo>
                <a:lnTo>
                  <a:pt x="0" y="679450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27935" y="5490539"/>
            <a:ext cx="3100705" cy="106807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RC4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Temporal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endParaRPr sz="2000">
              <a:latin typeface="Tahoma"/>
              <a:cs typeface="Tahoma"/>
            </a:endParaRPr>
          </a:p>
          <a:p>
            <a:pPr marL="1228725">
              <a:lnSpc>
                <a:spcPct val="100000"/>
              </a:lnSpc>
              <a:spcBef>
                <a:spcPts val="335"/>
              </a:spcBef>
            </a:pP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endParaRPr sz="2000">
              <a:latin typeface="Tahoma"/>
              <a:cs typeface="Tahoma"/>
            </a:endParaRPr>
          </a:p>
          <a:p>
            <a:pPr marL="857250">
              <a:lnSpc>
                <a:spcPct val="100000"/>
              </a:lnSpc>
              <a:spcBef>
                <a:spcPts val="340"/>
              </a:spcBef>
            </a:pP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Pro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ol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(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dirty="0" sz="2000" spc="-3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000" spc="-45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000" spc="-175">
                <a:solidFill>
                  <a:srgbClr val="3E3E3E"/>
                </a:solidFill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7944" y="2852927"/>
            <a:ext cx="3429000" cy="678180"/>
          </a:xfrm>
          <a:custGeom>
            <a:avLst/>
            <a:gdLst/>
            <a:ahLst/>
            <a:cxnLst/>
            <a:rect l="l" t="t" r="r" b="b"/>
            <a:pathLst>
              <a:path w="3429000" h="678179">
                <a:moveTo>
                  <a:pt x="3315970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80"/>
                </a:lnTo>
                <a:lnTo>
                  <a:pt x="3315970" y="678180"/>
                </a:lnTo>
                <a:lnTo>
                  <a:pt x="3359991" y="669305"/>
                </a:lnTo>
                <a:lnTo>
                  <a:pt x="3395916" y="645096"/>
                </a:lnTo>
                <a:lnTo>
                  <a:pt x="3420125" y="609171"/>
                </a:lnTo>
                <a:lnTo>
                  <a:pt x="3429000" y="565150"/>
                </a:lnTo>
                <a:lnTo>
                  <a:pt x="3429000" y="113030"/>
                </a:lnTo>
                <a:lnTo>
                  <a:pt x="3420125" y="69008"/>
                </a:lnTo>
                <a:lnTo>
                  <a:pt x="3395916" y="33083"/>
                </a:lnTo>
                <a:lnTo>
                  <a:pt x="3359991" y="8874"/>
                </a:lnTo>
                <a:lnTo>
                  <a:pt x="33159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74010" y="2981655"/>
            <a:ext cx="13563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WPA</a:t>
            </a:r>
            <a:r>
              <a:rPr dirty="0" sz="24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" b="1">
                <a:solidFill>
                  <a:srgbClr val="FFFFFF"/>
                </a:solidFill>
                <a:latin typeface="Arial"/>
                <a:cs typeface="Arial"/>
              </a:rPr>
              <a:t>(v1)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86466" y="3781805"/>
            <a:ext cx="4076700" cy="4430395"/>
          </a:xfrm>
          <a:custGeom>
            <a:avLst/>
            <a:gdLst/>
            <a:ahLst/>
            <a:cxnLst/>
            <a:rect l="l" t="t" r="r" b="b"/>
            <a:pathLst>
              <a:path w="4076700" h="4430395">
                <a:moveTo>
                  <a:pt x="0" y="462407"/>
                </a:moveTo>
                <a:lnTo>
                  <a:pt x="2387" y="415125"/>
                </a:lnTo>
                <a:lnTo>
                  <a:pt x="9393" y="369211"/>
                </a:lnTo>
                <a:lnTo>
                  <a:pt x="20787" y="324895"/>
                </a:lnTo>
                <a:lnTo>
                  <a:pt x="36335" y="282410"/>
                </a:lnTo>
                <a:lnTo>
                  <a:pt x="55806" y="241988"/>
                </a:lnTo>
                <a:lnTo>
                  <a:pt x="78967" y="203863"/>
                </a:lnTo>
                <a:lnTo>
                  <a:pt x="105585" y="168266"/>
                </a:lnTo>
                <a:lnTo>
                  <a:pt x="135429" y="135429"/>
                </a:lnTo>
                <a:lnTo>
                  <a:pt x="168266" y="105585"/>
                </a:lnTo>
                <a:lnTo>
                  <a:pt x="203863" y="78967"/>
                </a:lnTo>
                <a:lnTo>
                  <a:pt x="241988" y="55806"/>
                </a:lnTo>
                <a:lnTo>
                  <a:pt x="282410" y="36335"/>
                </a:lnTo>
                <a:lnTo>
                  <a:pt x="324895" y="20787"/>
                </a:lnTo>
                <a:lnTo>
                  <a:pt x="369211" y="9393"/>
                </a:lnTo>
                <a:lnTo>
                  <a:pt x="415125" y="2387"/>
                </a:lnTo>
                <a:lnTo>
                  <a:pt x="462406" y="0"/>
                </a:lnTo>
                <a:lnTo>
                  <a:pt x="3614293" y="0"/>
                </a:lnTo>
                <a:lnTo>
                  <a:pt x="3661574" y="2387"/>
                </a:lnTo>
                <a:lnTo>
                  <a:pt x="3707488" y="9393"/>
                </a:lnTo>
                <a:lnTo>
                  <a:pt x="3751804" y="20787"/>
                </a:lnTo>
                <a:lnTo>
                  <a:pt x="3794289" y="36335"/>
                </a:lnTo>
                <a:lnTo>
                  <a:pt x="3834711" y="55806"/>
                </a:lnTo>
                <a:lnTo>
                  <a:pt x="3872836" y="78967"/>
                </a:lnTo>
                <a:lnTo>
                  <a:pt x="3908433" y="105585"/>
                </a:lnTo>
                <a:lnTo>
                  <a:pt x="3941270" y="135429"/>
                </a:lnTo>
                <a:lnTo>
                  <a:pt x="3971114" y="168266"/>
                </a:lnTo>
                <a:lnTo>
                  <a:pt x="3997732" y="203863"/>
                </a:lnTo>
                <a:lnTo>
                  <a:pt x="4020893" y="241988"/>
                </a:lnTo>
                <a:lnTo>
                  <a:pt x="4040364" y="282410"/>
                </a:lnTo>
                <a:lnTo>
                  <a:pt x="4055912" y="324895"/>
                </a:lnTo>
                <a:lnTo>
                  <a:pt x="4067306" y="369211"/>
                </a:lnTo>
                <a:lnTo>
                  <a:pt x="4074312" y="415125"/>
                </a:lnTo>
                <a:lnTo>
                  <a:pt x="4076699" y="462407"/>
                </a:lnTo>
                <a:lnTo>
                  <a:pt x="4076699" y="3967861"/>
                </a:lnTo>
                <a:lnTo>
                  <a:pt x="4074312" y="4015142"/>
                </a:lnTo>
                <a:lnTo>
                  <a:pt x="4067306" y="4061056"/>
                </a:lnTo>
                <a:lnTo>
                  <a:pt x="4055912" y="4105372"/>
                </a:lnTo>
                <a:lnTo>
                  <a:pt x="4040364" y="4147857"/>
                </a:lnTo>
                <a:lnTo>
                  <a:pt x="4020893" y="4188279"/>
                </a:lnTo>
                <a:lnTo>
                  <a:pt x="3997732" y="4226404"/>
                </a:lnTo>
                <a:lnTo>
                  <a:pt x="3971114" y="4262001"/>
                </a:lnTo>
                <a:lnTo>
                  <a:pt x="3941270" y="4294838"/>
                </a:lnTo>
                <a:lnTo>
                  <a:pt x="3908433" y="4324682"/>
                </a:lnTo>
                <a:lnTo>
                  <a:pt x="3872836" y="4351300"/>
                </a:lnTo>
                <a:lnTo>
                  <a:pt x="3834711" y="4374461"/>
                </a:lnTo>
                <a:lnTo>
                  <a:pt x="3794289" y="4393932"/>
                </a:lnTo>
                <a:lnTo>
                  <a:pt x="3751804" y="4409480"/>
                </a:lnTo>
                <a:lnTo>
                  <a:pt x="3707488" y="4420874"/>
                </a:lnTo>
                <a:lnTo>
                  <a:pt x="3661574" y="4427880"/>
                </a:lnTo>
                <a:lnTo>
                  <a:pt x="3614293" y="4430268"/>
                </a:lnTo>
                <a:lnTo>
                  <a:pt x="462406" y="4430268"/>
                </a:lnTo>
                <a:lnTo>
                  <a:pt x="415125" y="4427880"/>
                </a:lnTo>
                <a:lnTo>
                  <a:pt x="369211" y="4420874"/>
                </a:lnTo>
                <a:lnTo>
                  <a:pt x="324895" y="4409480"/>
                </a:lnTo>
                <a:lnTo>
                  <a:pt x="282410" y="4393932"/>
                </a:lnTo>
                <a:lnTo>
                  <a:pt x="241988" y="4374461"/>
                </a:lnTo>
                <a:lnTo>
                  <a:pt x="203863" y="4351300"/>
                </a:lnTo>
                <a:lnTo>
                  <a:pt x="168266" y="4324682"/>
                </a:lnTo>
                <a:lnTo>
                  <a:pt x="135429" y="4294838"/>
                </a:lnTo>
                <a:lnTo>
                  <a:pt x="105585" y="4262001"/>
                </a:lnTo>
                <a:lnTo>
                  <a:pt x="78967" y="4226404"/>
                </a:lnTo>
                <a:lnTo>
                  <a:pt x="55806" y="4188279"/>
                </a:lnTo>
                <a:lnTo>
                  <a:pt x="36335" y="4147857"/>
                </a:lnTo>
                <a:lnTo>
                  <a:pt x="20787" y="4105372"/>
                </a:lnTo>
                <a:lnTo>
                  <a:pt x="9393" y="4061056"/>
                </a:lnTo>
                <a:lnTo>
                  <a:pt x="2387" y="4015142"/>
                </a:lnTo>
                <a:lnTo>
                  <a:pt x="0" y="3967861"/>
                </a:lnTo>
                <a:lnTo>
                  <a:pt x="0" y="462407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927460" y="5122290"/>
            <a:ext cx="3255645" cy="2161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5"/>
              </a:spcBef>
              <a:buClr>
                <a:srgbClr val="171616"/>
              </a:buClr>
              <a:buSzPct val="8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Simultaneous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Equals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Tahoma"/>
                <a:cs typeface="Tahoma"/>
              </a:rPr>
              <a:t>(SAE)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171616"/>
              </a:buClr>
              <a:buSzPct val="8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Enhanced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Open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ts val="2395"/>
              </a:lnSpc>
              <a:buClr>
                <a:srgbClr val="171616"/>
              </a:buClr>
              <a:buSzPct val="8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Updated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endParaRPr sz="2000">
              <a:latin typeface="Tahoma"/>
              <a:cs typeface="Tahoma"/>
            </a:endParaRPr>
          </a:p>
          <a:p>
            <a:pPr marL="355600" marR="19685" indent="-342900">
              <a:lnSpc>
                <a:spcPts val="2410"/>
              </a:lnSpc>
              <a:spcBef>
                <a:spcPts val="70"/>
              </a:spcBef>
              <a:buClr>
                <a:srgbClr val="171616"/>
              </a:buClr>
              <a:buSzPct val="8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Mana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emen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3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ote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tion 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frames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62131" y="2852927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5" h="678179">
                <a:moveTo>
                  <a:pt x="3317494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4" y="565150"/>
                </a:lnTo>
                <a:lnTo>
                  <a:pt x="3430524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267945" y="2996260"/>
            <a:ext cx="822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WP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41897" y="3781805"/>
            <a:ext cx="4075429" cy="4430395"/>
          </a:xfrm>
          <a:custGeom>
            <a:avLst/>
            <a:gdLst/>
            <a:ahLst/>
            <a:cxnLst/>
            <a:rect l="l" t="t" r="r" b="b"/>
            <a:pathLst>
              <a:path w="4075429" h="4430395">
                <a:moveTo>
                  <a:pt x="0" y="360299"/>
                </a:moveTo>
                <a:lnTo>
                  <a:pt x="3288" y="311404"/>
                </a:lnTo>
                <a:lnTo>
                  <a:pt x="12868" y="264509"/>
                </a:lnTo>
                <a:lnTo>
                  <a:pt x="28311" y="220045"/>
                </a:lnTo>
                <a:lnTo>
                  <a:pt x="49186" y="178439"/>
                </a:lnTo>
                <a:lnTo>
                  <a:pt x="75066" y="140121"/>
                </a:lnTo>
                <a:lnTo>
                  <a:pt x="105521" y="105521"/>
                </a:lnTo>
                <a:lnTo>
                  <a:pt x="140121" y="75066"/>
                </a:lnTo>
                <a:lnTo>
                  <a:pt x="178439" y="49186"/>
                </a:lnTo>
                <a:lnTo>
                  <a:pt x="220045" y="28311"/>
                </a:lnTo>
                <a:lnTo>
                  <a:pt x="264509" y="12868"/>
                </a:lnTo>
                <a:lnTo>
                  <a:pt x="311404" y="3288"/>
                </a:lnTo>
                <a:lnTo>
                  <a:pt x="360299" y="0"/>
                </a:lnTo>
                <a:lnTo>
                  <a:pt x="3714877" y="0"/>
                </a:lnTo>
                <a:lnTo>
                  <a:pt x="3763771" y="3288"/>
                </a:lnTo>
                <a:lnTo>
                  <a:pt x="3810666" y="12868"/>
                </a:lnTo>
                <a:lnTo>
                  <a:pt x="3855130" y="28311"/>
                </a:lnTo>
                <a:lnTo>
                  <a:pt x="3896736" y="49186"/>
                </a:lnTo>
                <a:lnTo>
                  <a:pt x="3935054" y="75066"/>
                </a:lnTo>
                <a:lnTo>
                  <a:pt x="3969654" y="105521"/>
                </a:lnTo>
                <a:lnTo>
                  <a:pt x="4000109" y="140121"/>
                </a:lnTo>
                <a:lnTo>
                  <a:pt x="4025989" y="178439"/>
                </a:lnTo>
                <a:lnTo>
                  <a:pt x="4046864" y="220045"/>
                </a:lnTo>
                <a:lnTo>
                  <a:pt x="4062307" y="264509"/>
                </a:lnTo>
                <a:lnTo>
                  <a:pt x="4071887" y="311404"/>
                </a:lnTo>
                <a:lnTo>
                  <a:pt x="4075176" y="360299"/>
                </a:lnTo>
                <a:lnTo>
                  <a:pt x="4075176" y="4069969"/>
                </a:lnTo>
                <a:lnTo>
                  <a:pt x="4071887" y="4118861"/>
                </a:lnTo>
                <a:lnTo>
                  <a:pt x="4062307" y="4165753"/>
                </a:lnTo>
                <a:lnTo>
                  <a:pt x="4046864" y="4210217"/>
                </a:lnTo>
                <a:lnTo>
                  <a:pt x="4025989" y="4251822"/>
                </a:lnTo>
                <a:lnTo>
                  <a:pt x="4000109" y="4290140"/>
                </a:lnTo>
                <a:lnTo>
                  <a:pt x="3969654" y="4324742"/>
                </a:lnTo>
                <a:lnTo>
                  <a:pt x="3935054" y="4355197"/>
                </a:lnTo>
                <a:lnTo>
                  <a:pt x="3896736" y="4381078"/>
                </a:lnTo>
                <a:lnTo>
                  <a:pt x="3855130" y="4401955"/>
                </a:lnTo>
                <a:lnTo>
                  <a:pt x="3810666" y="4417398"/>
                </a:lnTo>
                <a:lnTo>
                  <a:pt x="3763771" y="4426979"/>
                </a:lnTo>
                <a:lnTo>
                  <a:pt x="3714877" y="4430268"/>
                </a:lnTo>
                <a:lnTo>
                  <a:pt x="360299" y="4430268"/>
                </a:lnTo>
                <a:lnTo>
                  <a:pt x="311404" y="4426979"/>
                </a:lnTo>
                <a:lnTo>
                  <a:pt x="264509" y="4417398"/>
                </a:lnTo>
                <a:lnTo>
                  <a:pt x="220045" y="4401955"/>
                </a:lnTo>
                <a:lnTo>
                  <a:pt x="178439" y="4381078"/>
                </a:lnTo>
                <a:lnTo>
                  <a:pt x="140121" y="4355197"/>
                </a:lnTo>
                <a:lnTo>
                  <a:pt x="105521" y="4324742"/>
                </a:lnTo>
                <a:lnTo>
                  <a:pt x="75066" y="4290140"/>
                </a:lnTo>
                <a:lnTo>
                  <a:pt x="49186" y="4251822"/>
                </a:lnTo>
                <a:lnTo>
                  <a:pt x="28311" y="4210217"/>
                </a:lnTo>
                <a:lnTo>
                  <a:pt x="12868" y="4165753"/>
                </a:lnTo>
                <a:lnTo>
                  <a:pt x="3288" y="4118861"/>
                </a:lnTo>
                <a:lnTo>
                  <a:pt x="0" y="4069969"/>
                </a:lnTo>
                <a:lnTo>
                  <a:pt x="0" y="360299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352159" y="4292600"/>
            <a:ext cx="3489960" cy="3381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16255" indent="-457200">
              <a:lnSpc>
                <a:spcPct val="100200"/>
              </a:lnSpc>
              <a:spcBef>
                <a:spcPts val="100"/>
              </a:spcBef>
              <a:buClr>
                <a:srgbClr val="000000"/>
              </a:buClr>
              <a:buSzPct val="80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RC4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replaced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Advanc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Encry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tion 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Standard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Tahoma"/>
                <a:cs typeface="Tahoma"/>
              </a:rPr>
              <a:t>(AES)</a:t>
            </a:r>
            <a:endParaRPr sz="2000">
              <a:latin typeface="Tahoma"/>
              <a:cs typeface="Tahoma"/>
            </a:endParaRPr>
          </a:p>
          <a:p>
            <a:pPr marL="469265" marR="425450" indent="-457200">
              <a:lnSpc>
                <a:spcPts val="2400"/>
              </a:lnSpc>
              <a:spcBef>
                <a:spcPts val="65"/>
              </a:spcBef>
              <a:buClr>
                <a:srgbClr val="000000"/>
              </a:buClr>
              <a:buSzPct val="80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000" spc="-30">
                <a:solidFill>
                  <a:srgbClr val="3E3E3E"/>
                </a:solidFill>
                <a:latin typeface="Tahoma"/>
                <a:cs typeface="Tahoma"/>
              </a:rPr>
              <a:t>TKIP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replaced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Counter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45">
                <a:solidFill>
                  <a:srgbClr val="3E3E3E"/>
                </a:solidFill>
                <a:latin typeface="Tahoma"/>
                <a:cs typeface="Tahoma"/>
              </a:rPr>
              <a:t>Mode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endParaRPr sz="2000">
              <a:latin typeface="Tahoma"/>
              <a:cs typeface="Tahoma"/>
            </a:endParaRPr>
          </a:p>
          <a:p>
            <a:pPr marL="469265" marR="5080">
              <a:lnSpc>
                <a:spcPts val="2400"/>
              </a:lnSpc>
              <a:spcBef>
                <a:spcPts val="5"/>
              </a:spcBef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Cipher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Block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Chaining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Message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Authentication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(CBC-MAC)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endParaRPr sz="2000">
              <a:latin typeface="Tahoma"/>
              <a:cs typeface="Tahoma"/>
            </a:endParaRPr>
          </a:p>
          <a:p>
            <a:pPr marL="469265">
              <a:lnSpc>
                <a:spcPts val="2325"/>
              </a:lnSpc>
            </a:pP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(CCMP)</a:t>
            </a:r>
            <a:endParaRPr sz="2000">
              <a:latin typeface="Tahoma"/>
              <a:cs typeface="Tahoma"/>
            </a:endParaRPr>
          </a:p>
          <a:p>
            <a:pPr marL="469900" indent="-457200">
              <a:lnSpc>
                <a:spcPts val="2395"/>
              </a:lnSpc>
              <a:buClr>
                <a:srgbClr val="000000"/>
              </a:buClr>
              <a:buSzPct val="80000"/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dirty="0" sz="20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000">
              <a:latin typeface="Tahoma"/>
              <a:cs typeface="Tahoma"/>
            </a:endParaRPr>
          </a:p>
          <a:p>
            <a:pPr marL="469265">
              <a:lnSpc>
                <a:spcPct val="100000"/>
              </a:lnSpc>
              <a:spcBef>
                <a:spcPts val="15"/>
              </a:spcBef>
            </a:pP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options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enabled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64223" y="2852927"/>
            <a:ext cx="3429000" cy="678180"/>
          </a:xfrm>
          <a:custGeom>
            <a:avLst/>
            <a:gdLst/>
            <a:ahLst/>
            <a:cxnLst/>
            <a:rect l="l" t="t" r="r" b="b"/>
            <a:pathLst>
              <a:path w="3429000" h="678179">
                <a:moveTo>
                  <a:pt x="3315970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5970" y="678180"/>
                </a:lnTo>
                <a:lnTo>
                  <a:pt x="3359991" y="669305"/>
                </a:lnTo>
                <a:lnTo>
                  <a:pt x="3395916" y="645096"/>
                </a:lnTo>
                <a:lnTo>
                  <a:pt x="3420125" y="609171"/>
                </a:lnTo>
                <a:lnTo>
                  <a:pt x="3429000" y="565150"/>
                </a:lnTo>
                <a:lnTo>
                  <a:pt x="3429000" y="113030"/>
                </a:lnTo>
                <a:lnTo>
                  <a:pt x="3420125" y="69008"/>
                </a:lnTo>
                <a:lnTo>
                  <a:pt x="3395916" y="33083"/>
                </a:lnTo>
                <a:lnTo>
                  <a:pt x="3359991" y="8874"/>
                </a:lnTo>
                <a:lnTo>
                  <a:pt x="33159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30794" y="2978861"/>
            <a:ext cx="8972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WPA2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9128" y="304926"/>
            <a:ext cx="53181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Wi-Fi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728" y="760476"/>
            <a:ext cx="765352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3810" y="1489438"/>
            <a:ext cx="1216533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versions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WPA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prevent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recovery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endParaRPr sz="2200">
              <a:latin typeface="Tahoma"/>
              <a:cs typeface="Tahoma"/>
            </a:endParaRPr>
          </a:p>
          <a:p>
            <a:pPr algn="ctr" marL="1270">
              <a:lnSpc>
                <a:spcPct val="100000"/>
              </a:lnSpc>
              <a:spcBef>
                <a:spcPts val="37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subjected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dictionary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brute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force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4167" y="2827020"/>
            <a:ext cx="6515100" cy="972819"/>
          </a:xfrm>
          <a:custGeom>
            <a:avLst/>
            <a:gdLst/>
            <a:ahLst/>
            <a:cxnLst/>
            <a:rect l="l" t="t" r="r" b="b"/>
            <a:pathLst>
              <a:path w="6515100" h="972820">
                <a:moveTo>
                  <a:pt x="6353048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1"/>
                </a:lnTo>
                <a:lnTo>
                  <a:pt x="0" y="810259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353048" y="972312"/>
                </a:lnTo>
                <a:lnTo>
                  <a:pt x="6396140" y="966525"/>
                </a:lnTo>
                <a:lnTo>
                  <a:pt x="6434854" y="950195"/>
                </a:lnTo>
                <a:lnTo>
                  <a:pt x="6467649" y="924861"/>
                </a:lnTo>
                <a:lnTo>
                  <a:pt x="6492983" y="892066"/>
                </a:lnTo>
                <a:lnTo>
                  <a:pt x="6509313" y="853352"/>
                </a:lnTo>
                <a:lnTo>
                  <a:pt x="6515100" y="810259"/>
                </a:lnTo>
                <a:lnTo>
                  <a:pt x="6515100" y="162051"/>
                </a:lnTo>
                <a:lnTo>
                  <a:pt x="6509313" y="118959"/>
                </a:lnTo>
                <a:lnTo>
                  <a:pt x="6492983" y="80245"/>
                </a:lnTo>
                <a:lnTo>
                  <a:pt x="6467649" y="47450"/>
                </a:lnTo>
                <a:lnTo>
                  <a:pt x="6434854" y="22116"/>
                </a:lnTo>
                <a:lnTo>
                  <a:pt x="6396140" y="5786"/>
                </a:lnTo>
                <a:lnTo>
                  <a:pt x="635304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05354" y="3117849"/>
            <a:ext cx="48431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WPA2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Pre-Shared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1664" y="2810255"/>
            <a:ext cx="6318885" cy="972819"/>
          </a:xfrm>
          <a:custGeom>
            <a:avLst/>
            <a:gdLst/>
            <a:ahLst/>
            <a:cxnLst/>
            <a:rect l="l" t="t" r="r" b="b"/>
            <a:pathLst>
              <a:path w="6318884" h="972820">
                <a:moveTo>
                  <a:pt x="6156451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2"/>
                </a:lnTo>
                <a:lnTo>
                  <a:pt x="0" y="810260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156451" y="972312"/>
                </a:lnTo>
                <a:lnTo>
                  <a:pt x="6199544" y="966525"/>
                </a:lnTo>
                <a:lnTo>
                  <a:pt x="6238258" y="950195"/>
                </a:lnTo>
                <a:lnTo>
                  <a:pt x="6271053" y="924861"/>
                </a:lnTo>
                <a:lnTo>
                  <a:pt x="6296387" y="892066"/>
                </a:lnTo>
                <a:lnTo>
                  <a:pt x="6312717" y="853352"/>
                </a:lnTo>
                <a:lnTo>
                  <a:pt x="6318503" y="810260"/>
                </a:lnTo>
                <a:lnTo>
                  <a:pt x="6318503" y="162052"/>
                </a:lnTo>
                <a:lnTo>
                  <a:pt x="6312717" y="118959"/>
                </a:lnTo>
                <a:lnTo>
                  <a:pt x="6296387" y="80245"/>
                </a:lnTo>
                <a:lnTo>
                  <a:pt x="6271053" y="47450"/>
                </a:lnTo>
                <a:lnTo>
                  <a:pt x="6238258" y="22116"/>
                </a:lnTo>
                <a:lnTo>
                  <a:pt x="6199544" y="5786"/>
                </a:lnTo>
                <a:lnTo>
                  <a:pt x="615645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908285" y="3102991"/>
            <a:ext cx="39871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WPA3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Personal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5489" y="4673930"/>
            <a:ext cx="5189220" cy="1281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Passphrase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generate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pairwise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ts val="2510"/>
              </a:lnSpc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master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(PMK)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4-way</a:t>
            </a:r>
            <a:r>
              <a:rPr dirty="0" sz="2200" spc="-1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handshake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0530" y="4613807"/>
            <a:ext cx="504761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Authenticated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Exchange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ahoma"/>
                <a:cs typeface="Tahoma"/>
              </a:rPr>
              <a:t>(PAKE)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18117" y="5717565"/>
            <a:ext cx="5737225" cy="144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4-way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handshake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replaced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Simultaneous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Equal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AE)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pro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col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Dragonfly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handshake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252" y="4491228"/>
            <a:ext cx="746760" cy="746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252" y="5448300"/>
            <a:ext cx="746760" cy="746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352" y="4483608"/>
            <a:ext cx="746759" cy="746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6300" y="5529071"/>
            <a:ext cx="746759" cy="7467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352" y="6574535"/>
            <a:ext cx="746759" cy="74675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980945" y="6601206"/>
            <a:ext cx="4237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5">
                <a:solidFill>
                  <a:srgbClr val="3E3E3E"/>
                </a:solidFill>
                <a:latin typeface="Tahoma"/>
                <a:cs typeface="Tahoma"/>
              </a:rPr>
              <a:t>PMK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derive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252" y="6403847"/>
            <a:ext cx="746760" cy="74828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9791" y="304926"/>
            <a:ext cx="38392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Wi-Fi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Protected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Setup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0754" y="1431654"/>
            <a:ext cx="967359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Protected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Setup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(WPS)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typically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residential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consumers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endParaRPr sz="2200">
              <a:latin typeface="Tahoma"/>
              <a:cs typeface="Tahoma"/>
            </a:endParaRPr>
          </a:p>
          <a:p>
            <a:pPr algn="ctr" marL="2540">
              <a:lnSpc>
                <a:spcPct val="100000"/>
              </a:lnSpc>
              <a:spcBef>
                <a:spcPts val="37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features: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72159" y="3210623"/>
            <a:ext cx="2345690" cy="4775200"/>
            <a:chOff x="4472159" y="3210623"/>
            <a:chExt cx="2345690" cy="4775200"/>
          </a:xfrm>
        </p:grpSpPr>
        <p:sp>
          <p:nvSpPr>
            <p:cNvPr id="6" name="object 6"/>
            <p:cNvSpPr/>
            <p:nvPr/>
          </p:nvSpPr>
          <p:spPr>
            <a:xfrm>
              <a:off x="4472159" y="3210623"/>
              <a:ext cx="2345690" cy="4775200"/>
            </a:xfrm>
            <a:custGeom>
              <a:avLst/>
              <a:gdLst/>
              <a:ahLst/>
              <a:cxnLst/>
              <a:rect l="l" t="t" r="r" b="b"/>
              <a:pathLst>
                <a:path w="2345690" h="4775200">
                  <a:moveTo>
                    <a:pt x="97553" y="4711700"/>
                  </a:moveTo>
                  <a:lnTo>
                    <a:pt x="29989" y="4762500"/>
                  </a:lnTo>
                  <a:lnTo>
                    <a:pt x="112158" y="4775200"/>
                  </a:lnTo>
                  <a:lnTo>
                    <a:pt x="106316" y="4749800"/>
                  </a:lnTo>
                  <a:lnTo>
                    <a:pt x="93616" y="4749800"/>
                  </a:lnTo>
                  <a:lnTo>
                    <a:pt x="91076" y="4737100"/>
                  </a:lnTo>
                  <a:lnTo>
                    <a:pt x="103395" y="4737100"/>
                  </a:lnTo>
                  <a:lnTo>
                    <a:pt x="97553" y="4711700"/>
                  </a:lnTo>
                  <a:close/>
                </a:path>
                <a:path w="2345690" h="4775200">
                  <a:moveTo>
                    <a:pt x="103395" y="4737100"/>
                  </a:moveTo>
                  <a:lnTo>
                    <a:pt x="91076" y="4737100"/>
                  </a:lnTo>
                  <a:lnTo>
                    <a:pt x="93616" y="4749800"/>
                  </a:lnTo>
                  <a:lnTo>
                    <a:pt x="106316" y="4749800"/>
                  </a:lnTo>
                  <a:lnTo>
                    <a:pt x="103395" y="4737100"/>
                  </a:lnTo>
                  <a:close/>
                </a:path>
                <a:path w="2345690" h="4775200">
                  <a:moveTo>
                    <a:pt x="1079263" y="4368800"/>
                  </a:moveTo>
                  <a:lnTo>
                    <a:pt x="993284" y="4419600"/>
                  </a:lnTo>
                  <a:lnTo>
                    <a:pt x="905273" y="4470400"/>
                  </a:lnTo>
                  <a:lnTo>
                    <a:pt x="815230" y="4508500"/>
                  </a:lnTo>
                  <a:lnTo>
                    <a:pt x="723155" y="4546600"/>
                  </a:lnTo>
                  <a:lnTo>
                    <a:pt x="629175" y="4584700"/>
                  </a:lnTo>
                  <a:lnTo>
                    <a:pt x="629429" y="4584700"/>
                  </a:lnTo>
                  <a:lnTo>
                    <a:pt x="533417" y="4622800"/>
                  </a:lnTo>
                  <a:lnTo>
                    <a:pt x="435754" y="4648200"/>
                  </a:lnTo>
                  <a:lnTo>
                    <a:pt x="336313" y="4686300"/>
                  </a:lnTo>
                  <a:lnTo>
                    <a:pt x="336567" y="4686300"/>
                  </a:lnTo>
                  <a:lnTo>
                    <a:pt x="235348" y="4711700"/>
                  </a:lnTo>
                  <a:lnTo>
                    <a:pt x="235602" y="4711700"/>
                  </a:lnTo>
                  <a:lnTo>
                    <a:pt x="132859" y="4737100"/>
                  </a:lnTo>
                  <a:lnTo>
                    <a:pt x="103395" y="4737100"/>
                  </a:lnTo>
                  <a:lnTo>
                    <a:pt x="106316" y="4749800"/>
                  </a:lnTo>
                  <a:lnTo>
                    <a:pt x="135526" y="4749800"/>
                  </a:lnTo>
                  <a:lnTo>
                    <a:pt x="339869" y="4699000"/>
                  </a:lnTo>
                  <a:lnTo>
                    <a:pt x="439564" y="4660900"/>
                  </a:lnTo>
                  <a:lnTo>
                    <a:pt x="537608" y="4635500"/>
                  </a:lnTo>
                  <a:lnTo>
                    <a:pt x="728108" y="4559300"/>
                  </a:lnTo>
                  <a:lnTo>
                    <a:pt x="910988" y="4483100"/>
                  </a:lnTo>
                  <a:lnTo>
                    <a:pt x="999253" y="4432300"/>
                  </a:lnTo>
                  <a:lnTo>
                    <a:pt x="1085486" y="4381500"/>
                  </a:lnTo>
                  <a:lnTo>
                    <a:pt x="1079136" y="4381500"/>
                  </a:lnTo>
                  <a:lnTo>
                    <a:pt x="1079263" y="4368800"/>
                  </a:lnTo>
                  <a:close/>
                </a:path>
                <a:path w="2345690" h="4775200">
                  <a:moveTo>
                    <a:pt x="2282334" y="1892300"/>
                  </a:moveTo>
                  <a:lnTo>
                    <a:pt x="2270015" y="1892300"/>
                  </a:lnTo>
                  <a:lnTo>
                    <a:pt x="2283985" y="1955800"/>
                  </a:lnTo>
                  <a:lnTo>
                    <a:pt x="2296050" y="2019300"/>
                  </a:lnTo>
                  <a:lnTo>
                    <a:pt x="2306591" y="2070100"/>
                  </a:lnTo>
                  <a:lnTo>
                    <a:pt x="2315354" y="2133600"/>
                  </a:lnTo>
                  <a:lnTo>
                    <a:pt x="2322339" y="2184400"/>
                  </a:lnTo>
                  <a:lnTo>
                    <a:pt x="2327546" y="2247900"/>
                  </a:lnTo>
                  <a:lnTo>
                    <a:pt x="2331102" y="2311400"/>
                  </a:lnTo>
                  <a:lnTo>
                    <a:pt x="2332753" y="2362200"/>
                  </a:lnTo>
                  <a:lnTo>
                    <a:pt x="2332626" y="2425700"/>
                  </a:lnTo>
                  <a:lnTo>
                    <a:pt x="2330721" y="2489200"/>
                  </a:lnTo>
                  <a:lnTo>
                    <a:pt x="2326911" y="2552700"/>
                  </a:lnTo>
                  <a:lnTo>
                    <a:pt x="2321196" y="2603500"/>
                  </a:lnTo>
                  <a:lnTo>
                    <a:pt x="2313703" y="2667000"/>
                  </a:lnTo>
                  <a:lnTo>
                    <a:pt x="2304305" y="2730500"/>
                  </a:lnTo>
                  <a:lnTo>
                    <a:pt x="2292875" y="2794000"/>
                  </a:lnTo>
                  <a:lnTo>
                    <a:pt x="2293002" y="2794000"/>
                  </a:lnTo>
                  <a:lnTo>
                    <a:pt x="2279667" y="2857500"/>
                  </a:lnTo>
                  <a:lnTo>
                    <a:pt x="2264427" y="2908300"/>
                  </a:lnTo>
                  <a:lnTo>
                    <a:pt x="2239662" y="2997200"/>
                  </a:lnTo>
                  <a:lnTo>
                    <a:pt x="2211214" y="3086100"/>
                  </a:lnTo>
                  <a:lnTo>
                    <a:pt x="2179337" y="3162300"/>
                  </a:lnTo>
                  <a:lnTo>
                    <a:pt x="2143904" y="3251200"/>
                  </a:lnTo>
                  <a:lnTo>
                    <a:pt x="2105169" y="3327400"/>
                  </a:lnTo>
                  <a:lnTo>
                    <a:pt x="2063005" y="3403600"/>
                  </a:lnTo>
                  <a:lnTo>
                    <a:pt x="2017539" y="3479800"/>
                  </a:lnTo>
                  <a:lnTo>
                    <a:pt x="1969025" y="3556000"/>
                  </a:lnTo>
                  <a:lnTo>
                    <a:pt x="1917336" y="3632200"/>
                  </a:lnTo>
                  <a:lnTo>
                    <a:pt x="1862472" y="3708400"/>
                  </a:lnTo>
                  <a:lnTo>
                    <a:pt x="1804814" y="3771900"/>
                  </a:lnTo>
                  <a:lnTo>
                    <a:pt x="1744108" y="3848100"/>
                  </a:lnTo>
                  <a:lnTo>
                    <a:pt x="1680608" y="3911600"/>
                  </a:lnTo>
                  <a:lnTo>
                    <a:pt x="1680862" y="3911600"/>
                  </a:lnTo>
                  <a:lnTo>
                    <a:pt x="1614441" y="3975100"/>
                  </a:lnTo>
                  <a:lnTo>
                    <a:pt x="1545480" y="4038600"/>
                  </a:lnTo>
                  <a:lnTo>
                    <a:pt x="1545734" y="4038600"/>
                  </a:lnTo>
                  <a:lnTo>
                    <a:pt x="1473979" y="4102100"/>
                  </a:lnTo>
                  <a:lnTo>
                    <a:pt x="1399811" y="4165600"/>
                  </a:lnTo>
                  <a:lnTo>
                    <a:pt x="1323103" y="4216400"/>
                  </a:lnTo>
                  <a:lnTo>
                    <a:pt x="1323357" y="4216400"/>
                  </a:lnTo>
                  <a:lnTo>
                    <a:pt x="1244236" y="4267200"/>
                  </a:lnTo>
                  <a:lnTo>
                    <a:pt x="1162702" y="4330700"/>
                  </a:lnTo>
                  <a:lnTo>
                    <a:pt x="1162956" y="4330700"/>
                  </a:lnTo>
                  <a:lnTo>
                    <a:pt x="1079136" y="4381500"/>
                  </a:lnTo>
                  <a:lnTo>
                    <a:pt x="1085486" y="4381500"/>
                  </a:lnTo>
                  <a:lnTo>
                    <a:pt x="1169560" y="4330700"/>
                  </a:lnTo>
                  <a:lnTo>
                    <a:pt x="1251348" y="4279900"/>
                  </a:lnTo>
                  <a:lnTo>
                    <a:pt x="1330596" y="4229100"/>
                  </a:lnTo>
                  <a:lnTo>
                    <a:pt x="1407558" y="4165600"/>
                  </a:lnTo>
                  <a:lnTo>
                    <a:pt x="1482107" y="4114800"/>
                  </a:lnTo>
                  <a:lnTo>
                    <a:pt x="1553989" y="4051300"/>
                  </a:lnTo>
                  <a:lnTo>
                    <a:pt x="1623204" y="3987800"/>
                  </a:lnTo>
                  <a:lnTo>
                    <a:pt x="1689752" y="3924300"/>
                  </a:lnTo>
                  <a:lnTo>
                    <a:pt x="1753633" y="3860800"/>
                  </a:lnTo>
                  <a:lnTo>
                    <a:pt x="1814593" y="3784600"/>
                  </a:lnTo>
                  <a:lnTo>
                    <a:pt x="1872632" y="3721100"/>
                  </a:lnTo>
                  <a:lnTo>
                    <a:pt x="1927623" y="3644900"/>
                  </a:lnTo>
                  <a:lnTo>
                    <a:pt x="1979693" y="3568700"/>
                  </a:lnTo>
                  <a:lnTo>
                    <a:pt x="2028461" y="3492500"/>
                  </a:lnTo>
                  <a:lnTo>
                    <a:pt x="2074054" y="3416300"/>
                  </a:lnTo>
                  <a:lnTo>
                    <a:pt x="2116472" y="3340100"/>
                  </a:lnTo>
                  <a:lnTo>
                    <a:pt x="2155461" y="3251200"/>
                  </a:lnTo>
                  <a:lnTo>
                    <a:pt x="2191148" y="3175000"/>
                  </a:lnTo>
                  <a:lnTo>
                    <a:pt x="2223279" y="3086100"/>
                  </a:lnTo>
                  <a:lnTo>
                    <a:pt x="2251727" y="2997200"/>
                  </a:lnTo>
                  <a:lnTo>
                    <a:pt x="2276746" y="2921000"/>
                  </a:lnTo>
                  <a:lnTo>
                    <a:pt x="2291986" y="2857500"/>
                  </a:lnTo>
                  <a:lnTo>
                    <a:pt x="2305321" y="2794000"/>
                  </a:lnTo>
                  <a:lnTo>
                    <a:pt x="2316878" y="2730500"/>
                  </a:lnTo>
                  <a:lnTo>
                    <a:pt x="2326276" y="2667000"/>
                  </a:lnTo>
                  <a:lnTo>
                    <a:pt x="2333896" y="2616200"/>
                  </a:lnTo>
                  <a:lnTo>
                    <a:pt x="2339611" y="2552700"/>
                  </a:lnTo>
                  <a:lnTo>
                    <a:pt x="2343421" y="2489200"/>
                  </a:lnTo>
                  <a:lnTo>
                    <a:pt x="2345326" y="2425700"/>
                  </a:lnTo>
                  <a:lnTo>
                    <a:pt x="2345453" y="2362200"/>
                  </a:lnTo>
                  <a:lnTo>
                    <a:pt x="2343802" y="2311400"/>
                  </a:lnTo>
                  <a:lnTo>
                    <a:pt x="2340246" y="2247900"/>
                  </a:lnTo>
                  <a:lnTo>
                    <a:pt x="2335039" y="2184400"/>
                  </a:lnTo>
                  <a:lnTo>
                    <a:pt x="2327927" y="2133600"/>
                  </a:lnTo>
                  <a:lnTo>
                    <a:pt x="2319164" y="2070100"/>
                  </a:lnTo>
                  <a:lnTo>
                    <a:pt x="2308496" y="2006600"/>
                  </a:lnTo>
                  <a:lnTo>
                    <a:pt x="2296304" y="1955800"/>
                  </a:lnTo>
                  <a:lnTo>
                    <a:pt x="2282334" y="1892300"/>
                  </a:lnTo>
                  <a:close/>
                </a:path>
                <a:path w="2345690" h="4775200">
                  <a:moveTo>
                    <a:pt x="1628792" y="812800"/>
                  </a:moveTo>
                  <a:lnTo>
                    <a:pt x="1619902" y="812800"/>
                  </a:lnTo>
                  <a:lnTo>
                    <a:pt x="1709310" y="914400"/>
                  </a:lnTo>
                  <a:lnTo>
                    <a:pt x="1793257" y="1003300"/>
                  </a:lnTo>
                  <a:lnTo>
                    <a:pt x="1793003" y="1003300"/>
                  </a:lnTo>
                  <a:lnTo>
                    <a:pt x="1871616" y="1092200"/>
                  </a:lnTo>
                  <a:lnTo>
                    <a:pt x="1871362" y="1092200"/>
                  </a:lnTo>
                  <a:lnTo>
                    <a:pt x="1944387" y="1193800"/>
                  </a:lnTo>
                  <a:lnTo>
                    <a:pt x="1944133" y="1193800"/>
                  </a:lnTo>
                  <a:lnTo>
                    <a:pt x="2011189" y="1295400"/>
                  </a:lnTo>
                  <a:lnTo>
                    <a:pt x="2072276" y="1397000"/>
                  </a:lnTo>
                  <a:lnTo>
                    <a:pt x="2100597" y="1460500"/>
                  </a:lnTo>
                  <a:lnTo>
                    <a:pt x="2127267" y="1511300"/>
                  </a:lnTo>
                  <a:lnTo>
                    <a:pt x="2152413" y="1562100"/>
                  </a:lnTo>
                  <a:lnTo>
                    <a:pt x="2176035" y="1612900"/>
                  </a:lnTo>
                  <a:lnTo>
                    <a:pt x="2198133" y="1676400"/>
                  </a:lnTo>
                  <a:lnTo>
                    <a:pt x="2218580" y="1727200"/>
                  </a:lnTo>
                  <a:lnTo>
                    <a:pt x="2237376" y="1790700"/>
                  </a:lnTo>
                  <a:lnTo>
                    <a:pt x="2254521" y="1841500"/>
                  </a:lnTo>
                  <a:lnTo>
                    <a:pt x="2270142" y="1905000"/>
                  </a:lnTo>
                  <a:lnTo>
                    <a:pt x="2270015" y="1892300"/>
                  </a:lnTo>
                  <a:lnTo>
                    <a:pt x="2282334" y="1892300"/>
                  </a:lnTo>
                  <a:lnTo>
                    <a:pt x="2266713" y="1841500"/>
                  </a:lnTo>
                  <a:lnTo>
                    <a:pt x="2249441" y="1778000"/>
                  </a:lnTo>
                  <a:lnTo>
                    <a:pt x="2230518" y="1727200"/>
                  </a:lnTo>
                  <a:lnTo>
                    <a:pt x="2209944" y="1663700"/>
                  </a:lnTo>
                  <a:lnTo>
                    <a:pt x="2187719" y="1612900"/>
                  </a:lnTo>
                  <a:lnTo>
                    <a:pt x="2163970" y="1562100"/>
                  </a:lnTo>
                  <a:lnTo>
                    <a:pt x="2138697" y="1498600"/>
                  </a:lnTo>
                  <a:lnTo>
                    <a:pt x="2111773" y="1447800"/>
                  </a:lnTo>
                  <a:lnTo>
                    <a:pt x="2083325" y="1397000"/>
                  </a:lnTo>
                  <a:lnTo>
                    <a:pt x="2021984" y="1295400"/>
                  </a:lnTo>
                  <a:lnTo>
                    <a:pt x="1954674" y="1193800"/>
                  </a:lnTo>
                  <a:lnTo>
                    <a:pt x="1881522" y="1092200"/>
                  </a:lnTo>
                  <a:lnTo>
                    <a:pt x="1802782" y="990600"/>
                  </a:lnTo>
                  <a:lnTo>
                    <a:pt x="1718454" y="901700"/>
                  </a:lnTo>
                  <a:lnTo>
                    <a:pt x="1628792" y="812800"/>
                  </a:lnTo>
                  <a:close/>
                </a:path>
                <a:path w="2345690" h="4775200">
                  <a:moveTo>
                    <a:pt x="74698" y="34777"/>
                  </a:moveTo>
                  <a:lnTo>
                    <a:pt x="74693" y="38100"/>
                  </a:lnTo>
                  <a:lnTo>
                    <a:pt x="70541" y="47065"/>
                  </a:lnTo>
                  <a:lnTo>
                    <a:pt x="182516" y="76200"/>
                  </a:lnTo>
                  <a:lnTo>
                    <a:pt x="182262" y="76200"/>
                  </a:lnTo>
                  <a:lnTo>
                    <a:pt x="325137" y="101600"/>
                  </a:lnTo>
                  <a:lnTo>
                    <a:pt x="324883" y="101600"/>
                  </a:lnTo>
                  <a:lnTo>
                    <a:pt x="463948" y="152400"/>
                  </a:lnTo>
                  <a:lnTo>
                    <a:pt x="463694" y="152400"/>
                  </a:lnTo>
                  <a:lnTo>
                    <a:pt x="599203" y="190500"/>
                  </a:lnTo>
                  <a:lnTo>
                    <a:pt x="598949" y="190500"/>
                  </a:lnTo>
                  <a:lnTo>
                    <a:pt x="730267" y="241300"/>
                  </a:lnTo>
                  <a:lnTo>
                    <a:pt x="730013" y="241300"/>
                  </a:lnTo>
                  <a:lnTo>
                    <a:pt x="857394" y="304800"/>
                  </a:lnTo>
                  <a:lnTo>
                    <a:pt x="857140" y="304800"/>
                  </a:lnTo>
                  <a:lnTo>
                    <a:pt x="980203" y="368300"/>
                  </a:lnTo>
                  <a:lnTo>
                    <a:pt x="979949" y="368300"/>
                  </a:lnTo>
                  <a:lnTo>
                    <a:pt x="1098567" y="431800"/>
                  </a:lnTo>
                  <a:lnTo>
                    <a:pt x="1098313" y="431800"/>
                  </a:lnTo>
                  <a:lnTo>
                    <a:pt x="1212486" y="495300"/>
                  </a:lnTo>
                  <a:lnTo>
                    <a:pt x="1212232" y="495300"/>
                  </a:lnTo>
                  <a:lnTo>
                    <a:pt x="1321706" y="571500"/>
                  </a:lnTo>
                  <a:lnTo>
                    <a:pt x="1321452" y="571500"/>
                  </a:lnTo>
                  <a:lnTo>
                    <a:pt x="1426227" y="647700"/>
                  </a:lnTo>
                  <a:lnTo>
                    <a:pt x="1425973" y="647700"/>
                  </a:lnTo>
                  <a:lnTo>
                    <a:pt x="1525668" y="736600"/>
                  </a:lnTo>
                  <a:lnTo>
                    <a:pt x="1525414" y="736600"/>
                  </a:lnTo>
                  <a:lnTo>
                    <a:pt x="1620156" y="825500"/>
                  </a:lnTo>
                  <a:lnTo>
                    <a:pt x="1619902" y="812800"/>
                  </a:lnTo>
                  <a:lnTo>
                    <a:pt x="1628792" y="812800"/>
                  </a:lnTo>
                  <a:lnTo>
                    <a:pt x="1533923" y="723900"/>
                  </a:lnTo>
                  <a:lnTo>
                    <a:pt x="1433974" y="635000"/>
                  </a:lnTo>
                  <a:lnTo>
                    <a:pt x="1329072" y="558800"/>
                  </a:lnTo>
                  <a:lnTo>
                    <a:pt x="1219217" y="482600"/>
                  </a:lnTo>
                  <a:lnTo>
                    <a:pt x="1104917" y="419100"/>
                  </a:lnTo>
                  <a:lnTo>
                    <a:pt x="985918" y="355600"/>
                  </a:lnTo>
                  <a:lnTo>
                    <a:pt x="862601" y="292100"/>
                  </a:lnTo>
                  <a:lnTo>
                    <a:pt x="734966" y="228600"/>
                  </a:lnTo>
                  <a:lnTo>
                    <a:pt x="603394" y="177800"/>
                  </a:lnTo>
                  <a:lnTo>
                    <a:pt x="467758" y="139700"/>
                  </a:lnTo>
                  <a:lnTo>
                    <a:pt x="328312" y="88900"/>
                  </a:lnTo>
                  <a:lnTo>
                    <a:pt x="185183" y="63500"/>
                  </a:lnTo>
                  <a:lnTo>
                    <a:pt x="74698" y="34777"/>
                  </a:lnTo>
                  <a:close/>
                </a:path>
                <a:path w="2345690" h="4775200">
                  <a:moveTo>
                    <a:pt x="58888" y="0"/>
                  </a:moveTo>
                  <a:lnTo>
                    <a:pt x="16305" y="0"/>
                  </a:lnTo>
                  <a:lnTo>
                    <a:pt x="5899" y="12700"/>
                  </a:lnTo>
                  <a:lnTo>
                    <a:pt x="17" y="25400"/>
                  </a:lnTo>
                  <a:lnTo>
                    <a:pt x="0" y="38100"/>
                  </a:lnTo>
                  <a:lnTo>
                    <a:pt x="5589" y="50800"/>
                  </a:lnTo>
                  <a:lnTo>
                    <a:pt x="15823" y="63500"/>
                  </a:lnTo>
                  <a:lnTo>
                    <a:pt x="29735" y="76200"/>
                  </a:lnTo>
                  <a:lnTo>
                    <a:pt x="44904" y="76200"/>
                  </a:lnTo>
                  <a:lnTo>
                    <a:pt x="58406" y="63500"/>
                  </a:lnTo>
                  <a:lnTo>
                    <a:pt x="68812" y="50800"/>
                  </a:lnTo>
                  <a:lnTo>
                    <a:pt x="70541" y="47065"/>
                  </a:lnTo>
                  <a:lnTo>
                    <a:pt x="36085" y="38100"/>
                  </a:lnTo>
                  <a:lnTo>
                    <a:pt x="38625" y="25400"/>
                  </a:lnTo>
                  <a:lnTo>
                    <a:pt x="74711" y="25400"/>
                  </a:lnTo>
                  <a:lnTo>
                    <a:pt x="69121" y="12700"/>
                  </a:lnTo>
                  <a:lnTo>
                    <a:pt x="58888" y="0"/>
                  </a:lnTo>
                  <a:close/>
                </a:path>
                <a:path w="2345690" h="4775200">
                  <a:moveTo>
                    <a:pt x="38625" y="25400"/>
                  </a:moveTo>
                  <a:lnTo>
                    <a:pt x="36085" y="38100"/>
                  </a:lnTo>
                  <a:lnTo>
                    <a:pt x="70541" y="47065"/>
                  </a:lnTo>
                  <a:lnTo>
                    <a:pt x="74693" y="38100"/>
                  </a:lnTo>
                  <a:lnTo>
                    <a:pt x="74698" y="34777"/>
                  </a:lnTo>
                  <a:lnTo>
                    <a:pt x="38625" y="25400"/>
                  </a:lnTo>
                  <a:close/>
                </a:path>
                <a:path w="2345690" h="4775200">
                  <a:moveTo>
                    <a:pt x="74711" y="25400"/>
                  </a:moveTo>
                  <a:lnTo>
                    <a:pt x="38625" y="25400"/>
                  </a:lnTo>
                  <a:lnTo>
                    <a:pt x="74698" y="34777"/>
                  </a:lnTo>
                  <a:lnTo>
                    <a:pt x="7471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25211" y="7200900"/>
              <a:ext cx="650875" cy="632460"/>
            </a:xfrm>
            <a:custGeom>
              <a:avLst/>
              <a:gdLst/>
              <a:ahLst/>
              <a:cxnLst/>
              <a:rect l="l" t="t" r="r" b="b"/>
              <a:pathLst>
                <a:path w="650875" h="632459">
                  <a:moveTo>
                    <a:pt x="325374" y="0"/>
                  </a:moveTo>
                  <a:lnTo>
                    <a:pt x="277291" y="3429"/>
                  </a:lnTo>
                  <a:lnTo>
                    <a:pt x="231399" y="13390"/>
                  </a:lnTo>
                  <a:lnTo>
                    <a:pt x="188201" y="29395"/>
                  </a:lnTo>
                  <a:lnTo>
                    <a:pt x="148201" y="50952"/>
                  </a:lnTo>
                  <a:lnTo>
                    <a:pt x="111902" y="77574"/>
                  </a:lnTo>
                  <a:lnTo>
                    <a:pt x="79806" y="108769"/>
                  </a:lnTo>
                  <a:lnTo>
                    <a:pt x="52418" y="144050"/>
                  </a:lnTo>
                  <a:lnTo>
                    <a:pt x="30240" y="182925"/>
                  </a:lnTo>
                  <a:lnTo>
                    <a:pt x="13775" y="224907"/>
                  </a:lnTo>
                  <a:lnTo>
                    <a:pt x="3527" y="269505"/>
                  </a:lnTo>
                  <a:lnTo>
                    <a:pt x="0" y="316230"/>
                  </a:lnTo>
                  <a:lnTo>
                    <a:pt x="3527" y="362954"/>
                  </a:lnTo>
                  <a:lnTo>
                    <a:pt x="13775" y="407552"/>
                  </a:lnTo>
                  <a:lnTo>
                    <a:pt x="30240" y="449534"/>
                  </a:lnTo>
                  <a:lnTo>
                    <a:pt x="52418" y="488409"/>
                  </a:lnTo>
                  <a:lnTo>
                    <a:pt x="79806" y="523690"/>
                  </a:lnTo>
                  <a:lnTo>
                    <a:pt x="111902" y="554885"/>
                  </a:lnTo>
                  <a:lnTo>
                    <a:pt x="148201" y="581507"/>
                  </a:lnTo>
                  <a:lnTo>
                    <a:pt x="188201" y="603064"/>
                  </a:lnTo>
                  <a:lnTo>
                    <a:pt x="231399" y="619069"/>
                  </a:lnTo>
                  <a:lnTo>
                    <a:pt x="277291" y="629030"/>
                  </a:lnTo>
                  <a:lnTo>
                    <a:pt x="325374" y="632460"/>
                  </a:lnTo>
                  <a:lnTo>
                    <a:pt x="373456" y="629030"/>
                  </a:lnTo>
                  <a:lnTo>
                    <a:pt x="419348" y="619069"/>
                  </a:lnTo>
                  <a:lnTo>
                    <a:pt x="462546" y="603064"/>
                  </a:lnTo>
                  <a:lnTo>
                    <a:pt x="502546" y="581507"/>
                  </a:lnTo>
                  <a:lnTo>
                    <a:pt x="538845" y="554885"/>
                  </a:lnTo>
                  <a:lnTo>
                    <a:pt x="570941" y="523690"/>
                  </a:lnTo>
                  <a:lnTo>
                    <a:pt x="598329" y="488409"/>
                  </a:lnTo>
                  <a:lnTo>
                    <a:pt x="620507" y="449534"/>
                  </a:lnTo>
                  <a:lnTo>
                    <a:pt x="636972" y="407552"/>
                  </a:lnTo>
                  <a:lnTo>
                    <a:pt x="647220" y="362954"/>
                  </a:lnTo>
                  <a:lnTo>
                    <a:pt x="650748" y="316230"/>
                  </a:lnTo>
                  <a:lnTo>
                    <a:pt x="647220" y="269505"/>
                  </a:lnTo>
                  <a:lnTo>
                    <a:pt x="636972" y="224907"/>
                  </a:lnTo>
                  <a:lnTo>
                    <a:pt x="620507" y="182925"/>
                  </a:lnTo>
                  <a:lnTo>
                    <a:pt x="598329" y="144050"/>
                  </a:lnTo>
                  <a:lnTo>
                    <a:pt x="570941" y="108769"/>
                  </a:lnTo>
                  <a:lnTo>
                    <a:pt x="538845" y="77574"/>
                  </a:lnTo>
                  <a:lnTo>
                    <a:pt x="502546" y="50952"/>
                  </a:lnTo>
                  <a:lnTo>
                    <a:pt x="462546" y="29395"/>
                  </a:lnTo>
                  <a:lnTo>
                    <a:pt x="419348" y="13390"/>
                  </a:lnTo>
                  <a:lnTo>
                    <a:pt x="373456" y="3429"/>
                  </a:lnTo>
                  <a:lnTo>
                    <a:pt x="3253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25211" y="7200900"/>
              <a:ext cx="650875" cy="632460"/>
            </a:xfrm>
            <a:custGeom>
              <a:avLst/>
              <a:gdLst/>
              <a:ahLst/>
              <a:cxnLst/>
              <a:rect l="l" t="t" r="r" b="b"/>
              <a:pathLst>
                <a:path w="650875" h="632459">
                  <a:moveTo>
                    <a:pt x="0" y="316230"/>
                  </a:moveTo>
                  <a:lnTo>
                    <a:pt x="3527" y="269505"/>
                  </a:lnTo>
                  <a:lnTo>
                    <a:pt x="13775" y="224907"/>
                  </a:lnTo>
                  <a:lnTo>
                    <a:pt x="30240" y="182925"/>
                  </a:lnTo>
                  <a:lnTo>
                    <a:pt x="52418" y="144050"/>
                  </a:lnTo>
                  <a:lnTo>
                    <a:pt x="79806" y="108769"/>
                  </a:lnTo>
                  <a:lnTo>
                    <a:pt x="111902" y="77574"/>
                  </a:lnTo>
                  <a:lnTo>
                    <a:pt x="148201" y="50952"/>
                  </a:lnTo>
                  <a:lnTo>
                    <a:pt x="188201" y="29395"/>
                  </a:lnTo>
                  <a:lnTo>
                    <a:pt x="231399" y="13390"/>
                  </a:lnTo>
                  <a:lnTo>
                    <a:pt x="277291" y="3429"/>
                  </a:lnTo>
                  <a:lnTo>
                    <a:pt x="325374" y="0"/>
                  </a:lnTo>
                  <a:lnTo>
                    <a:pt x="373456" y="3429"/>
                  </a:lnTo>
                  <a:lnTo>
                    <a:pt x="419348" y="13390"/>
                  </a:lnTo>
                  <a:lnTo>
                    <a:pt x="462546" y="29395"/>
                  </a:lnTo>
                  <a:lnTo>
                    <a:pt x="502546" y="50952"/>
                  </a:lnTo>
                  <a:lnTo>
                    <a:pt x="538845" y="77574"/>
                  </a:lnTo>
                  <a:lnTo>
                    <a:pt x="570941" y="108769"/>
                  </a:lnTo>
                  <a:lnTo>
                    <a:pt x="598329" y="144050"/>
                  </a:lnTo>
                  <a:lnTo>
                    <a:pt x="620507" y="182925"/>
                  </a:lnTo>
                  <a:lnTo>
                    <a:pt x="636972" y="224907"/>
                  </a:lnTo>
                  <a:lnTo>
                    <a:pt x="647220" y="269505"/>
                  </a:lnTo>
                  <a:lnTo>
                    <a:pt x="650748" y="316230"/>
                  </a:lnTo>
                  <a:lnTo>
                    <a:pt x="647220" y="362954"/>
                  </a:lnTo>
                  <a:lnTo>
                    <a:pt x="636972" y="407552"/>
                  </a:lnTo>
                  <a:lnTo>
                    <a:pt x="620507" y="449534"/>
                  </a:lnTo>
                  <a:lnTo>
                    <a:pt x="598329" y="488409"/>
                  </a:lnTo>
                  <a:lnTo>
                    <a:pt x="570941" y="523690"/>
                  </a:lnTo>
                  <a:lnTo>
                    <a:pt x="538845" y="554885"/>
                  </a:lnTo>
                  <a:lnTo>
                    <a:pt x="502546" y="581507"/>
                  </a:lnTo>
                  <a:lnTo>
                    <a:pt x="462546" y="603064"/>
                  </a:lnTo>
                  <a:lnTo>
                    <a:pt x="419348" y="619069"/>
                  </a:lnTo>
                  <a:lnTo>
                    <a:pt x="373456" y="629030"/>
                  </a:lnTo>
                  <a:lnTo>
                    <a:pt x="325374" y="632460"/>
                  </a:lnTo>
                  <a:lnTo>
                    <a:pt x="277291" y="629030"/>
                  </a:lnTo>
                  <a:lnTo>
                    <a:pt x="231399" y="619069"/>
                  </a:lnTo>
                  <a:lnTo>
                    <a:pt x="188201" y="603064"/>
                  </a:lnTo>
                  <a:lnTo>
                    <a:pt x="148201" y="581507"/>
                  </a:lnTo>
                  <a:lnTo>
                    <a:pt x="111902" y="554885"/>
                  </a:lnTo>
                  <a:lnTo>
                    <a:pt x="79806" y="523690"/>
                  </a:lnTo>
                  <a:lnTo>
                    <a:pt x="52418" y="488409"/>
                  </a:lnTo>
                  <a:lnTo>
                    <a:pt x="30240" y="449534"/>
                  </a:lnTo>
                  <a:lnTo>
                    <a:pt x="13775" y="407552"/>
                  </a:lnTo>
                  <a:lnTo>
                    <a:pt x="3527" y="362954"/>
                  </a:lnTo>
                  <a:lnTo>
                    <a:pt x="0" y="3162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109715" y="4076699"/>
              <a:ext cx="650875" cy="634365"/>
            </a:xfrm>
            <a:custGeom>
              <a:avLst/>
              <a:gdLst/>
              <a:ahLst/>
              <a:cxnLst/>
              <a:rect l="l" t="t" r="r" b="b"/>
              <a:pathLst>
                <a:path w="650875" h="634364">
                  <a:moveTo>
                    <a:pt x="325374" y="0"/>
                  </a:moveTo>
                  <a:lnTo>
                    <a:pt x="277291" y="3435"/>
                  </a:lnTo>
                  <a:lnTo>
                    <a:pt x="231399" y="13416"/>
                  </a:lnTo>
                  <a:lnTo>
                    <a:pt x="188201" y="29451"/>
                  </a:lnTo>
                  <a:lnTo>
                    <a:pt x="148201" y="51053"/>
                  </a:lnTo>
                  <a:lnTo>
                    <a:pt x="111902" y="77731"/>
                  </a:lnTo>
                  <a:lnTo>
                    <a:pt x="79806" y="108996"/>
                  </a:lnTo>
                  <a:lnTo>
                    <a:pt x="52418" y="144358"/>
                  </a:lnTo>
                  <a:lnTo>
                    <a:pt x="30240" y="183328"/>
                  </a:lnTo>
                  <a:lnTo>
                    <a:pt x="13775" y="225417"/>
                  </a:lnTo>
                  <a:lnTo>
                    <a:pt x="3527" y="270135"/>
                  </a:lnTo>
                  <a:lnTo>
                    <a:pt x="0" y="316991"/>
                  </a:lnTo>
                  <a:lnTo>
                    <a:pt x="3527" y="363820"/>
                  </a:lnTo>
                  <a:lnTo>
                    <a:pt x="13775" y="408520"/>
                  </a:lnTo>
                  <a:lnTo>
                    <a:pt x="30240" y="450600"/>
                  </a:lnTo>
                  <a:lnTo>
                    <a:pt x="52418" y="489569"/>
                  </a:lnTo>
                  <a:lnTo>
                    <a:pt x="79806" y="524936"/>
                  </a:lnTo>
                  <a:lnTo>
                    <a:pt x="111902" y="556209"/>
                  </a:lnTo>
                  <a:lnTo>
                    <a:pt x="148201" y="582898"/>
                  </a:lnTo>
                  <a:lnTo>
                    <a:pt x="188201" y="604511"/>
                  </a:lnTo>
                  <a:lnTo>
                    <a:pt x="231399" y="620557"/>
                  </a:lnTo>
                  <a:lnTo>
                    <a:pt x="277291" y="630545"/>
                  </a:lnTo>
                  <a:lnTo>
                    <a:pt x="325374" y="633984"/>
                  </a:lnTo>
                  <a:lnTo>
                    <a:pt x="373456" y="630545"/>
                  </a:lnTo>
                  <a:lnTo>
                    <a:pt x="419348" y="620557"/>
                  </a:lnTo>
                  <a:lnTo>
                    <a:pt x="462546" y="604511"/>
                  </a:lnTo>
                  <a:lnTo>
                    <a:pt x="502546" y="582898"/>
                  </a:lnTo>
                  <a:lnTo>
                    <a:pt x="538845" y="556209"/>
                  </a:lnTo>
                  <a:lnTo>
                    <a:pt x="570941" y="524936"/>
                  </a:lnTo>
                  <a:lnTo>
                    <a:pt x="598329" y="489569"/>
                  </a:lnTo>
                  <a:lnTo>
                    <a:pt x="620507" y="450600"/>
                  </a:lnTo>
                  <a:lnTo>
                    <a:pt x="636972" y="408520"/>
                  </a:lnTo>
                  <a:lnTo>
                    <a:pt x="647220" y="363820"/>
                  </a:lnTo>
                  <a:lnTo>
                    <a:pt x="650748" y="316991"/>
                  </a:lnTo>
                  <a:lnTo>
                    <a:pt x="647220" y="270135"/>
                  </a:lnTo>
                  <a:lnTo>
                    <a:pt x="636972" y="225417"/>
                  </a:lnTo>
                  <a:lnTo>
                    <a:pt x="620507" y="183328"/>
                  </a:lnTo>
                  <a:lnTo>
                    <a:pt x="598329" y="144358"/>
                  </a:lnTo>
                  <a:lnTo>
                    <a:pt x="570941" y="108996"/>
                  </a:lnTo>
                  <a:lnTo>
                    <a:pt x="538845" y="77731"/>
                  </a:lnTo>
                  <a:lnTo>
                    <a:pt x="502546" y="51053"/>
                  </a:lnTo>
                  <a:lnTo>
                    <a:pt x="462546" y="29451"/>
                  </a:lnTo>
                  <a:lnTo>
                    <a:pt x="419348" y="13416"/>
                  </a:lnTo>
                  <a:lnTo>
                    <a:pt x="373456" y="3435"/>
                  </a:lnTo>
                  <a:lnTo>
                    <a:pt x="3253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09715" y="4076699"/>
              <a:ext cx="650875" cy="634365"/>
            </a:xfrm>
            <a:custGeom>
              <a:avLst/>
              <a:gdLst/>
              <a:ahLst/>
              <a:cxnLst/>
              <a:rect l="l" t="t" r="r" b="b"/>
              <a:pathLst>
                <a:path w="650875" h="634364">
                  <a:moveTo>
                    <a:pt x="0" y="316991"/>
                  </a:moveTo>
                  <a:lnTo>
                    <a:pt x="3527" y="270135"/>
                  </a:lnTo>
                  <a:lnTo>
                    <a:pt x="13775" y="225417"/>
                  </a:lnTo>
                  <a:lnTo>
                    <a:pt x="30240" y="183328"/>
                  </a:lnTo>
                  <a:lnTo>
                    <a:pt x="52418" y="144358"/>
                  </a:lnTo>
                  <a:lnTo>
                    <a:pt x="79806" y="108996"/>
                  </a:lnTo>
                  <a:lnTo>
                    <a:pt x="111902" y="77731"/>
                  </a:lnTo>
                  <a:lnTo>
                    <a:pt x="148201" y="51053"/>
                  </a:lnTo>
                  <a:lnTo>
                    <a:pt x="188201" y="29451"/>
                  </a:lnTo>
                  <a:lnTo>
                    <a:pt x="231399" y="13416"/>
                  </a:lnTo>
                  <a:lnTo>
                    <a:pt x="277291" y="3435"/>
                  </a:lnTo>
                  <a:lnTo>
                    <a:pt x="325374" y="0"/>
                  </a:lnTo>
                  <a:lnTo>
                    <a:pt x="373456" y="3435"/>
                  </a:lnTo>
                  <a:lnTo>
                    <a:pt x="419348" y="13416"/>
                  </a:lnTo>
                  <a:lnTo>
                    <a:pt x="462546" y="29451"/>
                  </a:lnTo>
                  <a:lnTo>
                    <a:pt x="502546" y="51053"/>
                  </a:lnTo>
                  <a:lnTo>
                    <a:pt x="538845" y="77731"/>
                  </a:lnTo>
                  <a:lnTo>
                    <a:pt x="570941" y="108996"/>
                  </a:lnTo>
                  <a:lnTo>
                    <a:pt x="598329" y="144358"/>
                  </a:lnTo>
                  <a:lnTo>
                    <a:pt x="620507" y="183328"/>
                  </a:lnTo>
                  <a:lnTo>
                    <a:pt x="636972" y="225417"/>
                  </a:lnTo>
                  <a:lnTo>
                    <a:pt x="647220" y="270135"/>
                  </a:lnTo>
                  <a:lnTo>
                    <a:pt x="650748" y="316991"/>
                  </a:lnTo>
                  <a:lnTo>
                    <a:pt x="647220" y="363820"/>
                  </a:lnTo>
                  <a:lnTo>
                    <a:pt x="636972" y="408520"/>
                  </a:lnTo>
                  <a:lnTo>
                    <a:pt x="620507" y="450600"/>
                  </a:lnTo>
                  <a:lnTo>
                    <a:pt x="598329" y="489569"/>
                  </a:lnTo>
                  <a:lnTo>
                    <a:pt x="570941" y="524936"/>
                  </a:lnTo>
                  <a:lnTo>
                    <a:pt x="538845" y="556209"/>
                  </a:lnTo>
                  <a:lnTo>
                    <a:pt x="502546" y="582898"/>
                  </a:lnTo>
                  <a:lnTo>
                    <a:pt x="462546" y="604511"/>
                  </a:lnTo>
                  <a:lnTo>
                    <a:pt x="419348" y="620557"/>
                  </a:lnTo>
                  <a:lnTo>
                    <a:pt x="373456" y="630545"/>
                  </a:lnTo>
                  <a:lnTo>
                    <a:pt x="325374" y="633984"/>
                  </a:lnTo>
                  <a:lnTo>
                    <a:pt x="277291" y="630545"/>
                  </a:lnTo>
                  <a:lnTo>
                    <a:pt x="231399" y="620557"/>
                  </a:lnTo>
                  <a:lnTo>
                    <a:pt x="188201" y="604511"/>
                  </a:lnTo>
                  <a:lnTo>
                    <a:pt x="148201" y="582898"/>
                  </a:lnTo>
                  <a:lnTo>
                    <a:pt x="111902" y="556209"/>
                  </a:lnTo>
                  <a:lnTo>
                    <a:pt x="79806" y="524936"/>
                  </a:lnTo>
                  <a:lnTo>
                    <a:pt x="52418" y="489569"/>
                  </a:lnTo>
                  <a:lnTo>
                    <a:pt x="30240" y="450600"/>
                  </a:lnTo>
                  <a:lnTo>
                    <a:pt x="13775" y="408520"/>
                  </a:lnTo>
                  <a:lnTo>
                    <a:pt x="3527" y="363820"/>
                  </a:lnTo>
                  <a:lnTo>
                    <a:pt x="0" y="31699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343903" y="4182236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18861" y="3203194"/>
            <a:ext cx="663575" cy="647065"/>
            <a:chOff x="5118861" y="3203194"/>
            <a:chExt cx="663575" cy="647065"/>
          </a:xfrm>
        </p:grpSpPr>
        <p:sp>
          <p:nvSpPr>
            <p:cNvPr id="13" name="object 13"/>
            <p:cNvSpPr/>
            <p:nvPr/>
          </p:nvSpPr>
          <p:spPr>
            <a:xfrm>
              <a:off x="5125211" y="3209544"/>
              <a:ext cx="650875" cy="634365"/>
            </a:xfrm>
            <a:custGeom>
              <a:avLst/>
              <a:gdLst/>
              <a:ahLst/>
              <a:cxnLst/>
              <a:rect l="l" t="t" r="r" b="b"/>
              <a:pathLst>
                <a:path w="650875" h="634364">
                  <a:moveTo>
                    <a:pt x="325374" y="0"/>
                  </a:moveTo>
                  <a:lnTo>
                    <a:pt x="277291" y="3435"/>
                  </a:lnTo>
                  <a:lnTo>
                    <a:pt x="231399" y="13416"/>
                  </a:lnTo>
                  <a:lnTo>
                    <a:pt x="188201" y="29451"/>
                  </a:lnTo>
                  <a:lnTo>
                    <a:pt x="148201" y="51053"/>
                  </a:lnTo>
                  <a:lnTo>
                    <a:pt x="111902" y="77731"/>
                  </a:lnTo>
                  <a:lnTo>
                    <a:pt x="79806" y="108996"/>
                  </a:lnTo>
                  <a:lnTo>
                    <a:pt x="52418" y="144358"/>
                  </a:lnTo>
                  <a:lnTo>
                    <a:pt x="30240" y="183328"/>
                  </a:lnTo>
                  <a:lnTo>
                    <a:pt x="13775" y="225417"/>
                  </a:lnTo>
                  <a:lnTo>
                    <a:pt x="3527" y="270135"/>
                  </a:lnTo>
                  <a:lnTo>
                    <a:pt x="0" y="316991"/>
                  </a:lnTo>
                  <a:lnTo>
                    <a:pt x="3527" y="363820"/>
                  </a:lnTo>
                  <a:lnTo>
                    <a:pt x="13775" y="408520"/>
                  </a:lnTo>
                  <a:lnTo>
                    <a:pt x="30240" y="450600"/>
                  </a:lnTo>
                  <a:lnTo>
                    <a:pt x="52418" y="489569"/>
                  </a:lnTo>
                  <a:lnTo>
                    <a:pt x="79806" y="524936"/>
                  </a:lnTo>
                  <a:lnTo>
                    <a:pt x="111902" y="556209"/>
                  </a:lnTo>
                  <a:lnTo>
                    <a:pt x="148201" y="582898"/>
                  </a:lnTo>
                  <a:lnTo>
                    <a:pt x="188201" y="604511"/>
                  </a:lnTo>
                  <a:lnTo>
                    <a:pt x="231399" y="620557"/>
                  </a:lnTo>
                  <a:lnTo>
                    <a:pt x="277291" y="630545"/>
                  </a:lnTo>
                  <a:lnTo>
                    <a:pt x="325374" y="633983"/>
                  </a:lnTo>
                  <a:lnTo>
                    <a:pt x="373456" y="630545"/>
                  </a:lnTo>
                  <a:lnTo>
                    <a:pt x="419348" y="620557"/>
                  </a:lnTo>
                  <a:lnTo>
                    <a:pt x="462546" y="604511"/>
                  </a:lnTo>
                  <a:lnTo>
                    <a:pt x="502546" y="582898"/>
                  </a:lnTo>
                  <a:lnTo>
                    <a:pt x="538845" y="556209"/>
                  </a:lnTo>
                  <a:lnTo>
                    <a:pt x="570941" y="524936"/>
                  </a:lnTo>
                  <a:lnTo>
                    <a:pt x="598329" y="489569"/>
                  </a:lnTo>
                  <a:lnTo>
                    <a:pt x="620507" y="450600"/>
                  </a:lnTo>
                  <a:lnTo>
                    <a:pt x="636972" y="408520"/>
                  </a:lnTo>
                  <a:lnTo>
                    <a:pt x="647220" y="363820"/>
                  </a:lnTo>
                  <a:lnTo>
                    <a:pt x="650748" y="316991"/>
                  </a:lnTo>
                  <a:lnTo>
                    <a:pt x="647220" y="270135"/>
                  </a:lnTo>
                  <a:lnTo>
                    <a:pt x="636972" y="225417"/>
                  </a:lnTo>
                  <a:lnTo>
                    <a:pt x="620507" y="183328"/>
                  </a:lnTo>
                  <a:lnTo>
                    <a:pt x="598329" y="144358"/>
                  </a:lnTo>
                  <a:lnTo>
                    <a:pt x="570941" y="108996"/>
                  </a:lnTo>
                  <a:lnTo>
                    <a:pt x="538845" y="77731"/>
                  </a:lnTo>
                  <a:lnTo>
                    <a:pt x="502546" y="51053"/>
                  </a:lnTo>
                  <a:lnTo>
                    <a:pt x="462546" y="29451"/>
                  </a:lnTo>
                  <a:lnTo>
                    <a:pt x="419348" y="13416"/>
                  </a:lnTo>
                  <a:lnTo>
                    <a:pt x="373456" y="3435"/>
                  </a:lnTo>
                  <a:lnTo>
                    <a:pt x="3253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25211" y="3209544"/>
              <a:ext cx="650875" cy="634365"/>
            </a:xfrm>
            <a:custGeom>
              <a:avLst/>
              <a:gdLst/>
              <a:ahLst/>
              <a:cxnLst/>
              <a:rect l="l" t="t" r="r" b="b"/>
              <a:pathLst>
                <a:path w="650875" h="634364">
                  <a:moveTo>
                    <a:pt x="0" y="316991"/>
                  </a:moveTo>
                  <a:lnTo>
                    <a:pt x="3527" y="270135"/>
                  </a:lnTo>
                  <a:lnTo>
                    <a:pt x="13775" y="225417"/>
                  </a:lnTo>
                  <a:lnTo>
                    <a:pt x="30240" y="183328"/>
                  </a:lnTo>
                  <a:lnTo>
                    <a:pt x="52418" y="144358"/>
                  </a:lnTo>
                  <a:lnTo>
                    <a:pt x="79806" y="108996"/>
                  </a:lnTo>
                  <a:lnTo>
                    <a:pt x="111902" y="77731"/>
                  </a:lnTo>
                  <a:lnTo>
                    <a:pt x="148201" y="51053"/>
                  </a:lnTo>
                  <a:lnTo>
                    <a:pt x="188201" y="29451"/>
                  </a:lnTo>
                  <a:lnTo>
                    <a:pt x="231399" y="13416"/>
                  </a:lnTo>
                  <a:lnTo>
                    <a:pt x="277291" y="3435"/>
                  </a:lnTo>
                  <a:lnTo>
                    <a:pt x="325374" y="0"/>
                  </a:lnTo>
                  <a:lnTo>
                    <a:pt x="373456" y="3435"/>
                  </a:lnTo>
                  <a:lnTo>
                    <a:pt x="419348" y="13416"/>
                  </a:lnTo>
                  <a:lnTo>
                    <a:pt x="462546" y="29451"/>
                  </a:lnTo>
                  <a:lnTo>
                    <a:pt x="502546" y="51053"/>
                  </a:lnTo>
                  <a:lnTo>
                    <a:pt x="538845" y="77731"/>
                  </a:lnTo>
                  <a:lnTo>
                    <a:pt x="570941" y="108996"/>
                  </a:lnTo>
                  <a:lnTo>
                    <a:pt x="598329" y="144358"/>
                  </a:lnTo>
                  <a:lnTo>
                    <a:pt x="620507" y="183328"/>
                  </a:lnTo>
                  <a:lnTo>
                    <a:pt x="636972" y="225417"/>
                  </a:lnTo>
                  <a:lnTo>
                    <a:pt x="647220" y="270135"/>
                  </a:lnTo>
                  <a:lnTo>
                    <a:pt x="650748" y="316991"/>
                  </a:lnTo>
                  <a:lnTo>
                    <a:pt x="647220" y="363820"/>
                  </a:lnTo>
                  <a:lnTo>
                    <a:pt x="636972" y="408520"/>
                  </a:lnTo>
                  <a:lnTo>
                    <a:pt x="620507" y="450600"/>
                  </a:lnTo>
                  <a:lnTo>
                    <a:pt x="598329" y="489569"/>
                  </a:lnTo>
                  <a:lnTo>
                    <a:pt x="570941" y="524936"/>
                  </a:lnTo>
                  <a:lnTo>
                    <a:pt x="538845" y="556209"/>
                  </a:lnTo>
                  <a:lnTo>
                    <a:pt x="502546" y="582898"/>
                  </a:lnTo>
                  <a:lnTo>
                    <a:pt x="462546" y="604511"/>
                  </a:lnTo>
                  <a:lnTo>
                    <a:pt x="419348" y="620557"/>
                  </a:lnTo>
                  <a:lnTo>
                    <a:pt x="373456" y="630545"/>
                  </a:lnTo>
                  <a:lnTo>
                    <a:pt x="325374" y="633983"/>
                  </a:lnTo>
                  <a:lnTo>
                    <a:pt x="277291" y="630545"/>
                  </a:lnTo>
                  <a:lnTo>
                    <a:pt x="231399" y="620557"/>
                  </a:lnTo>
                  <a:lnTo>
                    <a:pt x="188201" y="604511"/>
                  </a:lnTo>
                  <a:lnTo>
                    <a:pt x="148201" y="582898"/>
                  </a:lnTo>
                  <a:lnTo>
                    <a:pt x="111902" y="556209"/>
                  </a:lnTo>
                  <a:lnTo>
                    <a:pt x="79806" y="524936"/>
                  </a:lnTo>
                  <a:lnTo>
                    <a:pt x="52418" y="489569"/>
                  </a:lnTo>
                  <a:lnTo>
                    <a:pt x="30240" y="450600"/>
                  </a:lnTo>
                  <a:lnTo>
                    <a:pt x="13775" y="408520"/>
                  </a:lnTo>
                  <a:lnTo>
                    <a:pt x="3527" y="363820"/>
                  </a:lnTo>
                  <a:lnTo>
                    <a:pt x="0" y="31699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358765" y="331508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21635" y="3989832"/>
            <a:ext cx="4720590" cy="3028315"/>
            <a:chOff x="2421635" y="3989832"/>
            <a:chExt cx="4720590" cy="3028315"/>
          </a:xfrm>
        </p:grpSpPr>
        <p:sp>
          <p:nvSpPr>
            <p:cNvPr id="17" name="object 17"/>
            <p:cNvSpPr/>
            <p:nvPr/>
          </p:nvSpPr>
          <p:spPr>
            <a:xfrm>
              <a:off x="2421635" y="3989832"/>
              <a:ext cx="3028315" cy="3028315"/>
            </a:xfrm>
            <a:custGeom>
              <a:avLst/>
              <a:gdLst/>
              <a:ahLst/>
              <a:cxnLst/>
              <a:rect l="l" t="t" r="r" b="b"/>
              <a:pathLst>
                <a:path w="3028315" h="3028315">
                  <a:moveTo>
                    <a:pt x="1514093" y="0"/>
                  </a:moveTo>
                  <a:lnTo>
                    <a:pt x="1466032" y="748"/>
                  </a:lnTo>
                  <a:lnTo>
                    <a:pt x="1418344" y="2978"/>
                  </a:lnTo>
                  <a:lnTo>
                    <a:pt x="1371052" y="6669"/>
                  </a:lnTo>
                  <a:lnTo>
                    <a:pt x="1324177" y="11797"/>
                  </a:lnTo>
                  <a:lnTo>
                    <a:pt x="1277742" y="18341"/>
                  </a:lnTo>
                  <a:lnTo>
                    <a:pt x="1231769" y="26278"/>
                  </a:lnTo>
                  <a:lnTo>
                    <a:pt x="1186281" y="35586"/>
                  </a:lnTo>
                  <a:lnTo>
                    <a:pt x="1141298" y="46244"/>
                  </a:lnTo>
                  <a:lnTo>
                    <a:pt x="1096844" y="58228"/>
                  </a:lnTo>
                  <a:lnTo>
                    <a:pt x="1052941" y="71517"/>
                  </a:lnTo>
                  <a:lnTo>
                    <a:pt x="1009611" y="86089"/>
                  </a:lnTo>
                  <a:lnTo>
                    <a:pt x="966876" y="101921"/>
                  </a:lnTo>
                  <a:lnTo>
                    <a:pt x="924758" y="118991"/>
                  </a:lnTo>
                  <a:lnTo>
                    <a:pt x="883279" y="137277"/>
                  </a:lnTo>
                  <a:lnTo>
                    <a:pt x="842462" y="156756"/>
                  </a:lnTo>
                  <a:lnTo>
                    <a:pt x="802329" y="177408"/>
                  </a:lnTo>
                  <a:lnTo>
                    <a:pt x="762902" y="199209"/>
                  </a:lnTo>
                  <a:lnTo>
                    <a:pt x="724203" y="222137"/>
                  </a:lnTo>
                  <a:lnTo>
                    <a:pt x="686254" y="246170"/>
                  </a:lnTo>
                  <a:lnTo>
                    <a:pt x="649078" y="271286"/>
                  </a:lnTo>
                  <a:lnTo>
                    <a:pt x="612696" y="297463"/>
                  </a:lnTo>
                  <a:lnTo>
                    <a:pt x="577131" y="324679"/>
                  </a:lnTo>
                  <a:lnTo>
                    <a:pt x="542405" y="352911"/>
                  </a:lnTo>
                  <a:lnTo>
                    <a:pt x="508541" y="382137"/>
                  </a:lnTo>
                  <a:lnTo>
                    <a:pt x="475559" y="412335"/>
                  </a:lnTo>
                  <a:lnTo>
                    <a:pt x="443483" y="443483"/>
                  </a:lnTo>
                  <a:lnTo>
                    <a:pt x="412335" y="475559"/>
                  </a:lnTo>
                  <a:lnTo>
                    <a:pt x="382137" y="508541"/>
                  </a:lnTo>
                  <a:lnTo>
                    <a:pt x="352911" y="542405"/>
                  </a:lnTo>
                  <a:lnTo>
                    <a:pt x="324679" y="577131"/>
                  </a:lnTo>
                  <a:lnTo>
                    <a:pt x="297463" y="612696"/>
                  </a:lnTo>
                  <a:lnTo>
                    <a:pt x="271286" y="649078"/>
                  </a:lnTo>
                  <a:lnTo>
                    <a:pt x="246170" y="686254"/>
                  </a:lnTo>
                  <a:lnTo>
                    <a:pt x="222137" y="724203"/>
                  </a:lnTo>
                  <a:lnTo>
                    <a:pt x="199209" y="762902"/>
                  </a:lnTo>
                  <a:lnTo>
                    <a:pt x="177408" y="802329"/>
                  </a:lnTo>
                  <a:lnTo>
                    <a:pt x="156756" y="842462"/>
                  </a:lnTo>
                  <a:lnTo>
                    <a:pt x="137277" y="883279"/>
                  </a:lnTo>
                  <a:lnTo>
                    <a:pt x="118991" y="924758"/>
                  </a:lnTo>
                  <a:lnTo>
                    <a:pt x="101921" y="966876"/>
                  </a:lnTo>
                  <a:lnTo>
                    <a:pt x="86089" y="1009611"/>
                  </a:lnTo>
                  <a:lnTo>
                    <a:pt x="71517" y="1052941"/>
                  </a:lnTo>
                  <a:lnTo>
                    <a:pt x="58228" y="1096844"/>
                  </a:lnTo>
                  <a:lnTo>
                    <a:pt x="46244" y="1141298"/>
                  </a:lnTo>
                  <a:lnTo>
                    <a:pt x="35586" y="1186281"/>
                  </a:lnTo>
                  <a:lnTo>
                    <a:pt x="26278" y="1231769"/>
                  </a:lnTo>
                  <a:lnTo>
                    <a:pt x="18341" y="1277742"/>
                  </a:lnTo>
                  <a:lnTo>
                    <a:pt x="11797" y="1324177"/>
                  </a:lnTo>
                  <a:lnTo>
                    <a:pt x="6669" y="1371052"/>
                  </a:lnTo>
                  <a:lnTo>
                    <a:pt x="2978" y="1418344"/>
                  </a:lnTo>
                  <a:lnTo>
                    <a:pt x="748" y="1466032"/>
                  </a:lnTo>
                  <a:lnTo>
                    <a:pt x="0" y="1514093"/>
                  </a:lnTo>
                  <a:lnTo>
                    <a:pt x="748" y="1562155"/>
                  </a:lnTo>
                  <a:lnTo>
                    <a:pt x="2978" y="1609843"/>
                  </a:lnTo>
                  <a:lnTo>
                    <a:pt x="6669" y="1657135"/>
                  </a:lnTo>
                  <a:lnTo>
                    <a:pt x="11797" y="1704010"/>
                  </a:lnTo>
                  <a:lnTo>
                    <a:pt x="18341" y="1750445"/>
                  </a:lnTo>
                  <a:lnTo>
                    <a:pt x="26278" y="1796418"/>
                  </a:lnTo>
                  <a:lnTo>
                    <a:pt x="35586" y="1841906"/>
                  </a:lnTo>
                  <a:lnTo>
                    <a:pt x="46244" y="1886889"/>
                  </a:lnTo>
                  <a:lnTo>
                    <a:pt x="58228" y="1931343"/>
                  </a:lnTo>
                  <a:lnTo>
                    <a:pt x="71517" y="1975246"/>
                  </a:lnTo>
                  <a:lnTo>
                    <a:pt x="86089" y="2018576"/>
                  </a:lnTo>
                  <a:lnTo>
                    <a:pt x="101921" y="2061311"/>
                  </a:lnTo>
                  <a:lnTo>
                    <a:pt x="118991" y="2103429"/>
                  </a:lnTo>
                  <a:lnTo>
                    <a:pt x="137277" y="2144908"/>
                  </a:lnTo>
                  <a:lnTo>
                    <a:pt x="156756" y="2185725"/>
                  </a:lnTo>
                  <a:lnTo>
                    <a:pt x="177408" y="2225858"/>
                  </a:lnTo>
                  <a:lnTo>
                    <a:pt x="199209" y="2265285"/>
                  </a:lnTo>
                  <a:lnTo>
                    <a:pt x="222137" y="2303984"/>
                  </a:lnTo>
                  <a:lnTo>
                    <a:pt x="246170" y="2341933"/>
                  </a:lnTo>
                  <a:lnTo>
                    <a:pt x="271286" y="2379109"/>
                  </a:lnTo>
                  <a:lnTo>
                    <a:pt x="297463" y="2415491"/>
                  </a:lnTo>
                  <a:lnTo>
                    <a:pt x="324679" y="2451056"/>
                  </a:lnTo>
                  <a:lnTo>
                    <a:pt x="352911" y="2485782"/>
                  </a:lnTo>
                  <a:lnTo>
                    <a:pt x="382137" y="2519646"/>
                  </a:lnTo>
                  <a:lnTo>
                    <a:pt x="412335" y="2552628"/>
                  </a:lnTo>
                  <a:lnTo>
                    <a:pt x="443483" y="2584704"/>
                  </a:lnTo>
                  <a:lnTo>
                    <a:pt x="475559" y="2615852"/>
                  </a:lnTo>
                  <a:lnTo>
                    <a:pt x="508541" y="2646050"/>
                  </a:lnTo>
                  <a:lnTo>
                    <a:pt x="542405" y="2675276"/>
                  </a:lnTo>
                  <a:lnTo>
                    <a:pt x="577131" y="2703508"/>
                  </a:lnTo>
                  <a:lnTo>
                    <a:pt x="612696" y="2730724"/>
                  </a:lnTo>
                  <a:lnTo>
                    <a:pt x="649078" y="2756901"/>
                  </a:lnTo>
                  <a:lnTo>
                    <a:pt x="686254" y="2782017"/>
                  </a:lnTo>
                  <a:lnTo>
                    <a:pt x="724203" y="2806050"/>
                  </a:lnTo>
                  <a:lnTo>
                    <a:pt x="762902" y="2828978"/>
                  </a:lnTo>
                  <a:lnTo>
                    <a:pt x="802329" y="2850779"/>
                  </a:lnTo>
                  <a:lnTo>
                    <a:pt x="842462" y="2871431"/>
                  </a:lnTo>
                  <a:lnTo>
                    <a:pt x="883279" y="2890910"/>
                  </a:lnTo>
                  <a:lnTo>
                    <a:pt x="924758" y="2909196"/>
                  </a:lnTo>
                  <a:lnTo>
                    <a:pt x="966876" y="2926266"/>
                  </a:lnTo>
                  <a:lnTo>
                    <a:pt x="1009611" y="2942098"/>
                  </a:lnTo>
                  <a:lnTo>
                    <a:pt x="1052941" y="2956670"/>
                  </a:lnTo>
                  <a:lnTo>
                    <a:pt x="1096844" y="2969959"/>
                  </a:lnTo>
                  <a:lnTo>
                    <a:pt x="1141298" y="2981943"/>
                  </a:lnTo>
                  <a:lnTo>
                    <a:pt x="1186281" y="2992601"/>
                  </a:lnTo>
                  <a:lnTo>
                    <a:pt x="1231769" y="3001909"/>
                  </a:lnTo>
                  <a:lnTo>
                    <a:pt x="1277742" y="3009846"/>
                  </a:lnTo>
                  <a:lnTo>
                    <a:pt x="1324177" y="3016390"/>
                  </a:lnTo>
                  <a:lnTo>
                    <a:pt x="1371052" y="3021518"/>
                  </a:lnTo>
                  <a:lnTo>
                    <a:pt x="1418344" y="3025209"/>
                  </a:lnTo>
                  <a:lnTo>
                    <a:pt x="1466032" y="3027439"/>
                  </a:lnTo>
                  <a:lnTo>
                    <a:pt x="1514093" y="3028187"/>
                  </a:lnTo>
                  <a:lnTo>
                    <a:pt x="1562155" y="3027439"/>
                  </a:lnTo>
                  <a:lnTo>
                    <a:pt x="1609843" y="3025209"/>
                  </a:lnTo>
                  <a:lnTo>
                    <a:pt x="1657135" y="3021518"/>
                  </a:lnTo>
                  <a:lnTo>
                    <a:pt x="1704010" y="3016390"/>
                  </a:lnTo>
                  <a:lnTo>
                    <a:pt x="1750445" y="3009846"/>
                  </a:lnTo>
                  <a:lnTo>
                    <a:pt x="1796418" y="3001909"/>
                  </a:lnTo>
                  <a:lnTo>
                    <a:pt x="1841906" y="2992601"/>
                  </a:lnTo>
                  <a:lnTo>
                    <a:pt x="1886889" y="2981943"/>
                  </a:lnTo>
                  <a:lnTo>
                    <a:pt x="1931343" y="2969959"/>
                  </a:lnTo>
                  <a:lnTo>
                    <a:pt x="1975246" y="2956670"/>
                  </a:lnTo>
                  <a:lnTo>
                    <a:pt x="2018576" y="2942098"/>
                  </a:lnTo>
                  <a:lnTo>
                    <a:pt x="2061311" y="2926266"/>
                  </a:lnTo>
                  <a:lnTo>
                    <a:pt x="2103429" y="2909196"/>
                  </a:lnTo>
                  <a:lnTo>
                    <a:pt x="2144908" y="2890910"/>
                  </a:lnTo>
                  <a:lnTo>
                    <a:pt x="2185725" y="2871431"/>
                  </a:lnTo>
                  <a:lnTo>
                    <a:pt x="2225858" y="2850779"/>
                  </a:lnTo>
                  <a:lnTo>
                    <a:pt x="2265285" y="2828978"/>
                  </a:lnTo>
                  <a:lnTo>
                    <a:pt x="2303984" y="2806050"/>
                  </a:lnTo>
                  <a:lnTo>
                    <a:pt x="2341933" y="2782017"/>
                  </a:lnTo>
                  <a:lnTo>
                    <a:pt x="2379109" y="2756901"/>
                  </a:lnTo>
                  <a:lnTo>
                    <a:pt x="2415491" y="2730724"/>
                  </a:lnTo>
                  <a:lnTo>
                    <a:pt x="2451056" y="2703508"/>
                  </a:lnTo>
                  <a:lnTo>
                    <a:pt x="2485782" y="2675276"/>
                  </a:lnTo>
                  <a:lnTo>
                    <a:pt x="2519646" y="2646050"/>
                  </a:lnTo>
                  <a:lnTo>
                    <a:pt x="2552628" y="2615852"/>
                  </a:lnTo>
                  <a:lnTo>
                    <a:pt x="2584703" y="2584704"/>
                  </a:lnTo>
                  <a:lnTo>
                    <a:pt x="2615852" y="2552628"/>
                  </a:lnTo>
                  <a:lnTo>
                    <a:pt x="2646050" y="2519646"/>
                  </a:lnTo>
                  <a:lnTo>
                    <a:pt x="2675276" y="2485782"/>
                  </a:lnTo>
                  <a:lnTo>
                    <a:pt x="2703508" y="2451056"/>
                  </a:lnTo>
                  <a:lnTo>
                    <a:pt x="2730724" y="2415491"/>
                  </a:lnTo>
                  <a:lnTo>
                    <a:pt x="2756901" y="2379109"/>
                  </a:lnTo>
                  <a:lnTo>
                    <a:pt x="2782017" y="2341933"/>
                  </a:lnTo>
                  <a:lnTo>
                    <a:pt x="2806050" y="2303984"/>
                  </a:lnTo>
                  <a:lnTo>
                    <a:pt x="2828978" y="2265285"/>
                  </a:lnTo>
                  <a:lnTo>
                    <a:pt x="2850779" y="2225858"/>
                  </a:lnTo>
                  <a:lnTo>
                    <a:pt x="2871431" y="2185725"/>
                  </a:lnTo>
                  <a:lnTo>
                    <a:pt x="2890910" y="2144908"/>
                  </a:lnTo>
                  <a:lnTo>
                    <a:pt x="2909196" y="2103429"/>
                  </a:lnTo>
                  <a:lnTo>
                    <a:pt x="2926266" y="2061311"/>
                  </a:lnTo>
                  <a:lnTo>
                    <a:pt x="2942098" y="2018576"/>
                  </a:lnTo>
                  <a:lnTo>
                    <a:pt x="2956670" y="1975246"/>
                  </a:lnTo>
                  <a:lnTo>
                    <a:pt x="2969959" y="1931343"/>
                  </a:lnTo>
                  <a:lnTo>
                    <a:pt x="2981943" y="1886889"/>
                  </a:lnTo>
                  <a:lnTo>
                    <a:pt x="2992601" y="1841906"/>
                  </a:lnTo>
                  <a:lnTo>
                    <a:pt x="3001909" y="1796418"/>
                  </a:lnTo>
                  <a:lnTo>
                    <a:pt x="3009846" y="1750445"/>
                  </a:lnTo>
                  <a:lnTo>
                    <a:pt x="3016390" y="1704010"/>
                  </a:lnTo>
                  <a:lnTo>
                    <a:pt x="3021518" y="1657135"/>
                  </a:lnTo>
                  <a:lnTo>
                    <a:pt x="3025209" y="1609843"/>
                  </a:lnTo>
                  <a:lnTo>
                    <a:pt x="3027439" y="1562155"/>
                  </a:lnTo>
                  <a:lnTo>
                    <a:pt x="3028188" y="1514093"/>
                  </a:lnTo>
                  <a:lnTo>
                    <a:pt x="3027439" y="1466032"/>
                  </a:lnTo>
                  <a:lnTo>
                    <a:pt x="3025209" y="1418344"/>
                  </a:lnTo>
                  <a:lnTo>
                    <a:pt x="3021518" y="1371052"/>
                  </a:lnTo>
                  <a:lnTo>
                    <a:pt x="3016390" y="1324177"/>
                  </a:lnTo>
                  <a:lnTo>
                    <a:pt x="3009846" y="1277742"/>
                  </a:lnTo>
                  <a:lnTo>
                    <a:pt x="3001909" y="1231769"/>
                  </a:lnTo>
                  <a:lnTo>
                    <a:pt x="2992601" y="1186281"/>
                  </a:lnTo>
                  <a:lnTo>
                    <a:pt x="2981943" y="1141298"/>
                  </a:lnTo>
                  <a:lnTo>
                    <a:pt x="2969959" y="1096844"/>
                  </a:lnTo>
                  <a:lnTo>
                    <a:pt x="2956670" y="1052941"/>
                  </a:lnTo>
                  <a:lnTo>
                    <a:pt x="2942098" y="1009611"/>
                  </a:lnTo>
                  <a:lnTo>
                    <a:pt x="2926266" y="966876"/>
                  </a:lnTo>
                  <a:lnTo>
                    <a:pt x="2909196" y="924758"/>
                  </a:lnTo>
                  <a:lnTo>
                    <a:pt x="2890910" y="883279"/>
                  </a:lnTo>
                  <a:lnTo>
                    <a:pt x="2871431" y="842462"/>
                  </a:lnTo>
                  <a:lnTo>
                    <a:pt x="2850779" y="802329"/>
                  </a:lnTo>
                  <a:lnTo>
                    <a:pt x="2828978" y="762902"/>
                  </a:lnTo>
                  <a:lnTo>
                    <a:pt x="2806050" y="724203"/>
                  </a:lnTo>
                  <a:lnTo>
                    <a:pt x="2782017" y="686254"/>
                  </a:lnTo>
                  <a:lnTo>
                    <a:pt x="2756901" y="649078"/>
                  </a:lnTo>
                  <a:lnTo>
                    <a:pt x="2730724" y="612696"/>
                  </a:lnTo>
                  <a:lnTo>
                    <a:pt x="2703508" y="577131"/>
                  </a:lnTo>
                  <a:lnTo>
                    <a:pt x="2675276" y="542405"/>
                  </a:lnTo>
                  <a:lnTo>
                    <a:pt x="2646050" y="508541"/>
                  </a:lnTo>
                  <a:lnTo>
                    <a:pt x="2615852" y="475559"/>
                  </a:lnTo>
                  <a:lnTo>
                    <a:pt x="2584704" y="443484"/>
                  </a:lnTo>
                  <a:lnTo>
                    <a:pt x="2552628" y="412335"/>
                  </a:lnTo>
                  <a:lnTo>
                    <a:pt x="2519646" y="382137"/>
                  </a:lnTo>
                  <a:lnTo>
                    <a:pt x="2485782" y="352911"/>
                  </a:lnTo>
                  <a:lnTo>
                    <a:pt x="2451056" y="324679"/>
                  </a:lnTo>
                  <a:lnTo>
                    <a:pt x="2415491" y="297463"/>
                  </a:lnTo>
                  <a:lnTo>
                    <a:pt x="2379109" y="271286"/>
                  </a:lnTo>
                  <a:lnTo>
                    <a:pt x="2341933" y="246170"/>
                  </a:lnTo>
                  <a:lnTo>
                    <a:pt x="2303984" y="222137"/>
                  </a:lnTo>
                  <a:lnTo>
                    <a:pt x="2265285" y="199209"/>
                  </a:lnTo>
                  <a:lnTo>
                    <a:pt x="2225858" y="177408"/>
                  </a:lnTo>
                  <a:lnTo>
                    <a:pt x="2185725" y="156756"/>
                  </a:lnTo>
                  <a:lnTo>
                    <a:pt x="2144908" y="137277"/>
                  </a:lnTo>
                  <a:lnTo>
                    <a:pt x="2103429" y="118991"/>
                  </a:lnTo>
                  <a:lnTo>
                    <a:pt x="2061311" y="101921"/>
                  </a:lnTo>
                  <a:lnTo>
                    <a:pt x="2018576" y="86089"/>
                  </a:lnTo>
                  <a:lnTo>
                    <a:pt x="1975246" y="71517"/>
                  </a:lnTo>
                  <a:lnTo>
                    <a:pt x="1931343" y="58228"/>
                  </a:lnTo>
                  <a:lnTo>
                    <a:pt x="1886889" y="46244"/>
                  </a:lnTo>
                  <a:lnTo>
                    <a:pt x="1841906" y="35586"/>
                  </a:lnTo>
                  <a:lnTo>
                    <a:pt x="1796418" y="26278"/>
                  </a:lnTo>
                  <a:lnTo>
                    <a:pt x="1750445" y="18341"/>
                  </a:lnTo>
                  <a:lnTo>
                    <a:pt x="1704010" y="11797"/>
                  </a:lnTo>
                  <a:lnTo>
                    <a:pt x="1657135" y="6669"/>
                  </a:lnTo>
                  <a:lnTo>
                    <a:pt x="1609843" y="2978"/>
                  </a:lnTo>
                  <a:lnTo>
                    <a:pt x="1562155" y="748"/>
                  </a:lnTo>
                  <a:lnTo>
                    <a:pt x="151409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1527" y="4648200"/>
              <a:ext cx="1709927" cy="17099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86144" y="5282184"/>
              <a:ext cx="649605" cy="632460"/>
            </a:xfrm>
            <a:custGeom>
              <a:avLst/>
              <a:gdLst/>
              <a:ahLst/>
              <a:cxnLst/>
              <a:rect l="l" t="t" r="r" b="b"/>
              <a:pathLst>
                <a:path w="649604" h="632460">
                  <a:moveTo>
                    <a:pt x="324611" y="0"/>
                  </a:moveTo>
                  <a:lnTo>
                    <a:pt x="276632" y="3429"/>
                  </a:lnTo>
                  <a:lnTo>
                    <a:pt x="230843" y="13390"/>
                  </a:lnTo>
                  <a:lnTo>
                    <a:pt x="187743" y="29395"/>
                  </a:lnTo>
                  <a:lnTo>
                    <a:pt x="147837" y="50952"/>
                  </a:lnTo>
                  <a:lnTo>
                    <a:pt x="111624" y="77574"/>
                  </a:lnTo>
                  <a:lnTo>
                    <a:pt x="79606" y="108769"/>
                  </a:lnTo>
                  <a:lnTo>
                    <a:pt x="52285" y="144050"/>
                  </a:lnTo>
                  <a:lnTo>
                    <a:pt x="30162" y="182925"/>
                  </a:lnTo>
                  <a:lnTo>
                    <a:pt x="13740" y="224907"/>
                  </a:lnTo>
                  <a:lnTo>
                    <a:pt x="3518" y="269505"/>
                  </a:lnTo>
                  <a:lnTo>
                    <a:pt x="0" y="316229"/>
                  </a:lnTo>
                  <a:lnTo>
                    <a:pt x="3518" y="362954"/>
                  </a:lnTo>
                  <a:lnTo>
                    <a:pt x="13740" y="407552"/>
                  </a:lnTo>
                  <a:lnTo>
                    <a:pt x="30162" y="449534"/>
                  </a:lnTo>
                  <a:lnTo>
                    <a:pt x="52285" y="488409"/>
                  </a:lnTo>
                  <a:lnTo>
                    <a:pt x="79606" y="523690"/>
                  </a:lnTo>
                  <a:lnTo>
                    <a:pt x="111624" y="554885"/>
                  </a:lnTo>
                  <a:lnTo>
                    <a:pt x="147837" y="581507"/>
                  </a:lnTo>
                  <a:lnTo>
                    <a:pt x="187743" y="603064"/>
                  </a:lnTo>
                  <a:lnTo>
                    <a:pt x="230843" y="619069"/>
                  </a:lnTo>
                  <a:lnTo>
                    <a:pt x="276632" y="629030"/>
                  </a:lnTo>
                  <a:lnTo>
                    <a:pt x="324611" y="632459"/>
                  </a:lnTo>
                  <a:lnTo>
                    <a:pt x="372591" y="629030"/>
                  </a:lnTo>
                  <a:lnTo>
                    <a:pt x="418380" y="619069"/>
                  </a:lnTo>
                  <a:lnTo>
                    <a:pt x="461480" y="603064"/>
                  </a:lnTo>
                  <a:lnTo>
                    <a:pt x="501386" y="581507"/>
                  </a:lnTo>
                  <a:lnTo>
                    <a:pt x="537599" y="554885"/>
                  </a:lnTo>
                  <a:lnTo>
                    <a:pt x="569617" y="523690"/>
                  </a:lnTo>
                  <a:lnTo>
                    <a:pt x="596938" y="488409"/>
                  </a:lnTo>
                  <a:lnTo>
                    <a:pt x="619061" y="449534"/>
                  </a:lnTo>
                  <a:lnTo>
                    <a:pt x="635483" y="407552"/>
                  </a:lnTo>
                  <a:lnTo>
                    <a:pt x="645705" y="362954"/>
                  </a:lnTo>
                  <a:lnTo>
                    <a:pt x="649224" y="316229"/>
                  </a:lnTo>
                  <a:lnTo>
                    <a:pt x="645705" y="269505"/>
                  </a:lnTo>
                  <a:lnTo>
                    <a:pt x="635483" y="224907"/>
                  </a:lnTo>
                  <a:lnTo>
                    <a:pt x="619061" y="182925"/>
                  </a:lnTo>
                  <a:lnTo>
                    <a:pt x="596938" y="144050"/>
                  </a:lnTo>
                  <a:lnTo>
                    <a:pt x="569617" y="108769"/>
                  </a:lnTo>
                  <a:lnTo>
                    <a:pt x="537599" y="77574"/>
                  </a:lnTo>
                  <a:lnTo>
                    <a:pt x="501386" y="50952"/>
                  </a:lnTo>
                  <a:lnTo>
                    <a:pt x="461480" y="29395"/>
                  </a:lnTo>
                  <a:lnTo>
                    <a:pt x="418380" y="13390"/>
                  </a:lnTo>
                  <a:lnTo>
                    <a:pt x="372591" y="3429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86144" y="5282184"/>
              <a:ext cx="649605" cy="632460"/>
            </a:xfrm>
            <a:custGeom>
              <a:avLst/>
              <a:gdLst/>
              <a:ahLst/>
              <a:cxnLst/>
              <a:rect l="l" t="t" r="r" b="b"/>
              <a:pathLst>
                <a:path w="649604" h="632460">
                  <a:moveTo>
                    <a:pt x="0" y="316229"/>
                  </a:moveTo>
                  <a:lnTo>
                    <a:pt x="3518" y="269505"/>
                  </a:lnTo>
                  <a:lnTo>
                    <a:pt x="13740" y="224907"/>
                  </a:lnTo>
                  <a:lnTo>
                    <a:pt x="30162" y="182925"/>
                  </a:lnTo>
                  <a:lnTo>
                    <a:pt x="52285" y="144050"/>
                  </a:lnTo>
                  <a:lnTo>
                    <a:pt x="79606" y="108769"/>
                  </a:lnTo>
                  <a:lnTo>
                    <a:pt x="111624" y="77574"/>
                  </a:lnTo>
                  <a:lnTo>
                    <a:pt x="147837" y="50952"/>
                  </a:lnTo>
                  <a:lnTo>
                    <a:pt x="187743" y="29395"/>
                  </a:lnTo>
                  <a:lnTo>
                    <a:pt x="230843" y="13390"/>
                  </a:lnTo>
                  <a:lnTo>
                    <a:pt x="276632" y="3429"/>
                  </a:lnTo>
                  <a:lnTo>
                    <a:pt x="324611" y="0"/>
                  </a:lnTo>
                  <a:lnTo>
                    <a:pt x="372591" y="3429"/>
                  </a:lnTo>
                  <a:lnTo>
                    <a:pt x="418380" y="13390"/>
                  </a:lnTo>
                  <a:lnTo>
                    <a:pt x="461480" y="29395"/>
                  </a:lnTo>
                  <a:lnTo>
                    <a:pt x="501386" y="50952"/>
                  </a:lnTo>
                  <a:lnTo>
                    <a:pt x="537599" y="77574"/>
                  </a:lnTo>
                  <a:lnTo>
                    <a:pt x="569617" y="108769"/>
                  </a:lnTo>
                  <a:lnTo>
                    <a:pt x="596938" y="144050"/>
                  </a:lnTo>
                  <a:lnTo>
                    <a:pt x="619061" y="182925"/>
                  </a:lnTo>
                  <a:lnTo>
                    <a:pt x="635483" y="224907"/>
                  </a:lnTo>
                  <a:lnTo>
                    <a:pt x="645705" y="269505"/>
                  </a:lnTo>
                  <a:lnTo>
                    <a:pt x="649224" y="316229"/>
                  </a:lnTo>
                  <a:lnTo>
                    <a:pt x="645705" y="362954"/>
                  </a:lnTo>
                  <a:lnTo>
                    <a:pt x="635483" y="407552"/>
                  </a:lnTo>
                  <a:lnTo>
                    <a:pt x="619061" y="449534"/>
                  </a:lnTo>
                  <a:lnTo>
                    <a:pt x="596938" y="488409"/>
                  </a:lnTo>
                  <a:lnTo>
                    <a:pt x="569617" y="523690"/>
                  </a:lnTo>
                  <a:lnTo>
                    <a:pt x="537599" y="554885"/>
                  </a:lnTo>
                  <a:lnTo>
                    <a:pt x="501386" y="581507"/>
                  </a:lnTo>
                  <a:lnTo>
                    <a:pt x="461480" y="603064"/>
                  </a:lnTo>
                  <a:lnTo>
                    <a:pt x="418380" y="619069"/>
                  </a:lnTo>
                  <a:lnTo>
                    <a:pt x="372591" y="629030"/>
                  </a:lnTo>
                  <a:lnTo>
                    <a:pt x="324611" y="632459"/>
                  </a:lnTo>
                  <a:lnTo>
                    <a:pt x="276632" y="629030"/>
                  </a:lnTo>
                  <a:lnTo>
                    <a:pt x="230843" y="619069"/>
                  </a:lnTo>
                  <a:lnTo>
                    <a:pt x="187743" y="603064"/>
                  </a:lnTo>
                  <a:lnTo>
                    <a:pt x="147837" y="581507"/>
                  </a:lnTo>
                  <a:lnTo>
                    <a:pt x="111624" y="554885"/>
                  </a:lnTo>
                  <a:lnTo>
                    <a:pt x="79606" y="523690"/>
                  </a:lnTo>
                  <a:lnTo>
                    <a:pt x="52285" y="488409"/>
                  </a:lnTo>
                  <a:lnTo>
                    <a:pt x="30162" y="449534"/>
                  </a:lnTo>
                  <a:lnTo>
                    <a:pt x="13740" y="407552"/>
                  </a:lnTo>
                  <a:lnTo>
                    <a:pt x="3518" y="362954"/>
                  </a:lnTo>
                  <a:lnTo>
                    <a:pt x="0" y="3162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19443" y="538772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03365" y="6440170"/>
            <a:ext cx="663575" cy="647065"/>
            <a:chOff x="6103365" y="6440170"/>
            <a:chExt cx="663575" cy="647065"/>
          </a:xfrm>
        </p:grpSpPr>
        <p:sp>
          <p:nvSpPr>
            <p:cNvPr id="23" name="object 23"/>
            <p:cNvSpPr/>
            <p:nvPr/>
          </p:nvSpPr>
          <p:spPr>
            <a:xfrm>
              <a:off x="6109715" y="6446520"/>
              <a:ext cx="650875" cy="634365"/>
            </a:xfrm>
            <a:custGeom>
              <a:avLst/>
              <a:gdLst/>
              <a:ahLst/>
              <a:cxnLst/>
              <a:rect l="l" t="t" r="r" b="b"/>
              <a:pathLst>
                <a:path w="650875" h="634365">
                  <a:moveTo>
                    <a:pt x="325374" y="0"/>
                  </a:moveTo>
                  <a:lnTo>
                    <a:pt x="277291" y="3435"/>
                  </a:lnTo>
                  <a:lnTo>
                    <a:pt x="231399" y="13416"/>
                  </a:lnTo>
                  <a:lnTo>
                    <a:pt x="188201" y="29451"/>
                  </a:lnTo>
                  <a:lnTo>
                    <a:pt x="148201" y="51053"/>
                  </a:lnTo>
                  <a:lnTo>
                    <a:pt x="111902" y="77731"/>
                  </a:lnTo>
                  <a:lnTo>
                    <a:pt x="79806" y="108996"/>
                  </a:lnTo>
                  <a:lnTo>
                    <a:pt x="52418" y="144358"/>
                  </a:lnTo>
                  <a:lnTo>
                    <a:pt x="30240" y="183328"/>
                  </a:lnTo>
                  <a:lnTo>
                    <a:pt x="13775" y="225417"/>
                  </a:lnTo>
                  <a:lnTo>
                    <a:pt x="3527" y="270135"/>
                  </a:lnTo>
                  <a:lnTo>
                    <a:pt x="0" y="316991"/>
                  </a:lnTo>
                  <a:lnTo>
                    <a:pt x="3527" y="363820"/>
                  </a:lnTo>
                  <a:lnTo>
                    <a:pt x="13775" y="408520"/>
                  </a:lnTo>
                  <a:lnTo>
                    <a:pt x="30240" y="450600"/>
                  </a:lnTo>
                  <a:lnTo>
                    <a:pt x="52418" y="489569"/>
                  </a:lnTo>
                  <a:lnTo>
                    <a:pt x="79806" y="524936"/>
                  </a:lnTo>
                  <a:lnTo>
                    <a:pt x="111902" y="556209"/>
                  </a:lnTo>
                  <a:lnTo>
                    <a:pt x="148201" y="582898"/>
                  </a:lnTo>
                  <a:lnTo>
                    <a:pt x="188201" y="604511"/>
                  </a:lnTo>
                  <a:lnTo>
                    <a:pt x="231399" y="620557"/>
                  </a:lnTo>
                  <a:lnTo>
                    <a:pt x="277291" y="630545"/>
                  </a:lnTo>
                  <a:lnTo>
                    <a:pt x="325374" y="633983"/>
                  </a:lnTo>
                  <a:lnTo>
                    <a:pt x="373456" y="630545"/>
                  </a:lnTo>
                  <a:lnTo>
                    <a:pt x="419348" y="620557"/>
                  </a:lnTo>
                  <a:lnTo>
                    <a:pt x="462546" y="604511"/>
                  </a:lnTo>
                  <a:lnTo>
                    <a:pt x="502546" y="582898"/>
                  </a:lnTo>
                  <a:lnTo>
                    <a:pt x="538845" y="556209"/>
                  </a:lnTo>
                  <a:lnTo>
                    <a:pt x="570941" y="524936"/>
                  </a:lnTo>
                  <a:lnTo>
                    <a:pt x="598329" y="489569"/>
                  </a:lnTo>
                  <a:lnTo>
                    <a:pt x="620507" y="450600"/>
                  </a:lnTo>
                  <a:lnTo>
                    <a:pt x="636972" y="408520"/>
                  </a:lnTo>
                  <a:lnTo>
                    <a:pt x="647220" y="363820"/>
                  </a:lnTo>
                  <a:lnTo>
                    <a:pt x="650748" y="316991"/>
                  </a:lnTo>
                  <a:lnTo>
                    <a:pt x="647220" y="270135"/>
                  </a:lnTo>
                  <a:lnTo>
                    <a:pt x="636972" y="225417"/>
                  </a:lnTo>
                  <a:lnTo>
                    <a:pt x="620507" y="183328"/>
                  </a:lnTo>
                  <a:lnTo>
                    <a:pt x="598329" y="144358"/>
                  </a:lnTo>
                  <a:lnTo>
                    <a:pt x="570941" y="108996"/>
                  </a:lnTo>
                  <a:lnTo>
                    <a:pt x="538845" y="77731"/>
                  </a:lnTo>
                  <a:lnTo>
                    <a:pt x="502546" y="51053"/>
                  </a:lnTo>
                  <a:lnTo>
                    <a:pt x="462546" y="29451"/>
                  </a:lnTo>
                  <a:lnTo>
                    <a:pt x="419348" y="13416"/>
                  </a:lnTo>
                  <a:lnTo>
                    <a:pt x="373456" y="3435"/>
                  </a:lnTo>
                  <a:lnTo>
                    <a:pt x="3253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109715" y="6446520"/>
              <a:ext cx="650875" cy="634365"/>
            </a:xfrm>
            <a:custGeom>
              <a:avLst/>
              <a:gdLst/>
              <a:ahLst/>
              <a:cxnLst/>
              <a:rect l="l" t="t" r="r" b="b"/>
              <a:pathLst>
                <a:path w="650875" h="634365">
                  <a:moveTo>
                    <a:pt x="0" y="316991"/>
                  </a:moveTo>
                  <a:lnTo>
                    <a:pt x="3527" y="270135"/>
                  </a:lnTo>
                  <a:lnTo>
                    <a:pt x="13775" y="225417"/>
                  </a:lnTo>
                  <a:lnTo>
                    <a:pt x="30240" y="183328"/>
                  </a:lnTo>
                  <a:lnTo>
                    <a:pt x="52418" y="144358"/>
                  </a:lnTo>
                  <a:lnTo>
                    <a:pt x="79806" y="108996"/>
                  </a:lnTo>
                  <a:lnTo>
                    <a:pt x="111902" y="77731"/>
                  </a:lnTo>
                  <a:lnTo>
                    <a:pt x="148201" y="51053"/>
                  </a:lnTo>
                  <a:lnTo>
                    <a:pt x="188201" y="29451"/>
                  </a:lnTo>
                  <a:lnTo>
                    <a:pt x="231399" y="13416"/>
                  </a:lnTo>
                  <a:lnTo>
                    <a:pt x="277291" y="3435"/>
                  </a:lnTo>
                  <a:lnTo>
                    <a:pt x="325374" y="0"/>
                  </a:lnTo>
                  <a:lnTo>
                    <a:pt x="373456" y="3435"/>
                  </a:lnTo>
                  <a:lnTo>
                    <a:pt x="419348" y="13416"/>
                  </a:lnTo>
                  <a:lnTo>
                    <a:pt x="462546" y="29451"/>
                  </a:lnTo>
                  <a:lnTo>
                    <a:pt x="502546" y="51053"/>
                  </a:lnTo>
                  <a:lnTo>
                    <a:pt x="538845" y="77731"/>
                  </a:lnTo>
                  <a:lnTo>
                    <a:pt x="570941" y="108996"/>
                  </a:lnTo>
                  <a:lnTo>
                    <a:pt x="598329" y="144358"/>
                  </a:lnTo>
                  <a:lnTo>
                    <a:pt x="620507" y="183328"/>
                  </a:lnTo>
                  <a:lnTo>
                    <a:pt x="636972" y="225417"/>
                  </a:lnTo>
                  <a:lnTo>
                    <a:pt x="647220" y="270135"/>
                  </a:lnTo>
                  <a:lnTo>
                    <a:pt x="650748" y="316991"/>
                  </a:lnTo>
                  <a:lnTo>
                    <a:pt x="647220" y="363820"/>
                  </a:lnTo>
                  <a:lnTo>
                    <a:pt x="636972" y="408520"/>
                  </a:lnTo>
                  <a:lnTo>
                    <a:pt x="620507" y="450600"/>
                  </a:lnTo>
                  <a:lnTo>
                    <a:pt x="598329" y="489569"/>
                  </a:lnTo>
                  <a:lnTo>
                    <a:pt x="570941" y="524936"/>
                  </a:lnTo>
                  <a:lnTo>
                    <a:pt x="538845" y="556209"/>
                  </a:lnTo>
                  <a:lnTo>
                    <a:pt x="502546" y="582898"/>
                  </a:lnTo>
                  <a:lnTo>
                    <a:pt x="462546" y="604511"/>
                  </a:lnTo>
                  <a:lnTo>
                    <a:pt x="419348" y="620557"/>
                  </a:lnTo>
                  <a:lnTo>
                    <a:pt x="373456" y="630545"/>
                  </a:lnTo>
                  <a:lnTo>
                    <a:pt x="325374" y="633983"/>
                  </a:lnTo>
                  <a:lnTo>
                    <a:pt x="277291" y="630545"/>
                  </a:lnTo>
                  <a:lnTo>
                    <a:pt x="231399" y="620557"/>
                  </a:lnTo>
                  <a:lnTo>
                    <a:pt x="188201" y="604511"/>
                  </a:lnTo>
                  <a:lnTo>
                    <a:pt x="148201" y="582898"/>
                  </a:lnTo>
                  <a:lnTo>
                    <a:pt x="111902" y="556209"/>
                  </a:lnTo>
                  <a:lnTo>
                    <a:pt x="79806" y="524936"/>
                  </a:lnTo>
                  <a:lnTo>
                    <a:pt x="52418" y="489569"/>
                  </a:lnTo>
                  <a:lnTo>
                    <a:pt x="30240" y="450600"/>
                  </a:lnTo>
                  <a:lnTo>
                    <a:pt x="13775" y="408520"/>
                  </a:lnTo>
                  <a:lnTo>
                    <a:pt x="3527" y="363820"/>
                  </a:lnTo>
                  <a:lnTo>
                    <a:pt x="0" y="31699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343903" y="6552133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89345" y="3055899"/>
            <a:ext cx="711517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Pushbutton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passcode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auto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06488" y="4208145"/>
            <a:ext cx="61963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Passcode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algorithm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vulnerable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brute-force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20533" y="5444109"/>
            <a:ext cx="64325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lockout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mitigate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99478" y="6628892"/>
            <a:ext cx="5487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firmware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up-to-date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58765" y="7306818"/>
            <a:ext cx="9276715" cy="620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45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  <a:p>
            <a:pPr marL="843280">
              <a:lnSpc>
                <a:spcPts val="2345"/>
              </a:lnSpc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EasyConnect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Provisioning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(DPP)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7710" y="3182366"/>
            <a:ext cx="4250690" cy="3528695"/>
            <a:chOff x="6307710" y="3182366"/>
            <a:chExt cx="4250690" cy="3528695"/>
          </a:xfrm>
        </p:grpSpPr>
        <p:sp>
          <p:nvSpPr>
            <p:cNvPr id="3" name="object 3"/>
            <p:cNvSpPr/>
            <p:nvPr/>
          </p:nvSpPr>
          <p:spPr>
            <a:xfrm>
              <a:off x="6312472" y="3521837"/>
              <a:ext cx="3915410" cy="3184525"/>
            </a:xfrm>
            <a:custGeom>
              <a:avLst/>
              <a:gdLst/>
              <a:ahLst/>
              <a:cxnLst/>
              <a:rect l="l" t="t" r="r" b="b"/>
              <a:pathLst>
                <a:path w="3915409" h="3184525">
                  <a:moveTo>
                    <a:pt x="3649534" y="0"/>
                  </a:moveTo>
                  <a:lnTo>
                    <a:pt x="3671995" y="42898"/>
                  </a:lnTo>
                  <a:lnTo>
                    <a:pt x="3693436" y="86119"/>
                  </a:lnTo>
                  <a:lnTo>
                    <a:pt x="3713862" y="129646"/>
                  </a:lnTo>
                  <a:lnTo>
                    <a:pt x="3733275" y="173463"/>
                  </a:lnTo>
                  <a:lnTo>
                    <a:pt x="3751680" y="217553"/>
                  </a:lnTo>
                  <a:lnTo>
                    <a:pt x="3769082" y="261900"/>
                  </a:lnTo>
                  <a:lnTo>
                    <a:pt x="3785484" y="306486"/>
                  </a:lnTo>
                  <a:lnTo>
                    <a:pt x="3800891" y="351295"/>
                  </a:lnTo>
                  <a:lnTo>
                    <a:pt x="3815306" y="396311"/>
                  </a:lnTo>
                  <a:lnTo>
                    <a:pt x="3828733" y="441516"/>
                  </a:lnTo>
                  <a:lnTo>
                    <a:pt x="3841177" y="486895"/>
                  </a:lnTo>
                  <a:lnTo>
                    <a:pt x="3852642" y="532430"/>
                  </a:lnTo>
                  <a:lnTo>
                    <a:pt x="3863131" y="578105"/>
                  </a:lnTo>
                  <a:lnTo>
                    <a:pt x="3872649" y="623902"/>
                  </a:lnTo>
                  <a:lnTo>
                    <a:pt x="3881200" y="669807"/>
                  </a:lnTo>
                  <a:lnTo>
                    <a:pt x="3888788" y="715801"/>
                  </a:lnTo>
                  <a:lnTo>
                    <a:pt x="3895417" y="761868"/>
                  </a:lnTo>
                  <a:lnTo>
                    <a:pt x="3901091" y="807991"/>
                  </a:lnTo>
                  <a:lnTo>
                    <a:pt x="3905814" y="854155"/>
                  </a:lnTo>
                  <a:lnTo>
                    <a:pt x="3909590" y="900342"/>
                  </a:lnTo>
                  <a:lnTo>
                    <a:pt x="3912423" y="946535"/>
                  </a:lnTo>
                  <a:lnTo>
                    <a:pt x="3914318" y="992718"/>
                  </a:lnTo>
                  <a:lnTo>
                    <a:pt x="3915278" y="1038874"/>
                  </a:lnTo>
                  <a:lnTo>
                    <a:pt x="3915308" y="1084987"/>
                  </a:lnTo>
                  <a:lnTo>
                    <a:pt x="3914411" y="1131039"/>
                  </a:lnTo>
                  <a:lnTo>
                    <a:pt x="3912592" y="1177015"/>
                  </a:lnTo>
                  <a:lnTo>
                    <a:pt x="3909854" y="1222898"/>
                  </a:lnTo>
                  <a:lnTo>
                    <a:pt x="3906202" y="1268670"/>
                  </a:lnTo>
                  <a:lnTo>
                    <a:pt x="3901640" y="1314316"/>
                  </a:lnTo>
                  <a:lnTo>
                    <a:pt x="3896172" y="1359818"/>
                  </a:lnTo>
                  <a:lnTo>
                    <a:pt x="3889802" y="1405160"/>
                  </a:lnTo>
                  <a:lnTo>
                    <a:pt x="3882534" y="1450325"/>
                  </a:lnTo>
                  <a:lnTo>
                    <a:pt x="3874372" y="1495297"/>
                  </a:lnTo>
                  <a:lnTo>
                    <a:pt x="3865320" y="1540059"/>
                  </a:lnTo>
                  <a:lnTo>
                    <a:pt x="3855382" y="1584594"/>
                  </a:lnTo>
                  <a:lnTo>
                    <a:pt x="3844563" y="1628886"/>
                  </a:lnTo>
                  <a:lnTo>
                    <a:pt x="3832866" y="1672918"/>
                  </a:lnTo>
                  <a:lnTo>
                    <a:pt x="3820295" y="1716673"/>
                  </a:lnTo>
                  <a:lnTo>
                    <a:pt x="3806855" y="1760135"/>
                  </a:lnTo>
                  <a:lnTo>
                    <a:pt x="3792549" y="1803287"/>
                  </a:lnTo>
                  <a:lnTo>
                    <a:pt x="3777382" y="1846112"/>
                  </a:lnTo>
                  <a:lnTo>
                    <a:pt x="3761358" y="1888594"/>
                  </a:lnTo>
                  <a:lnTo>
                    <a:pt x="3744481" y="1930716"/>
                  </a:lnTo>
                  <a:lnTo>
                    <a:pt x="3726754" y="1972462"/>
                  </a:lnTo>
                  <a:lnTo>
                    <a:pt x="3708182" y="2013814"/>
                  </a:lnTo>
                  <a:lnTo>
                    <a:pt x="3688770" y="2054756"/>
                  </a:lnTo>
                  <a:lnTo>
                    <a:pt x="3668520" y="2095272"/>
                  </a:lnTo>
                  <a:lnTo>
                    <a:pt x="3647437" y="2135344"/>
                  </a:lnTo>
                  <a:lnTo>
                    <a:pt x="3625526" y="2174957"/>
                  </a:lnTo>
                  <a:lnTo>
                    <a:pt x="3602789" y="2214093"/>
                  </a:lnTo>
                  <a:lnTo>
                    <a:pt x="3579233" y="2252735"/>
                  </a:lnTo>
                  <a:lnTo>
                    <a:pt x="3554859" y="2290868"/>
                  </a:lnTo>
                  <a:lnTo>
                    <a:pt x="3529673" y="2328474"/>
                  </a:lnTo>
                  <a:lnTo>
                    <a:pt x="3503679" y="2365537"/>
                  </a:lnTo>
                  <a:lnTo>
                    <a:pt x="3476880" y="2402041"/>
                  </a:lnTo>
                  <a:lnTo>
                    <a:pt x="3449280" y="2437967"/>
                  </a:lnTo>
                  <a:lnTo>
                    <a:pt x="3420885" y="2473301"/>
                  </a:lnTo>
                  <a:lnTo>
                    <a:pt x="3391697" y="2508025"/>
                  </a:lnTo>
                  <a:lnTo>
                    <a:pt x="3361721" y="2542122"/>
                  </a:lnTo>
                  <a:lnTo>
                    <a:pt x="3330961" y="2575576"/>
                  </a:lnTo>
                  <a:lnTo>
                    <a:pt x="3299421" y="2608371"/>
                  </a:lnTo>
                  <a:lnTo>
                    <a:pt x="3267105" y="2640489"/>
                  </a:lnTo>
                  <a:lnTo>
                    <a:pt x="3234018" y="2671913"/>
                  </a:lnTo>
                  <a:lnTo>
                    <a:pt x="3200162" y="2702629"/>
                  </a:lnTo>
                  <a:lnTo>
                    <a:pt x="3165543" y="2732617"/>
                  </a:lnTo>
                  <a:lnTo>
                    <a:pt x="3130164" y="2761863"/>
                  </a:lnTo>
                  <a:lnTo>
                    <a:pt x="3094029" y="2790349"/>
                  </a:lnTo>
                  <a:lnTo>
                    <a:pt x="3057143" y="2818058"/>
                  </a:lnTo>
                  <a:lnTo>
                    <a:pt x="3019510" y="2844974"/>
                  </a:lnTo>
                  <a:lnTo>
                    <a:pt x="2981133" y="2871081"/>
                  </a:lnTo>
                  <a:lnTo>
                    <a:pt x="2942017" y="2896362"/>
                  </a:lnTo>
                  <a:lnTo>
                    <a:pt x="2901224" y="2921358"/>
                  </a:lnTo>
                  <a:lnTo>
                    <a:pt x="2860116" y="2945185"/>
                  </a:lnTo>
                  <a:lnTo>
                    <a:pt x="2818709" y="2967849"/>
                  </a:lnTo>
                  <a:lnTo>
                    <a:pt x="2777019" y="2989354"/>
                  </a:lnTo>
                  <a:lnTo>
                    <a:pt x="2735064" y="3009704"/>
                  </a:lnTo>
                  <a:lnTo>
                    <a:pt x="2692860" y="3028905"/>
                  </a:lnTo>
                  <a:lnTo>
                    <a:pt x="2650425" y="3046961"/>
                  </a:lnTo>
                  <a:lnTo>
                    <a:pt x="2607774" y="3063877"/>
                  </a:lnTo>
                  <a:lnTo>
                    <a:pt x="2564925" y="3079658"/>
                  </a:lnTo>
                  <a:lnTo>
                    <a:pt x="2521894" y="3094309"/>
                  </a:lnTo>
                  <a:lnTo>
                    <a:pt x="2478699" y="3107834"/>
                  </a:lnTo>
                  <a:lnTo>
                    <a:pt x="2435355" y="3120239"/>
                  </a:lnTo>
                  <a:lnTo>
                    <a:pt x="2391880" y="3131528"/>
                  </a:lnTo>
                  <a:lnTo>
                    <a:pt x="2348291" y="3141705"/>
                  </a:lnTo>
                  <a:lnTo>
                    <a:pt x="2304604" y="3150777"/>
                  </a:lnTo>
                  <a:lnTo>
                    <a:pt x="2260836" y="3158747"/>
                  </a:lnTo>
                  <a:lnTo>
                    <a:pt x="2217004" y="3165620"/>
                  </a:lnTo>
                  <a:lnTo>
                    <a:pt x="2173124" y="3171401"/>
                  </a:lnTo>
                  <a:lnTo>
                    <a:pt x="2129214" y="3176095"/>
                  </a:lnTo>
                  <a:lnTo>
                    <a:pt x="2085291" y="3179707"/>
                  </a:lnTo>
                  <a:lnTo>
                    <a:pt x="2041370" y="3182241"/>
                  </a:lnTo>
                  <a:lnTo>
                    <a:pt x="1997469" y="3183703"/>
                  </a:lnTo>
                  <a:lnTo>
                    <a:pt x="1953604" y="3184096"/>
                  </a:lnTo>
                  <a:lnTo>
                    <a:pt x="1909793" y="3183427"/>
                  </a:lnTo>
                  <a:lnTo>
                    <a:pt x="1866051" y="3181699"/>
                  </a:lnTo>
                  <a:lnTo>
                    <a:pt x="1822397" y="3178918"/>
                  </a:lnTo>
                  <a:lnTo>
                    <a:pt x="1778846" y="3175088"/>
                  </a:lnTo>
                  <a:lnTo>
                    <a:pt x="1735416" y="3170214"/>
                  </a:lnTo>
                  <a:lnTo>
                    <a:pt x="1692123" y="3164301"/>
                  </a:lnTo>
                  <a:lnTo>
                    <a:pt x="1648983" y="3157354"/>
                  </a:lnTo>
                  <a:lnTo>
                    <a:pt x="1606015" y="3149377"/>
                  </a:lnTo>
                  <a:lnTo>
                    <a:pt x="1563234" y="3140376"/>
                  </a:lnTo>
                  <a:lnTo>
                    <a:pt x="1520657" y="3130354"/>
                  </a:lnTo>
                  <a:lnTo>
                    <a:pt x="1478302" y="3119318"/>
                  </a:lnTo>
                  <a:lnTo>
                    <a:pt x="1436184" y="3107271"/>
                  </a:lnTo>
                  <a:lnTo>
                    <a:pt x="1394321" y="3094219"/>
                  </a:lnTo>
                  <a:lnTo>
                    <a:pt x="1352729" y="3080165"/>
                  </a:lnTo>
                  <a:lnTo>
                    <a:pt x="1311426" y="3065116"/>
                  </a:lnTo>
                  <a:lnTo>
                    <a:pt x="1270427" y="3049076"/>
                  </a:lnTo>
                  <a:lnTo>
                    <a:pt x="1229750" y="3032050"/>
                  </a:lnTo>
                  <a:lnTo>
                    <a:pt x="1189412" y="3014042"/>
                  </a:lnTo>
                  <a:lnTo>
                    <a:pt x="1149429" y="2995057"/>
                  </a:lnTo>
                  <a:lnTo>
                    <a:pt x="1109818" y="2975101"/>
                  </a:lnTo>
                  <a:lnTo>
                    <a:pt x="1070596" y="2954177"/>
                  </a:lnTo>
                  <a:lnTo>
                    <a:pt x="1031779" y="2932291"/>
                  </a:lnTo>
                  <a:lnTo>
                    <a:pt x="993385" y="2909447"/>
                  </a:lnTo>
                  <a:lnTo>
                    <a:pt x="955430" y="2885651"/>
                  </a:lnTo>
                  <a:lnTo>
                    <a:pt x="917931" y="2860907"/>
                  </a:lnTo>
                  <a:lnTo>
                    <a:pt x="880905" y="2835219"/>
                  </a:lnTo>
                  <a:lnTo>
                    <a:pt x="844368" y="2808594"/>
                  </a:lnTo>
                  <a:lnTo>
                    <a:pt x="808338" y="2781034"/>
                  </a:lnTo>
                  <a:lnTo>
                    <a:pt x="772830" y="2752546"/>
                  </a:lnTo>
                  <a:lnTo>
                    <a:pt x="737863" y="2723134"/>
                  </a:lnTo>
                  <a:lnTo>
                    <a:pt x="703452" y="2692803"/>
                  </a:lnTo>
                  <a:lnTo>
                    <a:pt x="669615" y="2661558"/>
                  </a:lnTo>
                  <a:lnTo>
                    <a:pt x="636367" y="2629403"/>
                  </a:lnTo>
                  <a:lnTo>
                    <a:pt x="603727" y="2596344"/>
                  </a:lnTo>
                  <a:lnTo>
                    <a:pt x="571710" y="2562384"/>
                  </a:lnTo>
                  <a:lnTo>
                    <a:pt x="540334" y="2527529"/>
                  </a:lnTo>
                  <a:lnTo>
                    <a:pt x="509615" y="2491784"/>
                  </a:lnTo>
                  <a:lnTo>
                    <a:pt x="479570" y="2455154"/>
                  </a:lnTo>
                  <a:lnTo>
                    <a:pt x="450216" y="2417642"/>
                  </a:lnTo>
                  <a:lnTo>
                    <a:pt x="421570" y="2379255"/>
                  </a:lnTo>
                  <a:lnTo>
                    <a:pt x="393648" y="2339997"/>
                  </a:lnTo>
                  <a:lnTo>
                    <a:pt x="366467" y="2299872"/>
                  </a:lnTo>
                  <a:lnTo>
                    <a:pt x="340045" y="2258886"/>
                  </a:lnTo>
                  <a:lnTo>
                    <a:pt x="314397" y="2217043"/>
                  </a:lnTo>
                  <a:lnTo>
                    <a:pt x="289540" y="2174348"/>
                  </a:lnTo>
                  <a:lnTo>
                    <a:pt x="265492" y="2130805"/>
                  </a:lnTo>
                  <a:lnTo>
                    <a:pt x="242476" y="2086799"/>
                  </a:lnTo>
                  <a:lnTo>
                    <a:pt x="220502" y="2042357"/>
                  </a:lnTo>
                  <a:lnTo>
                    <a:pt x="199572" y="1997497"/>
                  </a:lnTo>
                  <a:lnTo>
                    <a:pt x="179684" y="1952242"/>
                  </a:lnTo>
                  <a:lnTo>
                    <a:pt x="160840" y="1906611"/>
                  </a:lnTo>
                  <a:lnTo>
                    <a:pt x="143038" y="1860624"/>
                  </a:lnTo>
                  <a:lnTo>
                    <a:pt x="126279" y="1814302"/>
                  </a:lnTo>
                  <a:lnTo>
                    <a:pt x="110563" y="1767665"/>
                  </a:lnTo>
                  <a:lnTo>
                    <a:pt x="95890" y="1720733"/>
                  </a:lnTo>
                  <a:lnTo>
                    <a:pt x="82260" y="1673526"/>
                  </a:lnTo>
                  <a:lnTo>
                    <a:pt x="69673" y="1626064"/>
                  </a:lnTo>
                  <a:lnTo>
                    <a:pt x="58129" y="1578369"/>
                  </a:lnTo>
                  <a:lnTo>
                    <a:pt x="47628" y="1530459"/>
                  </a:lnTo>
                  <a:lnTo>
                    <a:pt x="38171" y="1482356"/>
                  </a:lnTo>
                  <a:lnTo>
                    <a:pt x="29756" y="1434079"/>
                  </a:lnTo>
                  <a:lnTo>
                    <a:pt x="22385" y="1385649"/>
                  </a:lnTo>
                  <a:lnTo>
                    <a:pt x="16057" y="1337085"/>
                  </a:lnTo>
                  <a:lnTo>
                    <a:pt x="10772" y="1288409"/>
                  </a:lnTo>
                  <a:lnTo>
                    <a:pt x="6531" y="1239641"/>
                  </a:lnTo>
                  <a:lnTo>
                    <a:pt x="3333" y="1190800"/>
                  </a:lnTo>
                  <a:lnTo>
                    <a:pt x="1178" y="1141907"/>
                  </a:lnTo>
                  <a:lnTo>
                    <a:pt x="67" y="1092982"/>
                  </a:lnTo>
                  <a:lnTo>
                    <a:pt x="0" y="1044046"/>
                  </a:lnTo>
                  <a:lnTo>
                    <a:pt x="975" y="995118"/>
                  </a:lnTo>
                  <a:lnTo>
                    <a:pt x="2995" y="946219"/>
                  </a:lnTo>
                  <a:lnTo>
                    <a:pt x="6057" y="897369"/>
                  </a:lnTo>
                  <a:lnTo>
                    <a:pt x="10164" y="848588"/>
                  </a:lnTo>
                  <a:lnTo>
                    <a:pt x="15314" y="799897"/>
                  </a:lnTo>
                  <a:lnTo>
                    <a:pt x="21507" y="751316"/>
                  </a:lnTo>
                  <a:lnTo>
                    <a:pt x="28745" y="702865"/>
                  </a:lnTo>
                  <a:lnTo>
                    <a:pt x="37026" y="654564"/>
                  </a:lnTo>
                  <a:lnTo>
                    <a:pt x="46351" y="606433"/>
                  </a:lnTo>
                  <a:lnTo>
                    <a:pt x="56719" y="558493"/>
                  </a:lnTo>
                  <a:lnTo>
                    <a:pt x="68132" y="510765"/>
                  </a:lnTo>
                  <a:lnTo>
                    <a:pt x="80588" y="463267"/>
                  </a:lnTo>
                  <a:lnTo>
                    <a:pt x="94088" y="416021"/>
                  </a:lnTo>
                  <a:lnTo>
                    <a:pt x="108633" y="369047"/>
                  </a:lnTo>
                  <a:lnTo>
                    <a:pt x="124221" y="322364"/>
                  </a:lnTo>
                  <a:lnTo>
                    <a:pt x="140853" y="275994"/>
                  </a:lnTo>
                  <a:lnTo>
                    <a:pt x="158529" y="229956"/>
                  </a:lnTo>
                  <a:lnTo>
                    <a:pt x="177249" y="184271"/>
                  </a:lnTo>
                  <a:lnTo>
                    <a:pt x="197013" y="138958"/>
                  </a:lnTo>
                  <a:lnTo>
                    <a:pt x="217821" y="94039"/>
                  </a:lnTo>
                  <a:lnTo>
                    <a:pt x="239674" y="49533"/>
                  </a:lnTo>
                  <a:lnTo>
                    <a:pt x="262571" y="5461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541001" y="3195066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10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41001" y="3195066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9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9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869169" y="333705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528302" y="5233670"/>
            <a:ext cx="1029969" cy="731520"/>
            <a:chOff x="9528302" y="5233670"/>
            <a:chExt cx="1029969" cy="731520"/>
          </a:xfrm>
        </p:grpSpPr>
        <p:sp>
          <p:nvSpPr>
            <p:cNvPr id="8" name="object 8"/>
            <p:cNvSpPr/>
            <p:nvPr/>
          </p:nvSpPr>
          <p:spPr>
            <a:xfrm>
              <a:off x="9541002" y="5246370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1"/>
                  </a:lnTo>
                  <a:lnTo>
                    <a:pt x="895476" y="705611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09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541002" y="5246370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9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1"/>
                  </a:lnTo>
                  <a:lnTo>
                    <a:pt x="108839" y="705611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869169" y="538835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55890" y="6340094"/>
            <a:ext cx="1029969" cy="731520"/>
            <a:chOff x="7755890" y="6340094"/>
            <a:chExt cx="1029969" cy="731520"/>
          </a:xfrm>
        </p:grpSpPr>
        <p:sp>
          <p:nvSpPr>
            <p:cNvPr id="12" name="object 12"/>
            <p:cNvSpPr/>
            <p:nvPr/>
          </p:nvSpPr>
          <p:spPr>
            <a:xfrm>
              <a:off x="7768590" y="6352794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1"/>
                  </a:lnTo>
                  <a:lnTo>
                    <a:pt x="895476" y="705611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09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68590" y="6352794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1"/>
                  </a:lnTo>
                  <a:lnTo>
                    <a:pt x="108838" y="705611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097393" y="649541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83478" y="5233670"/>
            <a:ext cx="1029969" cy="731520"/>
            <a:chOff x="5983478" y="5233670"/>
            <a:chExt cx="1029969" cy="731520"/>
          </a:xfrm>
        </p:grpSpPr>
        <p:sp>
          <p:nvSpPr>
            <p:cNvPr id="16" name="object 16"/>
            <p:cNvSpPr/>
            <p:nvPr/>
          </p:nvSpPr>
          <p:spPr>
            <a:xfrm>
              <a:off x="5996178" y="5246370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1"/>
                  </a:lnTo>
                  <a:lnTo>
                    <a:pt x="895476" y="705611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09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96178" y="5246370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1"/>
                  </a:lnTo>
                  <a:lnTo>
                    <a:pt x="108838" y="705611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325361" y="538835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83478" y="3182366"/>
            <a:ext cx="1029969" cy="731520"/>
            <a:chOff x="5983478" y="3182366"/>
            <a:chExt cx="1029969" cy="731520"/>
          </a:xfrm>
        </p:grpSpPr>
        <p:sp>
          <p:nvSpPr>
            <p:cNvPr id="20" name="object 20"/>
            <p:cNvSpPr/>
            <p:nvPr/>
          </p:nvSpPr>
          <p:spPr>
            <a:xfrm>
              <a:off x="5996178" y="3195066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10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96178" y="3195066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325361" y="333705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43326" y="2983737"/>
            <a:ext cx="3113405" cy="1032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without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  <a:p>
            <a:pPr algn="ctr" marL="635">
              <a:lnSpc>
                <a:spcPct val="100000"/>
              </a:lnSpc>
              <a:spcBef>
                <a:spcPts val="10"/>
              </a:spcBef>
            </a:pP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(or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ryption)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57103" y="3043554"/>
            <a:ext cx="3285490" cy="1032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200"/>
              </a:lnSpc>
              <a:spcBef>
                <a:spcPts val="9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(VPN)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create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tunnel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9298" y="5013452"/>
            <a:ext cx="335597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Secondary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via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captive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portal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splash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page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78743" y="5133213"/>
            <a:ext cx="3272154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 indent="-635">
              <a:lnSpc>
                <a:spcPct val="100299"/>
              </a:lnSpc>
              <a:spcBef>
                <a:spcPts val="8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protocols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confidential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ahoma"/>
                <a:cs typeface="Tahoma"/>
              </a:rPr>
              <a:t>(HTTPS,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IMAP,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FTPS)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22491" y="7325614"/>
            <a:ext cx="2810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Enhanced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Open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4468" y="3899915"/>
            <a:ext cx="1431035" cy="143103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439536" y="1930145"/>
            <a:ext cx="5374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open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uses: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7579" y="760476"/>
            <a:ext cx="9259824" cy="365759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478528" y="304926"/>
            <a:ext cx="72967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Open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Captive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Portals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5896" y="304926"/>
            <a:ext cx="6743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Enterprise/IEEE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802.1X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579" y="760476"/>
            <a:ext cx="92598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105768" y="2205608"/>
            <a:ext cx="4164329" cy="1802130"/>
            <a:chOff x="11105768" y="2205608"/>
            <a:chExt cx="4164329" cy="1802130"/>
          </a:xfrm>
        </p:grpSpPr>
        <p:sp>
          <p:nvSpPr>
            <p:cNvPr id="5" name="object 5"/>
            <p:cNvSpPr/>
            <p:nvPr/>
          </p:nvSpPr>
          <p:spPr>
            <a:xfrm>
              <a:off x="11115293" y="2215133"/>
              <a:ext cx="4145279" cy="1783080"/>
            </a:xfrm>
            <a:custGeom>
              <a:avLst/>
              <a:gdLst/>
              <a:ahLst/>
              <a:cxnLst/>
              <a:rect l="l" t="t" r="r" b="b"/>
              <a:pathLst>
                <a:path w="4145280" h="1783079">
                  <a:moveTo>
                    <a:pt x="3973194" y="0"/>
                  </a:moveTo>
                  <a:lnTo>
                    <a:pt x="172084" y="0"/>
                  </a:lnTo>
                  <a:lnTo>
                    <a:pt x="126353" y="6150"/>
                  </a:lnTo>
                  <a:lnTo>
                    <a:pt x="85249" y="23504"/>
                  </a:lnTo>
                  <a:lnTo>
                    <a:pt x="50419" y="50419"/>
                  </a:lnTo>
                  <a:lnTo>
                    <a:pt x="23504" y="85249"/>
                  </a:lnTo>
                  <a:lnTo>
                    <a:pt x="6150" y="126353"/>
                  </a:lnTo>
                  <a:lnTo>
                    <a:pt x="0" y="172085"/>
                  </a:lnTo>
                  <a:lnTo>
                    <a:pt x="0" y="1610995"/>
                  </a:lnTo>
                  <a:lnTo>
                    <a:pt x="6150" y="1656726"/>
                  </a:lnTo>
                  <a:lnTo>
                    <a:pt x="23504" y="1697830"/>
                  </a:lnTo>
                  <a:lnTo>
                    <a:pt x="50418" y="1732661"/>
                  </a:lnTo>
                  <a:lnTo>
                    <a:pt x="85249" y="1759575"/>
                  </a:lnTo>
                  <a:lnTo>
                    <a:pt x="126353" y="1776929"/>
                  </a:lnTo>
                  <a:lnTo>
                    <a:pt x="172084" y="1783080"/>
                  </a:lnTo>
                  <a:lnTo>
                    <a:pt x="3973194" y="1783080"/>
                  </a:lnTo>
                  <a:lnTo>
                    <a:pt x="4018926" y="1776929"/>
                  </a:lnTo>
                  <a:lnTo>
                    <a:pt x="4060030" y="1759575"/>
                  </a:lnTo>
                  <a:lnTo>
                    <a:pt x="4094860" y="1732661"/>
                  </a:lnTo>
                  <a:lnTo>
                    <a:pt x="4121775" y="1697830"/>
                  </a:lnTo>
                  <a:lnTo>
                    <a:pt x="4139129" y="1656726"/>
                  </a:lnTo>
                  <a:lnTo>
                    <a:pt x="4145279" y="1610995"/>
                  </a:lnTo>
                  <a:lnTo>
                    <a:pt x="4145279" y="172085"/>
                  </a:lnTo>
                  <a:lnTo>
                    <a:pt x="4139129" y="126353"/>
                  </a:lnTo>
                  <a:lnTo>
                    <a:pt x="4121775" y="85249"/>
                  </a:lnTo>
                  <a:lnTo>
                    <a:pt x="4094860" y="50419"/>
                  </a:lnTo>
                  <a:lnTo>
                    <a:pt x="4060030" y="23504"/>
                  </a:lnTo>
                  <a:lnTo>
                    <a:pt x="4018926" y="6150"/>
                  </a:lnTo>
                  <a:lnTo>
                    <a:pt x="39731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115293" y="2215133"/>
              <a:ext cx="4145279" cy="1783080"/>
            </a:xfrm>
            <a:custGeom>
              <a:avLst/>
              <a:gdLst/>
              <a:ahLst/>
              <a:cxnLst/>
              <a:rect l="l" t="t" r="r" b="b"/>
              <a:pathLst>
                <a:path w="4145280" h="1783079">
                  <a:moveTo>
                    <a:pt x="0" y="172085"/>
                  </a:moveTo>
                  <a:lnTo>
                    <a:pt x="6150" y="126353"/>
                  </a:lnTo>
                  <a:lnTo>
                    <a:pt x="23504" y="85249"/>
                  </a:lnTo>
                  <a:lnTo>
                    <a:pt x="50419" y="50419"/>
                  </a:lnTo>
                  <a:lnTo>
                    <a:pt x="85249" y="23504"/>
                  </a:lnTo>
                  <a:lnTo>
                    <a:pt x="126353" y="6150"/>
                  </a:lnTo>
                  <a:lnTo>
                    <a:pt x="172084" y="0"/>
                  </a:lnTo>
                  <a:lnTo>
                    <a:pt x="3973194" y="0"/>
                  </a:lnTo>
                  <a:lnTo>
                    <a:pt x="4018926" y="6150"/>
                  </a:lnTo>
                  <a:lnTo>
                    <a:pt x="4060030" y="23504"/>
                  </a:lnTo>
                  <a:lnTo>
                    <a:pt x="4094860" y="50419"/>
                  </a:lnTo>
                  <a:lnTo>
                    <a:pt x="4121775" y="85249"/>
                  </a:lnTo>
                  <a:lnTo>
                    <a:pt x="4139129" y="126353"/>
                  </a:lnTo>
                  <a:lnTo>
                    <a:pt x="4145279" y="172085"/>
                  </a:lnTo>
                  <a:lnTo>
                    <a:pt x="4145279" y="1610995"/>
                  </a:lnTo>
                  <a:lnTo>
                    <a:pt x="4139129" y="1656726"/>
                  </a:lnTo>
                  <a:lnTo>
                    <a:pt x="4121775" y="1697830"/>
                  </a:lnTo>
                  <a:lnTo>
                    <a:pt x="4094860" y="1732661"/>
                  </a:lnTo>
                  <a:lnTo>
                    <a:pt x="4060030" y="1759575"/>
                  </a:lnTo>
                  <a:lnTo>
                    <a:pt x="4018926" y="1776929"/>
                  </a:lnTo>
                  <a:lnTo>
                    <a:pt x="3973194" y="1783080"/>
                  </a:lnTo>
                  <a:lnTo>
                    <a:pt x="172084" y="1783080"/>
                  </a:lnTo>
                  <a:lnTo>
                    <a:pt x="126353" y="1776929"/>
                  </a:lnTo>
                  <a:lnTo>
                    <a:pt x="85249" y="1759575"/>
                  </a:lnTo>
                  <a:lnTo>
                    <a:pt x="50418" y="1732661"/>
                  </a:lnTo>
                  <a:lnTo>
                    <a:pt x="23504" y="1697830"/>
                  </a:lnTo>
                  <a:lnTo>
                    <a:pt x="6150" y="1656726"/>
                  </a:lnTo>
                  <a:lnTo>
                    <a:pt x="0" y="1610995"/>
                  </a:lnTo>
                  <a:lnTo>
                    <a:pt x="0" y="172085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1951" y="2214372"/>
            <a:ext cx="8938260" cy="573024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105768" y="4179189"/>
            <a:ext cx="4163060" cy="1802130"/>
            <a:chOff x="11105768" y="4179189"/>
            <a:chExt cx="4163060" cy="1802130"/>
          </a:xfrm>
        </p:grpSpPr>
        <p:sp>
          <p:nvSpPr>
            <p:cNvPr id="9" name="object 9"/>
            <p:cNvSpPr/>
            <p:nvPr/>
          </p:nvSpPr>
          <p:spPr>
            <a:xfrm>
              <a:off x="11115293" y="4188714"/>
              <a:ext cx="4144010" cy="1783080"/>
            </a:xfrm>
            <a:custGeom>
              <a:avLst/>
              <a:gdLst/>
              <a:ahLst/>
              <a:cxnLst/>
              <a:rect l="l" t="t" r="r" b="b"/>
              <a:pathLst>
                <a:path w="4144009" h="1783079">
                  <a:moveTo>
                    <a:pt x="3971671" y="0"/>
                  </a:moveTo>
                  <a:lnTo>
                    <a:pt x="172084" y="0"/>
                  </a:lnTo>
                  <a:lnTo>
                    <a:pt x="126353" y="6150"/>
                  </a:lnTo>
                  <a:lnTo>
                    <a:pt x="85249" y="23504"/>
                  </a:lnTo>
                  <a:lnTo>
                    <a:pt x="50419" y="50419"/>
                  </a:lnTo>
                  <a:lnTo>
                    <a:pt x="23504" y="85249"/>
                  </a:lnTo>
                  <a:lnTo>
                    <a:pt x="6150" y="126353"/>
                  </a:lnTo>
                  <a:lnTo>
                    <a:pt x="0" y="172085"/>
                  </a:lnTo>
                  <a:lnTo>
                    <a:pt x="0" y="1610995"/>
                  </a:lnTo>
                  <a:lnTo>
                    <a:pt x="6150" y="1656726"/>
                  </a:lnTo>
                  <a:lnTo>
                    <a:pt x="23504" y="1697830"/>
                  </a:lnTo>
                  <a:lnTo>
                    <a:pt x="50418" y="1732661"/>
                  </a:lnTo>
                  <a:lnTo>
                    <a:pt x="85249" y="1759575"/>
                  </a:lnTo>
                  <a:lnTo>
                    <a:pt x="126353" y="1776929"/>
                  </a:lnTo>
                  <a:lnTo>
                    <a:pt x="172084" y="1783080"/>
                  </a:lnTo>
                  <a:lnTo>
                    <a:pt x="3971671" y="1783080"/>
                  </a:lnTo>
                  <a:lnTo>
                    <a:pt x="4017402" y="1776929"/>
                  </a:lnTo>
                  <a:lnTo>
                    <a:pt x="4058506" y="1759575"/>
                  </a:lnTo>
                  <a:lnTo>
                    <a:pt x="4093336" y="1732661"/>
                  </a:lnTo>
                  <a:lnTo>
                    <a:pt x="4120251" y="1697830"/>
                  </a:lnTo>
                  <a:lnTo>
                    <a:pt x="4137605" y="1656726"/>
                  </a:lnTo>
                  <a:lnTo>
                    <a:pt x="4143755" y="1610995"/>
                  </a:lnTo>
                  <a:lnTo>
                    <a:pt x="4143755" y="172085"/>
                  </a:lnTo>
                  <a:lnTo>
                    <a:pt x="4137605" y="126353"/>
                  </a:lnTo>
                  <a:lnTo>
                    <a:pt x="4120251" y="85249"/>
                  </a:lnTo>
                  <a:lnTo>
                    <a:pt x="4093336" y="50418"/>
                  </a:lnTo>
                  <a:lnTo>
                    <a:pt x="4058506" y="23504"/>
                  </a:lnTo>
                  <a:lnTo>
                    <a:pt x="4017402" y="6150"/>
                  </a:lnTo>
                  <a:lnTo>
                    <a:pt x="397167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115293" y="4188714"/>
              <a:ext cx="4144010" cy="1783080"/>
            </a:xfrm>
            <a:custGeom>
              <a:avLst/>
              <a:gdLst/>
              <a:ahLst/>
              <a:cxnLst/>
              <a:rect l="l" t="t" r="r" b="b"/>
              <a:pathLst>
                <a:path w="4144009" h="1783079">
                  <a:moveTo>
                    <a:pt x="0" y="172085"/>
                  </a:moveTo>
                  <a:lnTo>
                    <a:pt x="6150" y="126353"/>
                  </a:lnTo>
                  <a:lnTo>
                    <a:pt x="23504" y="85249"/>
                  </a:lnTo>
                  <a:lnTo>
                    <a:pt x="50419" y="50419"/>
                  </a:lnTo>
                  <a:lnTo>
                    <a:pt x="85249" y="23504"/>
                  </a:lnTo>
                  <a:lnTo>
                    <a:pt x="126353" y="6150"/>
                  </a:lnTo>
                  <a:lnTo>
                    <a:pt x="172084" y="0"/>
                  </a:lnTo>
                  <a:lnTo>
                    <a:pt x="3971671" y="0"/>
                  </a:lnTo>
                  <a:lnTo>
                    <a:pt x="4017402" y="6150"/>
                  </a:lnTo>
                  <a:lnTo>
                    <a:pt x="4058506" y="23504"/>
                  </a:lnTo>
                  <a:lnTo>
                    <a:pt x="4093336" y="50418"/>
                  </a:lnTo>
                  <a:lnTo>
                    <a:pt x="4120251" y="85249"/>
                  </a:lnTo>
                  <a:lnTo>
                    <a:pt x="4137605" y="126353"/>
                  </a:lnTo>
                  <a:lnTo>
                    <a:pt x="4143755" y="172085"/>
                  </a:lnTo>
                  <a:lnTo>
                    <a:pt x="4143755" y="1610995"/>
                  </a:lnTo>
                  <a:lnTo>
                    <a:pt x="4137605" y="1656726"/>
                  </a:lnTo>
                  <a:lnTo>
                    <a:pt x="4120251" y="1697830"/>
                  </a:lnTo>
                  <a:lnTo>
                    <a:pt x="4093336" y="1732661"/>
                  </a:lnTo>
                  <a:lnTo>
                    <a:pt x="4058506" y="1759575"/>
                  </a:lnTo>
                  <a:lnTo>
                    <a:pt x="4017402" y="1776929"/>
                  </a:lnTo>
                  <a:lnTo>
                    <a:pt x="3971671" y="1783080"/>
                  </a:lnTo>
                  <a:lnTo>
                    <a:pt x="172084" y="1783080"/>
                  </a:lnTo>
                  <a:lnTo>
                    <a:pt x="126353" y="1776929"/>
                  </a:lnTo>
                  <a:lnTo>
                    <a:pt x="85249" y="1759575"/>
                  </a:lnTo>
                  <a:lnTo>
                    <a:pt x="50418" y="1732661"/>
                  </a:lnTo>
                  <a:lnTo>
                    <a:pt x="23504" y="1697830"/>
                  </a:lnTo>
                  <a:lnTo>
                    <a:pt x="6150" y="1656726"/>
                  </a:lnTo>
                  <a:lnTo>
                    <a:pt x="0" y="1610995"/>
                  </a:lnTo>
                  <a:lnTo>
                    <a:pt x="0" y="172085"/>
                  </a:lnTo>
                  <a:close/>
                </a:path>
              </a:pathLst>
            </a:custGeom>
            <a:ln w="19049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1105768" y="6152769"/>
            <a:ext cx="4164329" cy="1802130"/>
            <a:chOff x="11105768" y="6152769"/>
            <a:chExt cx="4164329" cy="1802130"/>
          </a:xfrm>
        </p:grpSpPr>
        <p:sp>
          <p:nvSpPr>
            <p:cNvPr id="12" name="object 12"/>
            <p:cNvSpPr/>
            <p:nvPr/>
          </p:nvSpPr>
          <p:spPr>
            <a:xfrm>
              <a:off x="11115293" y="6162294"/>
              <a:ext cx="4145279" cy="1783080"/>
            </a:xfrm>
            <a:custGeom>
              <a:avLst/>
              <a:gdLst/>
              <a:ahLst/>
              <a:cxnLst/>
              <a:rect l="l" t="t" r="r" b="b"/>
              <a:pathLst>
                <a:path w="4145280" h="1783079">
                  <a:moveTo>
                    <a:pt x="3973194" y="0"/>
                  </a:moveTo>
                  <a:lnTo>
                    <a:pt x="172084" y="0"/>
                  </a:lnTo>
                  <a:lnTo>
                    <a:pt x="126353" y="6150"/>
                  </a:lnTo>
                  <a:lnTo>
                    <a:pt x="85249" y="23504"/>
                  </a:lnTo>
                  <a:lnTo>
                    <a:pt x="50419" y="50418"/>
                  </a:lnTo>
                  <a:lnTo>
                    <a:pt x="23504" y="85249"/>
                  </a:lnTo>
                  <a:lnTo>
                    <a:pt x="6150" y="126353"/>
                  </a:lnTo>
                  <a:lnTo>
                    <a:pt x="0" y="172084"/>
                  </a:lnTo>
                  <a:lnTo>
                    <a:pt x="0" y="1610994"/>
                  </a:lnTo>
                  <a:lnTo>
                    <a:pt x="6150" y="1656726"/>
                  </a:lnTo>
                  <a:lnTo>
                    <a:pt x="23504" y="1697830"/>
                  </a:lnTo>
                  <a:lnTo>
                    <a:pt x="50418" y="1732660"/>
                  </a:lnTo>
                  <a:lnTo>
                    <a:pt x="85249" y="1759575"/>
                  </a:lnTo>
                  <a:lnTo>
                    <a:pt x="126353" y="1776929"/>
                  </a:lnTo>
                  <a:lnTo>
                    <a:pt x="172084" y="1783079"/>
                  </a:lnTo>
                  <a:lnTo>
                    <a:pt x="3973194" y="1783079"/>
                  </a:lnTo>
                  <a:lnTo>
                    <a:pt x="4018926" y="1776929"/>
                  </a:lnTo>
                  <a:lnTo>
                    <a:pt x="4060030" y="1759575"/>
                  </a:lnTo>
                  <a:lnTo>
                    <a:pt x="4094860" y="1732661"/>
                  </a:lnTo>
                  <a:lnTo>
                    <a:pt x="4121775" y="1697830"/>
                  </a:lnTo>
                  <a:lnTo>
                    <a:pt x="4139129" y="1656726"/>
                  </a:lnTo>
                  <a:lnTo>
                    <a:pt x="4145279" y="1610994"/>
                  </a:lnTo>
                  <a:lnTo>
                    <a:pt x="4145279" y="172084"/>
                  </a:lnTo>
                  <a:lnTo>
                    <a:pt x="4139129" y="126353"/>
                  </a:lnTo>
                  <a:lnTo>
                    <a:pt x="4121775" y="85249"/>
                  </a:lnTo>
                  <a:lnTo>
                    <a:pt x="4094860" y="50418"/>
                  </a:lnTo>
                  <a:lnTo>
                    <a:pt x="4060030" y="23504"/>
                  </a:lnTo>
                  <a:lnTo>
                    <a:pt x="4018926" y="6150"/>
                  </a:lnTo>
                  <a:lnTo>
                    <a:pt x="39731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115293" y="6162294"/>
              <a:ext cx="4145279" cy="1783080"/>
            </a:xfrm>
            <a:custGeom>
              <a:avLst/>
              <a:gdLst/>
              <a:ahLst/>
              <a:cxnLst/>
              <a:rect l="l" t="t" r="r" b="b"/>
              <a:pathLst>
                <a:path w="4145280" h="1783079">
                  <a:moveTo>
                    <a:pt x="0" y="172084"/>
                  </a:moveTo>
                  <a:lnTo>
                    <a:pt x="6150" y="126353"/>
                  </a:lnTo>
                  <a:lnTo>
                    <a:pt x="23504" y="85249"/>
                  </a:lnTo>
                  <a:lnTo>
                    <a:pt x="50419" y="50418"/>
                  </a:lnTo>
                  <a:lnTo>
                    <a:pt x="85249" y="23504"/>
                  </a:lnTo>
                  <a:lnTo>
                    <a:pt x="126353" y="6150"/>
                  </a:lnTo>
                  <a:lnTo>
                    <a:pt x="172084" y="0"/>
                  </a:lnTo>
                  <a:lnTo>
                    <a:pt x="3973194" y="0"/>
                  </a:lnTo>
                  <a:lnTo>
                    <a:pt x="4018926" y="6150"/>
                  </a:lnTo>
                  <a:lnTo>
                    <a:pt x="4060030" y="23504"/>
                  </a:lnTo>
                  <a:lnTo>
                    <a:pt x="4094860" y="50418"/>
                  </a:lnTo>
                  <a:lnTo>
                    <a:pt x="4121775" y="85249"/>
                  </a:lnTo>
                  <a:lnTo>
                    <a:pt x="4139129" y="126353"/>
                  </a:lnTo>
                  <a:lnTo>
                    <a:pt x="4145279" y="172084"/>
                  </a:lnTo>
                  <a:lnTo>
                    <a:pt x="4145279" y="1610994"/>
                  </a:lnTo>
                  <a:lnTo>
                    <a:pt x="4139129" y="1656726"/>
                  </a:lnTo>
                  <a:lnTo>
                    <a:pt x="4121775" y="1697830"/>
                  </a:lnTo>
                  <a:lnTo>
                    <a:pt x="4094860" y="1732661"/>
                  </a:lnTo>
                  <a:lnTo>
                    <a:pt x="4060030" y="1759575"/>
                  </a:lnTo>
                  <a:lnTo>
                    <a:pt x="4018926" y="1776929"/>
                  </a:lnTo>
                  <a:lnTo>
                    <a:pt x="3973194" y="1783079"/>
                  </a:lnTo>
                  <a:lnTo>
                    <a:pt x="172084" y="1783079"/>
                  </a:lnTo>
                  <a:lnTo>
                    <a:pt x="126353" y="1776929"/>
                  </a:lnTo>
                  <a:lnTo>
                    <a:pt x="85249" y="1759575"/>
                  </a:lnTo>
                  <a:lnTo>
                    <a:pt x="50418" y="1732660"/>
                  </a:lnTo>
                  <a:lnTo>
                    <a:pt x="23504" y="1697830"/>
                  </a:lnTo>
                  <a:lnTo>
                    <a:pt x="6150" y="1656726"/>
                  </a:lnTo>
                  <a:lnTo>
                    <a:pt x="0" y="1610994"/>
                  </a:lnTo>
                  <a:lnTo>
                    <a:pt x="0" y="172084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370959" y="1381505"/>
            <a:ext cx="10674985" cy="7091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4714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802.1X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characterized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by: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Tahoma"/>
              <a:cs typeface="Tahoma"/>
            </a:endParaRPr>
          </a:p>
          <a:p>
            <a:pPr marL="7343775" marR="5080" indent="-361950">
              <a:lnSpc>
                <a:spcPct val="114100"/>
              </a:lnSpc>
              <a:spcBef>
                <a:spcPts val="5"/>
              </a:spcBef>
              <a:buSzPct val="95454"/>
              <a:buFont typeface="Arial MT"/>
              <a:buChar char="●"/>
              <a:tabLst>
                <a:tab pos="7343140" algn="l"/>
                <a:tab pos="7343775" algn="l"/>
              </a:tabLst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Extensible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Authentication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Protocol 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(EAP)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over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(EAPoW)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3E3E3E"/>
              </a:buClr>
              <a:buFont typeface="Arial MT"/>
              <a:buChar char="●"/>
            </a:pPr>
            <a:endParaRPr sz="3000">
              <a:latin typeface="Tahoma"/>
              <a:cs typeface="Tahoma"/>
            </a:endParaRPr>
          </a:p>
          <a:p>
            <a:pPr marL="7343775" marR="80010" indent="-361950">
              <a:lnSpc>
                <a:spcPct val="114100"/>
              </a:lnSpc>
              <a:spcBef>
                <a:spcPts val="2385"/>
              </a:spcBef>
              <a:buSzPct val="95454"/>
              <a:buFont typeface="Arial MT"/>
              <a:buChar char="●"/>
              <a:tabLst>
                <a:tab pos="7343140" algn="l"/>
                <a:tab pos="7343775" algn="l"/>
              </a:tabLst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directory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authorization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via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RADIUS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ahoma"/>
                <a:cs typeface="Tahoma"/>
              </a:rPr>
              <a:t>TACACS+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3E3E3E"/>
              </a:buClr>
              <a:buFont typeface="Arial MT"/>
              <a:buChar char="●"/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Arial MT"/>
              <a:buChar char="●"/>
            </a:pPr>
            <a:endParaRPr sz="2350">
              <a:latin typeface="Tahoma"/>
              <a:cs typeface="Tahoma"/>
            </a:endParaRPr>
          </a:p>
          <a:p>
            <a:pPr marL="7343775" marR="286385" indent="-361950">
              <a:lnSpc>
                <a:spcPct val="114100"/>
              </a:lnSpc>
              <a:buSzPct val="95454"/>
              <a:buFont typeface="Arial MT"/>
              <a:buChar char="●"/>
              <a:tabLst>
                <a:tab pos="7343140" algn="l"/>
                <a:tab pos="7343775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Generation of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session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through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credentials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18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permission</a:t>
            </a:r>
            <a:r>
              <a:rPr dirty="0" sz="18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3E3E3E"/>
                </a:solidFill>
                <a:latin typeface="Tahoma"/>
                <a:cs typeface="Tahoma"/>
              </a:rPr>
              <a:t>Cisco.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1200" y="304926"/>
            <a:ext cx="7216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Extensible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(EAP)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283" y="760476"/>
            <a:ext cx="101864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22701" y="1477213"/>
            <a:ext cx="101790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EAP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interoperable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software.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427" y="1969007"/>
            <a:ext cx="9453372" cy="595122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840973" y="3094482"/>
            <a:ext cx="4457700" cy="2131060"/>
          </a:xfrm>
          <a:custGeom>
            <a:avLst/>
            <a:gdLst/>
            <a:ahLst/>
            <a:cxnLst/>
            <a:rect l="l" t="t" r="r" b="b"/>
            <a:pathLst>
              <a:path w="4457700" h="2131060">
                <a:moveTo>
                  <a:pt x="0" y="355091"/>
                </a:moveTo>
                <a:lnTo>
                  <a:pt x="3242" y="306913"/>
                </a:lnTo>
                <a:lnTo>
                  <a:pt x="12685" y="260702"/>
                </a:lnTo>
                <a:lnTo>
                  <a:pt x="27908" y="216884"/>
                </a:lnTo>
                <a:lnTo>
                  <a:pt x="48485" y="175880"/>
                </a:lnTo>
                <a:lnTo>
                  <a:pt x="73995" y="138116"/>
                </a:lnTo>
                <a:lnTo>
                  <a:pt x="104013" y="104012"/>
                </a:lnTo>
                <a:lnTo>
                  <a:pt x="138116" y="73995"/>
                </a:lnTo>
                <a:lnTo>
                  <a:pt x="175880" y="48485"/>
                </a:lnTo>
                <a:lnTo>
                  <a:pt x="216884" y="27908"/>
                </a:lnTo>
                <a:lnTo>
                  <a:pt x="260702" y="12685"/>
                </a:lnTo>
                <a:lnTo>
                  <a:pt x="306913" y="3242"/>
                </a:lnTo>
                <a:lnTo>
                  <a:pt x="355092" y="0"/>
                </a:lnTo>
                <a:lnTo>
                  <a:pt x="4102608" y="0"/>
                </a:lnTo>
                <a:lnTo>
                  <a:pt x="4150786" y="3242"/>
                </a:lnTo>
                <a:lnTo>
                  <a:pt x="4196997" y="12685"/>
                </a:lnTo>
                <a:lnTo>
                  <a:pt x="4240815" y="27908"/>
                </a:lnTo>
                <a:lnTo>
                  <a:pt x="4281819" y="48485"/>
                </a:lnTo>
                <a:lnTo>
                  <a:pt x="4319583" y="73995"/>
                </a:lnTo>
                <a:lnTo>
                  <a:pt x="4353686" y="104013"/>
                </a:lnTo>
                <a:lnTo>
                  <a:pt x="4383704" y="138116"/>
                </a:lnTo>
                <a:lnTo>
                  <a:pt x="4409214" y="175880"/>
                </a:lnTo>
                <a:lnTo>
                  <a:pt x="4429791" y="216884"/>
                </a:lnTo>
                <a:lnTo>
                  <a:pt x="4445014" y="260702"/>
                </a:lnTo>
                <a:lnTo>
                  <a:pt x="4454457" y="306913"/>
                </a:lnTo>
                <a:lnTo>
                  <a:pt x="4457699" y="355091"/>
                </a:lnTo>
                <a:lnTo>
                  <a:pt x="4457699" y="1775459"/>
                </a:lnTo>
                <a:lnTo>
                  <a:pt x="4454457" y="1823638"/>
                </a:lnTo>
                <a:lnTo>
                  <a:pt x="4445014" y="1869849"/>
                </a:lnTo>
                <a:lnTo>
                  <a:pt x="4429791" y="1913667"/>
                </a:lnTo>
                <a:lnTo>
                  <a:pt x="4409214" y="1954671"/>
                </a:lnTo>
                <a:lnTo>
                  <a:pt x="4383704" y="1992435"/>
                </a:lnTo>
                <a:lnTo>
                  <a:pt x="4353686" y="2026538"/>
                </a:lnTo>
                <a:lnTo>
                  <a:pt x="4319583" y="2056556"/>
                </a:lnTo>
                <a:lnTo>
                  <a:pt x="4281819" y="2082066"/>
                </a:lnTo>
                <a:lnTo>
                  <a:pt x="4240815" y="2102643"/>
                </a:lnTo>
                <a:lnTo>
                  <a:pt x="4196997" y="2117866"/>
                </a:lnTo>
                <a:lnTo>
                  <a:pt x="4150786" y="2127309"/>
                </a:lnTo>
                <a:lnTo>
                  <a:pt x="4102608" y="2130552"/>
                </a:lnTo>
                <a:lnTo>
                  <a:pt x="355092" y="2130552"/>
                </a:lnTo>
                <a:lnTo>
                  <a:pt x="306913" y="2127309"/>
                </a:lnTo>
                <a:lnTo>
                  <a:pt x="260702" y="2117866"/>
                </a:lnTo>
                <a:lnTo>
                  <a:pt x="216884" y="2102643"/>
                </a:lnTo>
                <a:lnTo>
                  <a:pt x="175880" y="2082066"/>
                </a:lnTo>
                <a:lnTo>
                  <a:pt x="138116" y="2056556"/>
                </a:lnTo>
                <a:lnTo>
                  <a:pt x="104013" y="2026538"/>
                </a:lnTo>
                <a:lnTo>
                  <a:pt x="73995" y="1992435"/>
                </a:lnTo>
                <a:lnTo>
                  <a:pt x="48485" y="1954671"/>
                </a:lnTo>
                <a:lnTo>
                  <a:pt x="27908" y="1913667"/>
                </a:lnTo>
                <a:lnTo>
                  <a:pt x="12685" y="1869849"/>
                </a:lnTo>
                <a:lnTo>
                  <a:pt x="3242" y="1823638"/>
                </a:lnTo>
                <a:lnTo>
                  <a:pt x="0" y="1775459"/>
                </a:lnTo>
                <a:lnTo>
                  <a:pt x="0" y="3550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40211" y="2260092"/>
            <a:ext cx="4457700" cy="680085"/>
          </a:xfrm>
          <a:custGeom>
            <a:avLst/>
            <a:gdLst/>
            <a:ahLst/>
            <a:cxnLst/>
            <a:rect l="l" t="t" r="r" b="b"/>
            <a:pathLst>
              <a:path w="4457700" h="680085">
                <a:moveTo>
                  <a:pt x="4344416" y="0"/>
                </a:moveTo>
                <a:lnTo>
                  <a:pt x="113284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3"/>
                </a:lnTo>
                <a:lnTo>
                  <a:pt x="0" y="566419"/>
                </a:lnTo>
                <a:lnTo>
                  <a:pt x="8895" y="610534"/>
                </a:lnTo>
                <a:lnTo>
                  <a:pt x="33162" y="646541"/>
                </a:lnTo>
                <a:lnTo>
                  <a:pt x="69169" y="670808"/>
                </a:lnTo>
                <a:lnTo>
                  <a:pt x="113284" y="679703"/>
                </a:lnTo>
                <a:lnTo>
                  <a:pt x="4344416" y="679703"/>
                </a:lnTo>
                <a:lnTo>
                  <a:pt x="4388530" y="670808"/>
                </a:lnTo>
                <a:lnTo>
                  <a:pt x="4424537" y="646541"/>
                </a:lnTo>
                <a:lnTo>
                  <a:pt x="4448804" y="610534"/>
                </a:lnTo>
                <a:lnTo>
                  <a:pt x="4457700" y="566419"/>
                </a:lnTo>
                <a:lnTo>
                  <a:pt x="4457700" y="113283"/>
                </a:lnTo>
                <a:lnTo>
                  <a:pt x="4448804" y="69169"/>
                </a:lnTo>
                <a:lnTo>
                  <a:pt x="4424537" y="33162"/>
                </a:lnTo>
                <a:lnTo>
                  <a:pt x="4388530" y="8895"/>
                </a:lnTo>
                <a:lnTo>
                  <a:pt x="43444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558776" y="2412619"/>
            <a:ext cx="10210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EAP-TLS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9666" y="8146491"/>
            <a:ext cx="5203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dirty="0" sz="18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permission</a:t>
            </a:r>
            <a:r>
              <a:rPr dirty="0" sz="18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Microsoft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40973" y="5548121"/>
            <a:ext cx="4457700" cy="1024255"/>
          </a:xfrm>
          <a:custGeom>
            <a:avLst/>
            <a:gdLst/>
            <a:ahLst/>
            <a:cxnLst/>
            <a:rect l="l" t="t" r="r" b="b"/>
            <a:pathLst>
              <a:path w="4457700" h="1024254">
                <a:moveTo>
                  <a:pt x="0" y="170687"/>
                </a:moveTo>
                <a:lnTo>
                  <a:pt x="6099" y="125324"/>
                </a:lnTo>
                <a:lnTo>
                  <a:pt x="23311" y="84553"/>
                </a:lnTo>
                <a:lnTo>
                  <a:pt x="50006" y="50006"/>
                </a:lnTo>
                <a:lnTo>
                  <a:pt x="84553" y="23311"/>
                </a:lnTo>
                <a:lnTo>
                  <a:pt x="125324" y="6099"/>
                </a:lnTo>
                <a:lnTo>
                  <a:pt x="170687" y="0"/>
                </a:lnTo>
                <a:lnTo>
                  <a:pt x="4287012" y="0"/>
                </a:lnTo>
                <a:lnTo>
                  <a:pt x="4332375" y="6099"/>
                </a:lnTo>
                <a:lnTo>
                  <a:pt x="4373146" y="23311"/>
                </a:lnTo>
                <a:lnTo>
                  <a:pt x="4407693" y="50006"/>
                </a:lnTo>
                <a:lnTo>
                  <a:pt x="4434388" y="84553"/>
                </a:lnTo>
                <a:lnTo>
                  <a:pt x="4451600" y="125324"/>
                </a:lnTo>
                <a:lnTo>
                  <a:pt x="4457699" y="170687"/>
                </a:lnTo>
                <a:lnTo>
                  <a:pt x="4457699" y="853439"/>
                </a:lnTo>
                <a:lnTo>
                  <a:pt x="4451600" y="898803"/>
                </a:lnTo>
                <a:lnTo>
                  <a:pt x="4434388" y="939574"/>
                </a:lnTo>
                <a:lnTo>
                  <a:pt x="4407693" y="974121"/>
                </a:lnTo>
                <a:lnTo>
                  <a:pt x="4373146" y="1000816"/>
                </a:lnTo>
                <a:lnTo>
                  <a:pt x="4332375" y="1018028"/>
                </a:lnTo>
                <a:lnTo>
                  <a:pt x="4287012" y="1024127"/>
                </a:lnTo>
                <a:lnTo>
                  <a:pt x="170687" y="1024127"/>
                </a:lnTo>
                <a:lnTo>
                  <a:pt x="125324" y="1018028"/>
                </a:lnTo>
                <a:lnTo>
                  <a:pt x="84553" y="1000816"/>
                </a:lnTo>
                <a:lnTo>
                  <a:pt x="50006" y="974121"/>
                </a:lnTo>
                <a:lnTo>
                  <a:pt x="23311" y="939574"/>
                </a:lnTo>
                <a:lnTo>
                  <a:pt x="6099" y="898803"/>
                </a:lnTo>
                <a:lnTo>
                  <a:pt x="0" y="853439"/>
                </a:lnTo>
                <a:lnTo>
                  <a:pt x="0" y="17068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065256" y="3443184"/>
            <a:ext cx="4003675" cy="295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7355" marR="224790" indent="-361315">
              <a:lnSpc>
                <a:spcPct val="113999"/>
              </a:lnSpc>
              <a:spcBef>
                <a:spcPts val="100"/>
              </a:spcBef>
              <a:buFont typeface="Arial MT"/>
              <a:buChar char="●"/>
              <a:tabLst>
                <a:tab pos="427355" algn="l"/>
                <a:tab pos="427990" algn="l"/>
              </a:tabLst>
            </a:pPr>
            <a:r>
              <a:rPr dirty="0" sz="2100" spc="70">
                <a:solidFill>
                  <a:srgbClr val="3E3E3E"/>
                </a:solidFill>
                <a:latin typeface="Tahoma"/>
                <a:cs typeface="Tahoma"/>
              </a:rPr>
              <a:t>Transport 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Layer </a:t>
            </a:r>
            <a:r>
              <a:rPr dirty="0" sz="2100" spc="45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dirty="0" sz="2100" spc="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-70">
                <a:solidFill>
                  <a:srgbClr val="3E3E3E"/>
                </a:solidFill>
                <a:latin typeface="Tahoma"/>
                <a:cs typeface="Tahoma"/>
              </a:rPr>
              <a:t>(TL</a:t>
            </a:r>
            <a:r>
              <a:rPr dirty="0" sz="2100" spc="-100">
                <a:solidFill>
                  <a:srgbClr val="3E3E3E"/>
                </a:solidFill>
                <a:latin typeface="Tahoma"/>
                <a:cs typeface="Tahoma"/>
              </a:rPr>
              <a:t>S)</a:t>
            </a:r>
            <a:r>
              <a:rPr dirty="0" sz="21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100" spc="10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100" spc="80">
                <a:solidFill>
                  <a:srgbClr val="3E3E3E"/>
                </a:solidFill>
                <a:latin typeface="Tahoma"/>
                <a:cs typeface="Tahoma"/>
              </a:rPr>
              <a:t>ut</a:t>
            </a:r>
            <a:r>
              <a:rPr dirty="0" sz="2100" spc="95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100" spc="35">
                <a:solidFill>
                  <a:srgbClr val="3E3E3E"/>
                </a:solidFill>
                <a:latin typeface="Tahoma"/>
                <a:cs typeface="Tahoma"/>
              </a:rPr>
              <a:t>tic</a:t>
            </a:r>
            <a:r>
              <a:rPr dirty="0" sz="21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100" spc="3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100" spc="6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35">
                <a:solidFill>
                  <a:srgbClr val="3E3E3E"/>
                </a:solidFill>
                <a:latin typeface="Tahoma"/>
                <a:cs typeface="Tahoma"/>
              </a:rPr>
              <a:t>via  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1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smart </a:t>
            </a:r>
            <a:r>
              <a:rPr dirty="0" sz="2100" spc="-6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3E3E3E"/>
                </a:solidFill>
                <a:latin typeface="Tahoma"/>
                <a:cs typeface="Tahoma"/>
              </a:rPr>
              <a:t>cards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800">
              <a:latin typeface="Tahoma"/>
              <a:cs typeface="Tahoma"/>
            </a:endParaRPr>
          </a:p>
          <a:p>
            <a:pPr marL="373380" marR="5080" indent="-361315">
              <a:lnSpc>
                <a:spcPct val="113799"/>
              </a:lnSpc>
              <a:spcBef>
                <a:spcPts val="248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5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dirty="0" sz="21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dirty="0" sz="21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00">
                <a:solidFill>
                  <a:srgbClr val="3E3E3E"/>
                </a:solidFill>
                <a:latin typeface="Tahoma"/>
                <a:cs typeface="Tahoma"/>
              </a:rPr>
              <a:t>both </a:t>
            </a:r>
            <a:r>
              <a:rPr dirty="0" sz="2100" spc="-6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1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1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3E3E3E"/>
                </a:solidFill>
                <a:latin typeface="Tahoma"/>
                <a:cs typeface="Tahoma"/>
              </a:rPr>
              <a:t>supplicant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0973" y="6895338"/>
            <a:ext cx="4457700" cy="1026160"/>
          </a:xfrm>
          <a:custGeom>
            <a:avLst/>
            <a:gdLst/>
            <a:ahLst/>
            <a:cxnLst/>
            <a:rect l="l" t="t" r="r" b="b"/>
            <a:pathLst>
              <a:path w="4457700" h="1026159">
                <a:moveTo>
                  <a:pt x="0" y="170941"/>
                </a:moveTo>
                <a:lnTo>
                  <a:pt x="6109" y="125515"/>
                </a:lnTo>
                <a:lnTo>
                  <a:pt x="23349" y="84685"/>
                </a:lnTo>
                <a:lnTo>
                  <a:pt x="50085" y="50085"/>
                </a:lnTo>
                <a:lnTo>
                  <a:pt x="84685" y="23349"/>
                </a:lnTo>
                <a:lnTo>
                  <a:pt x="125515" y="6109"/>
                </a:lnTo>
                <a:lnTo>
                  <a:pt x="170942" y="0"/>
                </a:lnTo>
                <a:lnTo>
                  <a:pt x="4286758" y="0"/>
                </a:lnTo>
                <a:lnTo>
                  <a:pt x="4332184" y="6109"/>
                </a:lnTo>
                <a:lnTo>
                  <a:pt x="4373014" y="23349"/>
                </a:lnTo>
                <a:lnTo>
                  <a:pt x="4407614" y="50085"/>
                </a:lnTo>
                <a:lnTo>
                  <a:pt x="4434350" y="84685"/>
                </a:lnTo>
                <a:lnTo>
                  <a:pt x="4451590" y="125515"/>
                </a:lnTo>
                <a:lnTo>
                  <a:pt x="4457699" y="170941"/>
                </a:lnTo>
                <a:lnTo>
                  <a:pt x="4457699" y="854709"/>
                </a:lnTo>
                <a:lnTo>
                  <a:pt x="4451590" y="900136"/>
                </a:lnTo>
                <a:lnTo>
                  <a:pt x="4434350" y="940966"/>
                </a:lnTo>
                <a:lnTo>
                  <a:pt x="4407614" y="975566"/>
                </a:lnTo>
                <a:lnTo>
                  <a:pt x="4373014" y="1002302"/>
                </a:lnTo>
                <a:lnTo>
                  <a:pt x="4332184" y="1019542"/>
                </a:lnTo>
                <a:lnTo>
                  <a:pt x="4286758" y="1025651"/>
                </a:lnTo>
                <a:lnTo>
                  <a:pt x="170942" y="1025651"/>
                </a:lnTo>
                <a:lnTo>
                  <a:pt x="125515" y="1019542"/>
                </a:lnTo>
                <a:lnTo>
                  <a:pt x="84685" y="1002302"/>
                </a:lnTo>
                <a:lnTo>
                  <a:pt x="50085" y="975566"/>
                </a:lnTo>
                <a:lnTo>
                  <a:pt x="23349" y="940966"/>
                </a:lnTo>
                <a:lnTo>
                  <a:pt x="6109" y="900136"/>
                </a:lnTo>
                <a:lnTo>
                  <a:pt x="0" y="854709"/>
                </a:lnTo>
                <a:lnTo>
                  <a:pt x="0" y="17094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065256" y="7221728"/>
            <a:ext cx="31362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3380" indent="-36131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135">
                <a:solidFill>
                  <a:srgbClr val="3E3E3E"/>
                </a:solidFill>
                <a:latin typeface="Tahoma"/>
                <a:cs typeface="Tahoma"/>
              </a:rPr>
              <a:t>Mut</a:t>
            </a:r>
            <a:r>
              <a:rPr dirty="0" sz="2100" spc="125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100" spc="7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1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3E3E3E"/>
                </a:solidFill>
                <a:latin typeface="Tahoma"/>
                <a:cs typeface="Tahoma"/>
              </a:rPr>
              <a:t>auth</a:t>
            </a:r>
            <a:r>
              <a:rPr dirty="0" sz="2100" spc="7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nti</a:t>
            </a:r>
            <a:r>
              <a:rPr dirty="0" sz="2100" spc="5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100" spc="75">
                <a:solidFill>
                  <a:srgbClr val="3E3E3E"/>
                </a:solidFill>
                <a:latin typeface="Tahoma"/>
                <a:cs typeface="Tahoma"/>
              </a:rPr>
              <a:t>ation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2596" y="304926"/>
            <a:ext cx="62122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Extensible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Protocol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07302" y="1645996"/>
            <a:ext cx="30416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EAP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62974" y="2749486"/>
            <a:ext cx="5864225" cy="2744470"/>
            <a:chOff x="2462974" y="2749486"/>
            <a:chExt cx="5864225" cy="2744470"/>
          </a:xfrm>
        </p:grpSpPr>
        <p:sp>
          <p:nvSpPr>
            <p:cNvPr id="6" name="object 6"/>
            <p:cNvSpPr/>
            <p:nvPr/>
          </p:nvSpPr>
          <p:spPr>
            <a:xfrm>
              <a:off x="7967471" y="3819143"/>
              <a:ext cx="360045" cy="304800"/>
            </a:xfrm>
            <a:custGeom>
              <a:avLst/>
              <a:gdLst/>
              <a:ahLst/>
              <a:cxnLst/>
              <a:rect l="l" t="t" r="r" b="b"/>
              <a:pathLst>
                <a:path w="360045" h="304800">
                  <a:moveTo>
                    <a:pt x="241680" y="0"/>
                  </a:moveTo>
                  <a:lnTo>
                    <a:pt x="61849" y="0"/>
                  </a:lnTo>
                  <a:lnTo>
                    <a:pt x="50161" y="1049"/>
                  </a:lnTo>
                  <a:lnTo>
                    <a:pt x="11840" y="26348"/>
                  </a:lnTo>
                  <a:lnTo>
                    <a:pt x="0" y="62102"/>
                  </a:lnTo>
                  <a:lnTo>
                    <a:pt x="0" y="242696"/>
                  </a:lnTo>
                  <a:lnTo>
                    <a:pt x="22478" y="287908"/>
                  </a:lnTo>
                  <a:lnTo>
                    <a:pt x="61849" y="304800"/>
                  </a:lnTo>
                  <a:lnTo>
                    <a:pt x="241680" y="304800"/>
                  </a:lnTo>
                  <a:lnTo>
                    <a:pt x="286638" y="287908"/>
                  </a:lnTo>
                  <a:lnTo>
                    <a:pt x="293642" y="276605"/>
                  </a:lnTo>
                  <a:lnTo>
                    <a:pt x="56133" y="276605"/>
                  </a:lnTo>
                  <a:lnTo>
                    <a:pt x="44957" y="270890"/>
                  </a:lnTo>
                  <a:lnTo>
                    <a:pt x="39323" y="265255"/>
                  </a:lnTo>
                  <a:lnTo>
                    <a:pt x="33781" y="259587"/>
                  </a:lnTo>
                  <a:lnTo>
                    <a:pt x="28067" y="248411"/>
                  </a:lnTo>
                  <a:lnTo>
                    <a:pt x="28067" y="50800"/>
                  </a:lnTo>
                  <a:lnTo>
                    <a:pt x="33781" y="45211"/>
                  </a:lnTo>
                  <a:lnTo>
                    <a:pt x="39370" y="39496"/>
                  </a:lnTo>
                  <a:lnTo>
                    <a:pt x="44957" y="28193"/>
                  </a:lnTo>
                  <a:lnTo>
                    <a:pt x="258445" y="28193"/>
                  </a:lnTo>
                  <a:lnTo>
                    <a:pt x="269748" y="16890"/>
                  </a:lnTo>
                  <a:lnTo>
                    <a:pt x="269748" y="5587"/>
                  </a:lnTo>
                  <a:lnTo>
                    <a:pt x="262165" y="2357"/>
                  </a:lnTo>
                  <a:lnTo>
                    <a:pt x="255666" y="698"/>
                  </a:lnTo>
                  <a:lnTo>
                    <a:pt x="249191" y="87"/>
                  </a:lnTo>
                  <a:lnTo>
                    <a:pt x="241680" y="0"/>
                  </a:lnTo>
                  <a:close/>
                </a:path>
                <a:path w="360045" h="304800">
                  <a:moveTo>
                    <a:pt x="303529" y="163702"/>
                  </a:moveTo>
                  <a:lnTo>
                    <a:pt x="292226" y="163702"/>
                  </a:lnTo>
                  <a:lnTo>
                    <a:pt x="292226" y="169290"/>
                  </a:lnTo>
                  <a:lnTo>
                    <a:pt x="280924" y="180593"/>
                  </a:lnTo>
                  <a:lnTo>
                    <a:pt x="275335" y="186308"/>
                  </a:lnTo>
                  <a:lnTo>
                    <a:pt x="275335" y="259587"/>
                  </a:lnTo>
                  <a:lnTo>
                    <a:pt x="269748" y="265302"/>
                  </a:lnTo>
                  <a:lnTo>
                    <a:pt x="262165" y="269426"/>
                  </a:lnTo>
                  <a:lnTo>
                    <a:pt x="255666" y="273050"/>
                  </a:lnTo>
                  <a:lnTo>
                    <a:pt x="249191" y="275625"/>
                  </a:lnTo>
                  <a:lnTo>
                    <a:pt x="241680" y="276605"/>
                  </a:lnTo>
                  <a:lnTo>
                    <a:pt x="293642" y="276605"/>
                  </a:lnTo>
                  <a:lnTo>
                    <a:pt x="293993" y="276040"/>
                  </a:lnTo>
                  <a:lnTo>
                    <a:pt x="299275" y="265255"/>
                  </a:lnTo>
                  <a:lnTo>
                    <a:pt x="302462" y="254494"/>
                  </a:lnTo>
                  <a:lnTo>
                    <a:pt x="303529" y="242696"/>
                  </a:lnTo>
                  <a:lnTo>
                    <a:pt x="303529" y="163702"/>
                  </a:lnTo>
                  <a:close/>
                </a:path>
                <a:path w="360045" h="304800">
                  <a:moveTo>
                    <a:pt x="106806" y="96011"/>
                  </a:moveTo>
                  <a:lnTo>
                    <a:pt x="89916" y="96011"/>
                  </a:lnTo>
                  <a:lnTo>
                    <a:pt x="61849" y="124205"/>
                  </a:lnTo>
                  <a:lnTo>
                    <a:pt x="61849" y="129793"/>
                  </a:lnTo>
                  <a:lnTo>
                    <a:pt x="56133" y="135508"/>
                  </a:lnTo>
                  <a:lnTo>
                    <a:pt x="56133" y="141096"/>
                  </a:lnTo>
                  <a:lnTo>
                    <a:pt x="61849" y="146811"/>
                  </a:lnTo>
                  <a:lnTo>
                    <a:pt x="61849" y="152400"/>
                  </a:lnTo>
                  <a:lnTo>
                    <a:pt x="157352" y="242696"/>
                  </a:lnTo>
                  <a:lnTo>
                    <a:pt x="157352" y="248411"/>
                  </a:lnTo>
                  <a:lnTo>
                    <a:pt x="174244" y="248411"/>
                  </a:lnTo>
                  <a:lnTo>
                    <a:pt x="179831" y="242696"/>
                  </a:lnTo>
                  <a:lnTo>
                    <a:pt x="264172" y="157987"/>
                  </a:lnTo>
                  <a:lnTo>
                    <a:pt x="168655" y="157987"/>
                  </a:lnTo>
                  <a:lnTo>
                    <a:pt x="106806" y="96011"/>
                  </a:lnTo>
                  <a:close/>
                </a:path>
                <a:path w="360045" h="304800">
                  <a:moveTo>
                    <a:pt x="325881" y="11302"/>
                  </a:moveTo>
                  <a:lnTo>
                    <a:pt x="314705" y="11302"/>
                  </a:lnTo>
                  <a:lnTo>
                    <a:pt x="168655" y="157987"/>
                  </a:lnTo>
                  <a:lnTo>
                    <a:pt x="264172" y="157987"/>
                  </a:lnTo>
                  <a:lnTo>
                    <a:pt x="359663" y="62102"/>
                  </a:lnTo>
                  <a:lnTo>
                    <a:pt x="359663" y="45211"/>
                  </a:lnTo>
                  <a:lnTo>
                    <a:pt x="354075" y="39496"/>
                  </a:lnTo>
                  <a:lnTo>
                    <a:pt x="331597" y="16890"/>
                  </a:lnTo>
                  <a:lnTo>
                    <a:pt x="325881" y="16890"/>
                  </a:lnTo>
                  <a:lnTo>
                    <a:pt x="325881" y="11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77261" y="2763773"/>
              <a:ext cx="5588635" cy="2715895"/>
            </a:xfrm>
            <a:custGeom>
              <a:avLst/>
              <a:gdLst/>
              <a:ahLst/>
              <a:cxnLst/>
              <a:rect l="l" t="t" r="r" b="b"/>
              <a:pathLst>
                <a:path w="5588634" h="2715895">
                  <a:moveTo>
                    <a:pt x="0" y="452627"/>
                  </a:moveTo>
                  <a:lnTo>
                    <a:pt x="2656" y="403316"/>
                  </a:lnTo>
                  <a:lnTo>
                    <a:pt x="10441" y="355541"/>
                  </a:lnTo>
                  <a:lnTo>
                    <a:pt x="23079" y="309579"/>
                  </a:lnTo>
                  <a:lnTo>
                    <a:pt x="40293" y="265705"/>
                  </a:lnTo>
                  <a:lnTo>
                    <a:pt x="61806" y="224197"/>
                  </a:lnTo>
                  <a:lnTo>
                    <a:pt x="87343" y="185330"/>
                  </a:lnTo>
                  <a:lnTo>
                    <a:pt x="116627" y="149381"/>
                  </a:lnTo>
                  <a:lnTo>
                    <a:pt x="149381" y="116627"/>
                  </a:lnTo>
                  <a:lnTo>
                    <a:pt x="185330" y="87343"/>
                  </a:lnTo>
                  <a:lnTo>
                    <a:pt x="224197" y="61806"/>
                  </a:lnTo>
                  <a:lnTo>
                    <a:pt x="265705" y="40293"/>
                  </a:lnTo>
                  <a:lnTo>
                    <a:pt x="309579" y="23079"/>
                  </a:lnTo>
                  <a:lnTo>
                    <a:pt x="355541" y="10441"/>
                  </a:lnTo>
                  <a:lnTo>
                    <a:pt x="403316" y="2656"/>
                  </a:lnTo>
                  <a:lnTo>
                    <a:pt x="452627" y="0"/>
                  </a:lnTo>
                  <a:lnTo>
                    <a:pt x="5135880" y="0"/>
                  </a:lnTo>
                  <a:lnTo>
                    <a:pt x="5185191" y="2656"/>
                  </a:lnTo>
                  <a:lnTo>
                    <a:pt x="5232966" y="10441"/>
                  </a:lnTo>
                  <a:lnTo>
                    <a:pt x="5278928" y="23079"/>
                  </a:lnTo>
                  <a:lnTo>
                    <a:pt x="5322802" y="40293"/>
                  </a:lnTo>
                  <a:lnTo>
                    <a:pt x="5364310" y="61806"/>
                  </a:lnTo>
                  <a:lnTo>
                    <a:pt x="5403177" y="87343"/>
                  </a:lnTo>
                  <a:lnTo>
                    <a:pt x="5439126" y="116627"/>
                  </a:lnTo>
                  <a:lnTo>
                    <a:pt x="5471880" y="149381"/>
                  </a:lnTo>
                  <a:lnTo>
                    <a:pt x="5501164" y="185330"/>
                  </a:lnTo>
                  <a:lnTo>
                    <a:pt x="5526701" y="224197"/>
                  </a:lnTo>
                  <a:lnTo>
                    <a:pt x="5548214" y="265705"/>
                  </a:lnTo>
                  <a:lnTo>
                    <a:pt x="5565428" y="309579"/>
                  </a:lnTo>
                  <a:lnTo>
                    <a:pt x="5578066" y="355541"/>
                  </a:lnTo>
                  <a:lnTo>
                    <a:pt x="5585851" y="403316"/>
                  </a:lnTo>
                  <a:lnTo>
                    <a:pt x="5588508" y="452627"/>
                  </a:lnTo>
                  <a:lnTo>
                    <a:pt x="5588508" y="2263140"/>
                  </a:lnTo>
                  <a:lnTo>
                    <a:pt x="5585851" y="2312451"/>
                  </a:lnTo>
                  <a:lnTo>
                    <a:pt x="5578066" y="2360226"/>
                  </a:lnTo>
                  <a:lnTo>
                    <a:pt x="5565428" y="2406188"/>
                  </a:lnTo>
                  <a:lnTo>
                    <a:pt x="5548214" y="2450062"/>
                  </a:lnTo>
                  <a:lnTo>
                    <a:pt x="5526701" y="2491570"/>
                  </a:lnTo>
                  <a:lnTo>
                    <a:pt x="5501164" y="2530437"/>
                  </a:lnTo>
                  <a:lnTo>
                    <a:pt x="5471880" y="2566386"/>
                  </a:lnTo>
                  <a:lnTo>
                    <a:pt x="5439126" y="2599140"/>
                  </a:lnTo>
                  <a:lnTo>
                    <a:pt x="5403177" y="2628424"/>
                  </a:lnTo>
                  <a:lnTo>
                    <a:pt x="5364310" y="2653961"/>
                  </a:lnTo>
                  <a:lnTo>
                    <a:pt x="5322802" y="2675474"/>
                  </a:lnTo>
                  <a:lnTo>
                    <a:pt x="5278928" y="2692688"/>
                  </a:lnTo>
                  <a:lnTo>
                    <a:pt x="5232966" y="2705326"/>
                  </a:lnTo>
                  <a:lnTo>
                    <a:pt x="5185191" y="2713111"/>
                  </a:lnTo>
                  <a:lnTo>
                    <a:pt x="5135880" y="2715767"/>
                  </a:lnTo>
                  <a:lnTo>
                    <a:pt x="452627" y="2715767"/>
                  </a:lnTo>
                  <a:lnTo>
                    <a:pt x="403316" y="2713111"/>
                  </a:lnTo>
                  <a:lnTo>
                    <a:pt x="355541" y="2705326"/>
                  </a:lnTo>
                  <a:lnTo>
                    <a:pt x="309579" y="2692688"/>
                  </a:lnTo>
                  <a:lnTo>
                    <a:pt x="265705" y="2675474"/>
                  </a:lnTo>
                  <a:lnTo>
                    <a:pt x="224197" y="2653961"/>
                  </a:lnTo>
                  <a:lnTo>
                    <a:pt x="185330" y="2628424"/>
                  </a:lnTo>
                  <a:lnTo>
                    <a:pt x="149381" y="2599140"/>
                  </a:lnTo>
                  <a:lnTo>
                    <a:pt x="116627" y="2566386"/>
                  </a:lnTo>
                  <a:lnTo>
                    <a:pt x="87343" y="2530437"/>
                  </a:lnTo>
                  <a:lnTo>
                    <a:pt x="61806" y="2491570"/>
                  </a:lnTo>
                  <a:lnTo>
                    <a:pt x="40293" y="2450062"/>
                  </a:lnTo>
                  <a:lnTo>
                    <a:pt x="23079" y="2406188"/>
                  </a:lnTo>
                  <a:lnTo>
                    <a:pt x="10441" y="2360226"/>
                  </a:lnTo>
                  <a:lnTo>
                    <a:pt x="2656" y="2312451"/>
                  </a:lnTo>
                  <a:lnTo>
                    <a:pt x="0" y="2263140"/>
                  </a:lnTo>
                  <a:lnTo>
                    <a:pt x="0" y="452627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8514778" y="2754058"/>
            <a:ext cx="5615940" cy="2746375"/>
            <a:chOff x="8514778" y="2754058"/>
            <a:chExt cx="5615940" cy="2746375"/>
          </a:xfrm>
        </p:grpSpPr>
        <p:sp>
          <p:nvSpPr>
            <p:cNvPr id="9" name="object 9"/>
            <p:cNvSpPr/>
            <p:nvPr/>
          </p:nvSpPr>
          <p:spPr>
            <a:xfrm>
              <a:off x="11119104" y="3182111"/>
              <a:ext cx="405765" cy="1085215"/>
            </a:xfrm>
            <a:custGeom>
              <a:avLst/>
              <a:gdLst/>
              <a:ahLst/>
              <a:cxnLst/>
              <a:rect l="l" t="t" r="r" b="b"/>
              <a:pathLst>
                <a:path w="405765" h="1085214">
                  <a:moveTo>
                    <a:pt x="326263" y="163703"/>
                  </a:moveTo>
                  <a:lnTo>
                    <a:pt x="315087" y="163703"/>
                  </a:lnTo>
                  <a:lnTo>
                    <a:pt x="315087" y="169291"/>
                  </a:lnTo>
                  <a:lnTo>
                    <a:pt x="303784" y="180594"/>
                  </a:lnTo>
                  <a:lnTo>
                    <a:pt x="298196" y="186309"/>
                  </a:lnTo>
                  <a:lnTo>
                    <a:pt x="298196" y="259588"/>
                  </a:lnTo>
                  <a:lnTo>
                    <a:pt x="292608" y="265303"/>
                  </a:lnTo>
                  <a:lnTo>
                    <a:pt x="285013" y="269430"/>
                  </a:lnTo>
                  <a:lnTo>
                    <a:pt x="278523" y="273050"/>
                  </a:lnTo>
                  <a:lnTo>
                    <a:pt x="272046" y="275628"/>
                  </a:lnTo>
                  <a:lnTo>
                    <a:pt x="264541" y="276606"/>
                  </a:lnTo>
                  <a:lnTo>
                    <a:pt x="78994" y="276606"/>
                  </a:lnTo>
                  <a:lnTo>
                    <a:pt x="67818" y="270891"/>
                  </a:lnTo>
                  <a:lnTo>
                    <a:pt x="56515" y="259588"/>
                  </a:lnTo>
                  <a:lnTo>
                    <a:pt x="50927" y="248412"/>
                  </a:lnTo>
                  <a:lnTo>
                    <a:pt x="50927" y="50800"/>
                  </a:lnTo>
                  <a:lnTo>
                    <a:pt x="62230" y="39497"/>
                  </a:lnTo>
                  <a:lnTo>
                    <a:pt x="67818" y="28194"/>
                  </a:lnTo>
                  <a:lnTo>
                    <a:pt x="281305" y="28194"/>
                  </a:lnTo>
                  <a:lnTo>
                    <a:pt x="264541" y="0"/>
                  </a:lnTo>
                  <a:lnTo>
                    <a:pt x="84709" y="0"/>
                  </a:lnTo>
                  <a:lnTo>
                    <a:pt x="45339" y="16891"/>
                  </a:lnTo>
                  <a:lnTo>
                    <a:pt x="23990" y="49504"/>
                  </a:lnTo>
                  <a:lnTo>
                    <a:pt x="22860" y="62103"/>
                  </a:lnTo>
                  <a:lnTo>
                    <a:pt x="22860" y="242697"/>
                  </a:lnTo>
                  <a:lnTo>
                    <a:pt x="45339" y="287909"/>
                  </a:lnTo>
                  <a:lnTo>
                    <a:pt x="84709" y="304800"/>
                  </a:lnTo>
                  <a:lnTo>
                    <a:pt x="264541" y="304800"/>
                  </a:lnTo>
                  <a:lnTo>
                    <a:pt x="309499" y="287909"/>
                  </a:lnTo>
                  <a:lnTo>
                    <a:pt x="316471" y="276606"/>
                  </a:lnTo>
                  <a:lnTo>
                    <a:pt x="316826" y="276047"/>
                  </a:lnTo>
                  <a:lnTo>
                    <a:pt x="322072" y="265264"/>
                  </a:lnTo>
                  <a:lnTo>
                    <a:pt x="325208" y="254495"/>
                  </a:lnTo>
                  <a:lnTo>
                    <a:pt x="326263" y="242697"/>
                  </a:lnTo>
                  <a:lnTo>
                    <a:pt x="326263" y="163703"/>
                  </a:lnTo>
                  <a:close/>
                </a:path>
                <a:path w="405765" h="1085214">
                  <a:moveTo>
                    <a:pt x="342011" y="926338"/>
                  </a:moveTo>
                  <a:lnTo>
                    <a:pt x="329311" y="926338"/>
                  </a:lnTo>
                  <a:lnTo>
                    <a:pt x="329311" y="932688"/>
                  </a:lnTo>
                  <a:lnTo>
                    <a:pt x="316738" y="945388"/>
                  </a:lnTo>
                  <a:lnTo>
                    <a:pt x="310388" y="951738"/>
                  </a:lnTo>
                  <a:lnTo>
                    <a:pt x="310286" y="1021003"/>
                  </a:lnTo>
                  <a:lnTo>
                    <a:pt x="309587" y="1027938"/>
                  </a:lnTo>
                  <a:lnTo>
                    <a:pt x="272415" y="1053338"/>
                  </a:lnTo>
                  <a:lnTo>
                    <a:pt x="69723" y="1053338"/>
                  </a:lnTo>
                  <a:lnTo>
                    <a:pt x="35585" y="1027938"/>
                  </a:lnTo>
                  <a:lnTo>
                    <a:pt x="31623" y="1015238"/>
                  </a:lnTo>
                  <a:lnTo>
                    <a:pt x="31623" y="812038"/>
                  </a:lnTo>
                  <a:lnTo>
                    <a:pt x="32702" y="803605"/>
                  </a:lnTo>
                  <a:lnTo>
                    <a:pt x="35585" y="796963"/>
                  </a:lnTo>
                  <a:lnTo>
                    <a:pt x="39649" y="791502"/>
                  </a:lnTo>
                  <a:lnTo>
                    <a:pt x="44323" y="786638"/>
                  </a:lnTo>
                  <a:lnTo>
                    <a:pt x="50076" y="779297"/>
                  </a:lnTo>
                  <a:lnTo>
                    <a:pt x="57023" y="775525"/>
                  </a:lnTo>
                  <a:lnTo>
                    <a:pt x="63957" y="774141"/>
                  </a:lnTo>
                  <a:lnTo>
                    <a:pt x="69723" y="773938"/>
                  </a:lnTo>
                  <a:lnTo>
                    <a:pt x="291338" y="773938"/>
                  </a:lnTo>
                  <a:lnTo>
                    <a:pt x="304038" y="761238"/>
                  </a:lnTo>
                  <a:lnTo>
                    <a:pt x="272415" y="742188"/>
                  </a:lnTo>
                  <a:lnTo>
                    <a:pt x="69723" y="742188"/>
                  </a:lnTo>
                  <a:lnTo>
                    <a:pt x="25273" y="761238"/>
                  </a:lnTo>
                  <a:lnTo>
                    <a:pt x="1282" y="797852"/>
                  </a:lnTo>
                  <a:lnTo>
                    <a:pt x="0" y="812038"/>
                  </a:lnTo>
                  <a:lnTo>
                    <a:pt x="0" y="1015238"/>
                  </a:lnTo>
                  <a:lnTo>
                    <a:pt x="13335" y="1052753"/>
                  </a:lnTo>
                  <a:lnTo>
                    <a:pt x="45110" y="1080325"/>
                  </a:lnTo>
                  <a:lnTo>
                    <a:pt x="69723" y="1085088"/>
                  </a:lnTo>
                  <a:lnTo>
                    <a:pt x="272415" y="1085088"/>
                  </a:lnTo>
                  <a:lnTo>
                    <a:pt x="312470" y="1074381"/>
                  </a:lnTo>
                  <a:lnTo>
                    <a:pt x="330974" y="1053338"/>
                  </a:lnTo>
                  <a:lnTo>
                    <a:pt x="331343" y="1052753"/>
                  </a:lnTo>
                  <a:lnTo>
                    <a:pt x="337261" y="1040638"/>
                  </a:lnTo>
                  <a:lnTo>
                    <a:pt x="340817" y="1028534"/>
                  </a:lnTo>
                  <a:lnTo>
                    <a:pt x="342011" y="1015238"/>
                  </a:lnTo>
                  <a:lnTo>
                    <a:pt x="342011" y="926338"/>
                  </a:lnTo>
                  <a:close/>
                </a:path>
                <a:path w="405765" h="1085214">
                  <a:moveTo>
                    <a:pt x="382524" y="45212"/>
                  </a:moveTo>
                  <a:lnTo>
                    <a:pt x="376936" y="39497"/>
                  </a:lnTo>
                  <a:lnTo>
                    <a:pt x="354457" y="16891"/>
                  </a:lnTo>
                  <a:lnTo>
                    <a:pt x="348742" y="16891"/>
                  </a:lnTo>
                  <a:lnTo>
                    <a:pt x="348742" y="11303"/>
                  </a:lnTo>
                  <a:lnTo>
                    <a:pt x="337566" y="11303"/>
                  </a:lnTo>
                  <a:lnTo>
                    <a:pt x="191389" y="157988"/>
                  </a:lnTo>
                  <a:lnTo>
                    <a:pt x="129667" y="96012"/>
                  </a:lnTo>
                  <a:lnTo>
                    <a:pt x="112776" y="96012"/>
                  </a:lnTo>
                  <a:lnTo>
                    <a:pt x="84709" y="124206"/>
                  </a:lnTo>
                  <a:lnTo>
                    <a:pt x="84709" y="129794"/>
                  </a:lnTo>
                  <a:lnTo>
                    <a:pt x="78994" y="135509"/>
                  </a:lnTo>
                  <a:lnTo>
                    <a:pt x="78994" y="141097"/>
                  </a:lnTo>
                  <a:lnTo>
                    <a:pt x="84709" y="146812"/>
                  </a:lnTo>
                  <a:lnTo>
                    <a:pt x="84709" y="152400"/>
                  </a:lnTo>
                  <a:lnTo>
                    <a:pt x="180213" y="242697"/>
                  </a:lnTo>
                  <a:lnTo>
                    <a:pt x="180213" y="248412"/>
                  </a:lnTo>
                  <a:lnTo>
                    <a:pt x="197104" y="248412"/>
                  </a:lnTo>
                  <a:lnTo>
                    <a:pt x="202692" y="242697"/>
                  </a:lnTo>
                  <a:lnTo>
                    <a:pt x="287020" y="157988"/>
                  </a:lnTo>
                  <a:lnTo>
                    <a:pt x="382524" y="62103"/>
                  </a:lnTo>
                  <a:lnTo>
                    <a:pt x="382524" y="45212"/>
                  </a:lnTo>
                  <a:close/>
                </a:path>
                <a:path w="405765" h="1085214">
                  <a:moveTo>
                    <a:pt x="405384" y="792988"/>
                  </a:moveTo>
                  <a:lnTo>
                    <a:pt x="373761" y="761238"/>
                  </a:lnTo>
                  <a:lnTo>
                    <a:pt x="367411" y="761238"/>
                  </a:lnTo>
                  <a:lnTo>
                    <a:pt x="367411" y="754888"/>
                  </a:lnTo>
                  <a:lnTo>
                    <a:pt x="354711" y="754888"/>
                  </a:lnTo>
                  <a:lnTo>
                    <a:pt x="189992" y="919988"/>
                  </a:lnTo>
                  <a:lnTo>
                    <a:pt x="126619" y="856488"/>
                  </a:lnTo>
                  <a:lnTo>
                    <a:pt x="120396" y="850138"/>
                  </a:lnTo>
                  <a:lnTo>
                    <a:pt x="101346" y="850138"/>
                  </a:lnTo>
                  <a:lnTo>
                    <a:pt x="69723" y="881888"/>
                  </a:lnTo>
                  <a:lnTo>
                    <a:pt x="69723" y="888238"/>
                  </a:lnTo>
                  <a:lnTo>
                    <a:pt x="63373" y="894588"/>
                  </a:lnTo>
                  <a:lnTo>
                    <a:pt x="63373" y="900938"/>
                  </a:lnTo>
                  <a:lnTo>
                    <a:pt x="69723" y="907288"/>
                  </a:lnTo>
                  <a:lnTo>
                    <a:pt x="69723" y="913638"/>
                  </a:lnTo>
                  <a:lnTo>
                    <a:pt x="177292" y="1015238"/>
                  </a:lnTo>
                  <a:lnTo>
                    <a:pt x="177292" y="1021588"/>
                  </a:lnTo>
                  <a:lnTo>
                    <a:pt x="196342" y="1021588"/>
                  </a:lnTo>
                  <a:lnTo>
                    <a:pt x="297688" y="919988"/>
                  </a:lnTo>
                  <a:lnTo>
                    <a:pt x="405384" y="812038"/>
                  </a:lnTo>
                  <a:lnTo>
                    <a:pt x="405384" y="792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29066" y="2768345"/>
              <a:ext cx="5587365" cy="2717800"/>
            </a:xfrm>
            <a:custGeom>
              <a:avLst/>
              <a:gdLst/>
              <a:ahLst/>
              <a:cxnLst/>
              <a:rect l="l" t="t" r="r" b="b"/>
              <a:pathLst>
                <a:path w="5587365" h="2717800">
                  <a:moveTo>
                    <a:pt x="0" y="452881"/>
                  </a:moveTo>
                  <a:lnTo>
                    <a:pt x="2658" y="403545"/>
                  </a:lnTo>
                  <a:lnTo>
                    <a:pt x="10448" y="355745"/>
                  </a:lnTo>
                  <a:lnTo>
                    <a:pt x="23093" y="309758"/>
                  </a:lnTo>
                  <a:lnTo>
                    <a:pt x="40317" y="265860"/>
                  </a:lnTo>
                  <a:lnTo>
                    <a:pt x="61844" y="224329"/>
                  </a:lnTo>
                  <a:lnTo>
                    <a:pt x="87396" y="185440"/>
                  </a:lnTo>
                  <a:lnTo>
                    <a:pt x="116697" y="149470"/>
                  </a:lnTo>
                  <a:lnTo>
                    <a:pt x="149470" y="116697"/>
                  </a:lnTo>
                  <a:lnTo>
                    <a:pt x="185440" y="87396"/>
                  </a:lnTo>
                  <a:lnTo>
                    <a:pt x="224329" y="61844"/>
                  </a:lnTo>
                  <a:lnTo>
                    <a:pt x="265860" y="40317"/>
                  </a:lnTo>
                  <a:lnTo>
                    <a:pt x="309758" y="23093"/>
                  </a:lnTo>
                  <a:lnTo>
                    <a:pt x="355745" y="10448"/>
                  </a:lnTo>
                  <a:lnTo>
                    <a:pt x="403545" y="2658"/>
                  </a:lnTo>
                  <a:lnTo>
                    <a:pt x="452881" y="0"/>
                  </a:lnTo>
                  <a:lnTo>
                    <a:pt x="5134101" y="0"/>
                  </a:lnTo>
                  <a:lnTo>
                    <a:pt x="5183438" y="2658"/>
                  </a:lnTo>
                  <a:lnTo>
                    <a:pt x="5231238" y="10448"/>
                  </a:lnTo>
                  <a:lnTo>
                    <a:pt x="5277225" y="23093"/>
                  </a:lnTo>
                  <a:lnTo>
                    <a:pt x="5321123" y="40317"/>
                  </a:lnTo>
                  <a:lnTo>
                    <a:pt x="5362654" y="61844"/>
                  </a:lnTo>
                  <a:lnTo>
                    <a:pt x="5401543" y="87396"/>
                  </a:lnTo>
                  <a:lnTo>
                    <a:pt x="5437513" y="116697"/>
                  </a:lnTo>
                  <a:lnTo>
                    <a:pt x="5470286" y="149470"/>
                  </a:lnTo>
                  <a:lnTo>
                    <a:pt x="5499587" y="185440"/>
                  </a:lnTo>
                  <a:lnTo>
                    <a:pt x="5525139" y="224329"/>
                  </a:lnTo>
                  <a:lnTo>
                    <a:pt x="5546666" y="265860"/>
                  </a:lnTo>
                  <a:lnTo>
                    <a:pt x="5563890" y="309758"/>
                  </a:lnTo>
                  <a:lnTo>
                    <a:pt x="5576535" y="355745"/>
                  </a:lnTo>
                  <a:lnTo>
                    <a:pt x="5584325" y="403545"/>
                  </a:lnTo>
                  <a:lnTo>
                    <a:pt x="5586983" y="452881"/>
                  </a:lnTo>
                  <a:lnTo>
                    <a:pt x="5586983" y="2264409"/>
                  </a:lnTo>
                  <a:lnTo>
                    <a:pt x="5584325" y="2313746"/>
                  </a:lnTo>
                  <a:lnTo>
                    <a:pt x="5576535" y="2361546"/>
                  </a:lnTo>
                  <a:lnTo>
                    <a:pt x="5563890" y="2407533"/>
                  </a:lnTo>
                  <a:lnTo>
                    <a:pt x="5546666" y="2451431"/>
                  </a:lnTo>
                  <a:lnTo>
                    <a:pt x="5525139" y="2492962"/>
                  </a:lnTo>
                  <a:lnTo>
                    <a:pt x="5499587" y="2531851"/>
                  </a:lnTo>
                  <a:lnTo>
                    <a:pt x="5470286" y="2567821"/>
                  </a:lnTo>
                  <a:lnTo>
                    <a:pt x="5437513" y="2600594"/>
                  </a:lnTo>
                  <a:lnTo>
                    <a:pt x="5401543" y="2629895"/>
                  </a:lnTo>
                  <a:lnTo>
                    <a:pt x="5362654" y="2655447"/>
                  </a:lnTo>
                  <a:lnTo>
                    <a:pt x="5321123" y="2676974"/>
                  </a:lnTo>
                  <a:lnTo>
                    <a:pt x="5277225" y="2694198"/>
                  </a:lnTo>
                  <a:lnTo>
                    <a:pt x="5231238" y="2706843"/>
                  </a:lnTo>
                  <a:lnTo>
                    <a:pt x="5183438" y="2714633"/>
                  </a:lnTo>
                  <a:lnTo>
                    <a:pt x="5134101" y="2717291"/>
                  </a:lnTo>
                  <a:lnTo>
                    <a:pt x="452881" y="2717291"/>
                  </a:lnTo>
                  <a:lnTo>
                    <a:pt x="403545" y="2714633"/>
                  </a:lnTo>
                  <a:lnTo>
                    <a:pt x="355745" y="2706843"/>
                  </a:lnTo>
                  <a:lnTo>
                    <a:pt x="309758" y="2694198"/>
                  </a:lnTo>
                  <a:lnTo>
                    <a:pt x="265860" y="2676974"/>
                  </a:lnTo>
                  <a:lnTo>
                    <a:pt x="224329" y="2655447"/>
                  </a:lnTo>
                  <a:lnTo>
                    <a:pt x="185440" y="2629895"/>
                  </a:lnTo>
                  <a:lnTo>
                    <a:pt x="149470" y="2600594"/>
                  </a:lnTo>
                  <a:lnTo>
                    <a:pt x="116697" y="2567821"/>
                  </a:lnTo>
                  <a:lnTo>
                    <a:pt x="87396" y="2531851"/>
                  </a:lnTo>
                  <a:lnTo>
                    <a:pt x="61844" y="2492962"/>
                  </a:lnTo>
                  <a:lnTo>
                    <a:pt x="40317" y="2451431"/>
                  </a:lnTo>
                  <a:lnTo>
                    <a:pt x="23093" y="2407533"/>
                  </a:lnTo>
                  <a:lnTo>
                    <a:pt x="10448" y="2361546"/>
                  </a:lnTo>
                  <a:lnTo>
                    <a:pt x="2658" y="2313746"/>
                  </a:lnTo>
                  <a:lnTo>
                    <a:pt x="0" y="2264409"/>
                  </a:lnTo>
                  <a:lnTo>
                    <a:pt x="0" y="452881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3481006" y="5932932"/>
            <a:ext cx="9759315" cy="2237105"/>
            <a:chOff x="3481006" y="5932932"/>
            <a:chExt cx="9759315" cy="2237105"/>
          </a:xfrm>
        </p:grpSpPr>
        <p:sp>
          <p:nvSpPr>
            <p:cNvPr id="12" name="object 12"/>
            <p:cNvSpPr/>
            <p:nvPr/>
          </p:nvSpPr>
          <p:spPr>
            <a:xfrm>
              <a:off x="8071103" y="5932932"/>
              <a:ext cx="577850" cy="490855"/>
            </a:xfrm>
            <a:custGeom>
              <a:avLst/>
              <a:gdLst/>
              <a:ahLst/>
              <a:cxnLst/>
              <a:rect l="l" t="t" r="r" b="b"/>
              <a:pathLst>
                <a:path w="577850" h="490854">
                  <a:moveTo>
                    <a:pt x="388112" y="0"/>
                  </a:moveTo>
                  <a:lnTo>
                    <a:pt x="99314" y="0"/>
                  </a:lnTo>
                  <a:lnTo>
                    <a:pt x="80502" y="1712"/>
                  </a:lnTo>
                  <a:lnTo>
                    <a:pt x="36068" y="27305"/>
                  </a:lnTo>
                  <a:lnTo>
                    <a:pt x="7889" y="60198"/>
                  </a:lnTo>
                  <a:lnTo>
                    <a:pt x="0" y="99949"/>
                  </a:lnTo>
                  <a:lnTo>
                    <a:pt x="0" y="390779"/>
                  </a:lnTo>
                  <a:lnTo>
                    <a:pt x="19020" y="444446"/>
                  </a:lnTo>
                  <a:lnTo>
                    <a:pt x="49736" y="475351"/>
                  </a:lnTo>
                  <a:lnTo>
                    <a:pt x="99314" y="490728"/>
                  </a:lnTo>
                  <a:lnTo>
                    <a:pt x="388112" y="490728"/>
                  </a:lnTo>
                  <a:lnTo>
                    <a:pt x="427561" y="483885"/>
                  </a:lnTo>
                  <a:lnTo>
                    <a:pt x="460248" y="463423"/>
                  </a:lnTo>
                  <a:lnTo>
                    <a:pt x="471574" y="445262"/>
                  </a:lnTo>
                  <a:lnTo>
                    <a:pt x="99314" y="445262"/>
                  </a:lnTo>
                  <a:lnTo>
                    <a:pt x="91122" y="443710"/>
                  </a:lnTo>
                  <a:lnTo>
                    <a:pt x="56497" y="418889"/>
                  </a:lnTo>
                  <a:lnTo>
                    <a:pt x="45085" y="390779"/>
                  </a:lnTo>
                  <a:lnTo>
                    <a:pt x="45085" y="99949"/>
                  </a:lnTo>
                  <a:lnTo>
                    <a:pt x="46634" y="87880"/>
                  </a:lnTo>
                  <a:lnTo>
                    <a:pt x="50720" y="78359"/>
                  </a:lnTo>
                  <a:lnTo>
                    <a:pt x="56497" y="70552"/>
                  </a:lnTo>
                  <a:lnTo>
                    <a:pt x="63119" y="63627"/>
                  </a:lnTo>
                  <a:lnTo>
                    <a:pt x="71310" y="53127"/>
                  </a:lnTo>
                  <a:lnTo>
                    <a:pt x="81216" y="47736"/>
                  </a:lnTo>
                  <a:lnTo>
                    <a:pt x="91122" y="45749"/>
                  </a:lnTo>
                  <a:lnTo>
                    <a:pt x="99314" y="45466"/>
                  </a:lnTo>
                  <a:lnTo>
                    <a:pt x="415163" y="45466"/>
                  </a:lnTo>
                  <a:lnTo>
                    <a:pt x="433197" y="27305"/>
                  </a:lnTo>
                  <a:lnTo>
                    <a:pt x="433197" y="9144"/>
                  </a:lnTo>
                  <a:lnTo>
                    <a:pt x="421080" y="3857"/>
                  </a:lnTo>
                  <a:lnTo>
                    <a:pt x="410654" y="1143"/>
                  </a:lnTo>
                  <a:lnTo>
                    <a:pt x="400228" y="142"/>
                  </a:lnTo>
                  <a:lnTo>
                    <a:pt x="388112" y="0"/>
                  </a:lnTo>
                  <a:close/>
                </a:path>
                <a:path w="577850" h="490854">
                  <a:moveTo>
                    <a:pt x="487299" y="263525"/>
                  </a:moveTo>
                  <a:lnTo>
                    <a:pt x="469265" y="263525"/>
                  </a:lnTo>
                  <a:lnTo>
                    <a:pt x="469265" y="272669"/>
                  </a:lnTo>
                  <a:lnTo>
                    <a:pt x="442214" y="299847"/>
                  </a:lnTo>
                  <a:lnTo>
                    <a:pt x="442214" y="390779"/>
                  </a:lnTo>
                  <a:lnTo>
                    <a:pt x="442073" y="398990"/>
                  </a:lnTo>
                  <a:lnTo>
                    <a:pt x="410654" y="439610"/>
                  </a:lnTo>
                  <a:lnTo>
                    <a:pt x="388112" y="445262"/>
                  </a:lnTo>
                  <a:lnTo>
                    <a:pt x="471574" y="445262"/>
                  </a:lnTo>
                  <a:lnTo>
                    <a:pt x="472082" y="444446"/>
                  </a:lnTo>
                  <a:lnTo>
                    <a:pt x="480550" y="427101"/>
                  </a:lnTo>
                  <a:lnTo>
                    <a:pt x="485608" y="409827"/>
                  </a:lnTo>
                  <a:lnTo>
                    <a:pt x="487299" y="390779"/>
                  </a:lnTo>
                  <a:lnTo>
                    <a:pt x="487299" y="263525"/>
                  </a:lnTo>
                  <a:close/>
                </a:path>
                <a:path w="577850" h="490854">
                  <a:moveTo>
                    <a:pt x="171450" y="154432"/>
                  </a:moveTo>
                  <a:lnTo>
                    <a:pt x="162432" y="154432"/>
                  </a:lnTo>
                  <a:lnTo>
                    <a:pt x="155670" y="154574"/>
                  </a:lnTo>
                  <a:lnTo>
                    <a:pt x="148907" y="155575"/>
                  </a:lnTo>
                  <a:lnTo>
                    <a:pt x="142144" y="158289"/>
                  </a:lnTo>
                  <a:lnTo>
                    <a:pt x="135381" y="163576"/>
                  </a:lnTo>
                  <a:lnTo>
                    <a:pt x="99314" y="199898"/>
                  </a:lnTo>
                  <a:lnTo>
                    <a:pt x="99314" y="209042"/>
                  </a:lnTo>
                  <a:lnTo>
                    <a:pt x="90297" y="218059"/>
                  </a:lnTo>
                  <a:lnTo>
                    <a:pt x="91705" y="224897"/>
                  </a:lnTo>
                  <a:lnTo>
                    <a:pt x="97905" y="238525"/>
                  </a:lnTo>
                  <a:lnTo>
                    <a:pt x="99314" y="245364"/>
                  </a:lnTo>
                  <a:lnTo>
                    <a:pt x="252729" y="390779"/>
                  </a:lnTo>
                  <a:lnTo>
                    <a:pt x="252729" y="399796"/>
                  </a:lnTo>
                  <a:lnTo>
                    <a:pt x="279780" y="399796"/>
                  </a:lnTo>
                  <a:lnTo>
                    <a:pt x="424147" y="254508"/>
                  </a:lnTo>
                  <a:lnTo>
                    <a:pt x="270764" y="254508"/>
                  </a:lnTo>
                  <a:lnTo>
                    <a:pt x="171450" y="154432"/>
                  </a:lnTo>
                  <a:close/>
                </a:path>
                <a:path w="577850" h="490854">
                  <a:moveTo>
                    <a:pt x="523494" y="18161"/>
                  </a:moveTo>
                  <a:lnTo>
                    <a:pt x="505332" y="18161"/>
                  </a:lnTo>
                  <a:lnTo>
                    <a:pt x="270764" y="254508"/>
                  </a:lnTo>
                  <a:lnTo>
                    <a:pt x="424147" y="254508"/>
                  </a:lnTo>
                  <a:lnTo>
                    <a:pt x="577596" y="99949"/>
                  </a:lnTo>
                  <a:lnTo>
                    <a:pt x="532511" y="27305"/>
                  </a:lnTo>
                  <a:lnTo>
                    <a:pt x="523494" y="27305"/>
                  </a:lnTo>
                  <a:lnTo>
                    <a:pt x="523494" y="181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95294" y="6246114"/>
              <a:ext cx="9730740" cy="1910080"/>
            </a:xfrm>
            <a:custGeom>
              <a:avLst/>
              <a:gdLst/>
              <a:ahLst/>
              <a:cxnLst/>
              <a:rect l="l" t="t" r="r" b="b"/>
              <a:pathLst>
                <a:path w="9730740" h="1910079">
                  <a:moveTo>
                    <a:pt x="0" y="318262"/>
                  </a:moveTo>
                  <a:lnTo>
                    <a:pt x="3450" y="271232"/>
                  </a:lnTo>
                  <a:lnTo>
                    <a:pt x="13475" y="226344"/>
                  </a:lnTo>
                  <a:lnTo>
                    <a:pt x="29580" y="184092"/>
                  </a:lnTo>
                  <a:lnTo>
                    <a:pt x="51274" y="144966"/>
                  </a:lnTo>
                  <a:lnTo>
                    <a:pt x="78065" y="109460"/>
                  </a:lnTo>
                  <a:lnTo>
                    <a:pt x="109460" y="78065"/>
                  </a:lnTo>
                  <a:lnTo>
                    <a:pt x="144966" y="51274"/>
                  </a:lnTo>
                  <a:lnTo>
                    <a:pt x="184092" y="29580"/>
                  </a:lnTo>
                  <a:lnTo>
                    <a:pt x="226344" y="13475"/>
                  </a:lnTo>
                  <a:lnTo>
                    <a:pt x="271232" y="3450"/>
                  </a:lnTo>
                  <a:lnTo>
                    <a:pt x="318261" y="0"/>
                  </a:lnTo>
                  <a:lnTo>
                    <a:pt x="9412478" y="0"/>
                  </a:lnTo>
                  <a:lnTo>
                    <a:pt x="9459507" y="3450"/>
                  </a:lnTo>
                  <a:lnTo>
                    <a:pt x="9504395" y="13475"/>
                  </a:lnTo>
                  <a:lnTo>
                    <a:pt x="9546647" y="29580"/>
                  </a:lnTo>
                  <a:lnTo>
                    <a:pt x="9585773" y="51274"/>
                  </a:lnTo>
                  <a:lnTo>
                    <a:pt x="9621279" y="78065"/>
                  </a:lnTo>
                  <a:lnTo>
                    <a:pt x="9652674" y="109460"/>
                  </a:lnTo>
                  <a:lnTo>
                    <a:pt x="9679465" y="144966"/>
                  </a:lnTo>
                  <a:lnTo>
                    <a:pt x="9701159" y="184092"/>
                  </a:lnTo>
                  <a:lnTo>
                    <a:pt x="9717264" y="226344"/>
                  </a:lnTo>
                  <a:lnTo>
                    <a:pt x="9727289" y="271232"/>
                  </a:lnTo>
                  <a:lnTo>
                    <a:pt x="9730740" y="318262"/>
                  </a:lnTo>
                  <a:lnTo>
                    <a:pt x="9730740" y="1591310"/>
                  </a:lnTo>
                  <a:lnTo>
                    <a:pt x="9727289" y="1638339"/>
                  </a:lnTo>
                  <a:lnTo>
                    <a:pt x="9717264" y="1683227"/>
                  </a:lnTo>
                  <a:lnTo>
                    <a:pt x="9701159" y="1725479"/>
                  </a:lnTo>
                  <a:lnTo>
                    <a:pt x="9679465" y="1764605"/>
                  </a:lnTo>
                  <a:lnTo>
                    <a:pt x="9652674" y="1800111"/>
                  </a:lnTo>
                  <a:lnTo>
                    <a:pt x="9621279" y="1831506"/>
                  </a:lnTo>
                  <a:lnTo>
                    <a:pt x="9585773" y="1858297"/>
                  </a:lnTo>
                  <a:lnTo>
                    <a:pt x="9546647" y="1879991"/>
                  </a:lnTo>
                  <a:lnTo>
                    <a:pt x="9504395" y="1896096"/>
                  </a:lnTo>
                  <a:lnTo>
                    <a:pt x="9459507" y="1906121"/>
                  </a:lnTo>
                  <a:lnTo>
                    <a:pt x="9412478" y="1909572"/>
                  </a:lnTo>
                  <a:lnTo>
                    <a:pt x="318261" y="1909572"/>
                  </a:lnTo>
                  <a:lnTo>
                    <a:pt x="271232" y="1906121"/>
                  </a:lnTo>
                  <a:lnTo>
                    <a:pt x="226344" y="1896096"/>
                  </a:lnTo>
                  <a:lnTo>
                    <a:pt x="184092" y="1879991"/>
                  </a:lnTo>
                  <a:lnTo>
                    <a:pt x="144966" y="1858297"/>
                  </a:lnTo>
                  <a:lnTo>
                    <a:pt x="109460" y="1831506"/>
                  </a:lnTo>
                  <a:lnTo>
                    <a:pt x="78065" y="1800111"/>
                  </a:lnTo>
                  <a:lnTo>
                    <a:pt x="51274" y="1764605"/>
                  </a:lnTo>
                  <a:lnTo>
                    <a:pt x="29580" y="1725479"/>
                  </a:lnTo>
                  <a:lnTo>
                    <a:pt x="13475" y="1683227"/>
                  </a:lnTo>
                  <a:lnTo>
                    <a:pt x="3450" y="1638339"/>
                  </a:lnTo>
                  <a:lnTo>
                    <a:pt x="0" y="1591310"/>
                  </a:lnTo>
                  <a:lnTo>
                    <a:pt x="0" y="318262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784729" y="3223387"/>
            <a:ext cx="4801235" cy="1849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3380" marR="57785" indent="-361315">
              <a:lnSpc>
                <a:spcPct val="113799"/>
              </a:lnSpc>
              <a:spcBef>
                <a:spcPts val="10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dirty="0" sz="21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3E3E3E"/>
                </a:solidFill>
                <a:latin typeface="Tahoma"/>
                <a:cs typeface="Tahoma"/>
              </a:rPr>
              <a:t>through</a:t>
            </a:r>
            <a:r>
              <a:rPr dirty="0" sz="21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100" spc="-6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3E3E3E"/>
                </a:solidFill>
                <a:latin typeface="Tahoma"/>
                <a:cs typeface="Tahoma"/>
              </a:rPr>
              <a:t>TLS-protected</a:t>
            </a:r>
            <a:r>
              <a:rPr dirty="0" sz="21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3E3E3E"/>
                </a:solidFill>
                <a:latin typeface="Tahoma"/>
                <a:cs typeface="Tahoma"/>
              </a:rPr>
              <a:t>tunnel</a:t>
            </a:r>
            <a:endParaRPr sz="2100">
              <a:latin typeface="Tahoma"/>
              <a:cs typeface="Tahoma"/>
            </a:endParaRPr>
          </a:p>
          <a:p>
            <a:pPr marL="373380" indent="-361315">
              <a:lnSpc>
                <a:spcPct val="100000"/>
              </a:lnSpc>
              <a:spcBef>
                <a:spcPts val="36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8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dirty="0" sz="21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endParaRPr sz="2100">
              <a:latin typeface="Tahoma"/>
              <a:cs typeface="Tahoma"/>
            </a:endParaRPr>
          </a:p>
          <a:p>
            <a:pPr marL="373380" indent="-361315">
              <a:lnSpc>
                <a:spcPct val="100000"/>
              </a:lnSpc>
              <a:spcBef>
                <a:spcPts val="345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50">
                <a:solidFill>
                  <a:srgbClr val="3E3E3E"/>
                </a:solidFill>
                <a:latin typeface="Tahoma"/>
                <a:cs typeface="Tahoma"/>
              </a:rPr>
              <a:t>PEAPv0</a:t>
            </a:r>
            <a:r>
              <a:rPr dirty="0" sz="21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25">
                <a:solidFill>
                  <a:srgbClr val="3E3E3E"/>
                </a:solidFill>
                <a:latin typeface="Tahoma"/>
                <a:cs typeface="Tahoma"/>
              </a:rPr>
              <a:t>(EAP-MSCHAPv2)</a:t>
            </a:r>
            <a:r>
              <a:rPr dirty="0" sz="21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1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1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3E3E3E"/>
                </a:solidFill>
                <a:latin typeface="Tahoma"/>
                <a:cs typeface="Tahoma"/>
              </a:rPr>
              <a:t>PEAPv1</a:t>
            </a:r>
            <a:endParaRPr sz="2100">
              <a:latin typeface="Tahoma"/>
              <a:cs typeface="Tahoma"/>
            </a:endParaRPr>
          </a:p>
          <a:p>
            <a:pPr marL="373380">
              <a:lnSpc>
                <a:spcPct val="100000"/>
              </a:lnSpc>
              <a:spcBef>
                <a:spcPts val="360"/>
              </a:spcBef>
            </a:pPr>
            <a:r>
              <a:rPr dirty="0" sz="2100" spc="-25">
                <a:solidFill>
                  <a:srgbClr val="3E3E3E"/>
                </a:solidFill>
                <a:latin typeface="Tahoma"/>
                <a:cs typeface="Tahoma"/>
              </a:rPr>
              <a:t>(EAP-GTC)</a:t>
            </a:r>
            <a:r>
              <a:rPr dirty="0" sz="21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1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1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59964" y="2348483"/>
            <a:ext cx="5021580" cy="748665"/>
          </a:xfrm>
          <a:custGeom>
            <a:avLst/>
            <a:gdLst/>
            <a:ahLst/>
            <a:cxnLst/>
            <a:rect l="l" t="t" r="r" b="b"/>
            <a:pathLst>
              <a:path w="5021580" h="748664">
                <a:moveTo>
                  <a:pt x="4896866" y="0"/>
                </a:moveTo>
                <a:lnTo>
                  <a:pt x="124713" y="0"/>
                </a:lnTo>
                <a:lnTo>
                  <a:pt x="76188" y="9806"/>
                </a:lnTo>
                <a:lnTo>
                  <a:pt x="36544" y="36544"/>
                </a:lnTo>
                <a:lnTo>
                  <a:pt x="9806" y="76188"/>
                </a:lnTo>
                <a:lnTo>
                  <a:pt x="0" y="124714"/>
                </a:lnTo>
                <a:lnTo>
                  <a:pt x="0" y="623570"/>
                </a:lnTo>
                <a:lnTo>
                  <a:pt x="9806" y="672095"/>
                </a:lnTo>
                <a:lnTo>
                  <a:pt x="36544" y="711739"/>
                </a:lnTo>
                <a:lnTo>
                  <a:pt x="76188" y="738477"/>
                </a:lnTo>
                <a:lnTo>
                  <a:pt x="124713" y="748284"/>
                </a:lnTo>
                <a:lnTo>
                  <a:pt x="4896866" y="748284"/>
                </a:lnTo>
                <a:lnTo>
                  <a:pt x="4945391" y="738477"/>
                </a:lnTo>
                <a:lnTo>
                  <a:pt x="4985035" y="711739"/>
                </a:lnTo>
                <a:lnTo>
                  <a:pt x="5011773" y="672095"/>
                </a:lnTo>
                <a:lnTo>
                  <a:pt x="5021580" y="623570"/>
                </a:lnTo>
                <a:lnTo>
                  <a:pt x="5021580" y="124714"/>
                </a:lnTo>
                <a:lnTo>
                  <a:pt x="5011773" y="76188"/>
                </a:lnTo>
                <a:lnTo>
                  <a:pt x="4985035" y="36544"/>
                </a:lnTo>
                <a:lnTo>
                  <a:pt x="4945391" y="9806"/>
                </a:lnTo>
                <a:lnTo>
                  <a:pt x="489686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49700" y="2535682"/>
            <a:ext cx="26435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Protected</a:t>
            </a:r>
            <a:r>
              <a:rPr dirty="0" sz="21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EAP</a:t>
            </a:r>
            <a:r>
              <a:rPr dirty="0" sz="21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Tahoma"/>
                <a:cs typeface="Tahoma"/>
              </a:rPr>
              <a:t>(PEAP)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91396" y="3775709"/>
            <a:ext cx="491109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2440" marR="5080" indent="-460375">
              <a:lnSpc>
                <a:spcPct val="113900"/>
              </a:lnSpc>
              <a:spcBef>
                <a:spcPts val="100"/>
              </a:spcBef>
            </a:pPr>
            <a:r>
              <a:rPr dirty="0" sz="2100" spc="65">
                <a:solidFill>
                  <a:srgbClr val="3E3E3E"/>
                </a:solidFill>
                <a:latin typeface="Tahoma"/>
                <a:cs typeface="Tahoma"/>
              </a:rPr>
              <a:t>Similar</a:t>
            </a:r>
            <a:r>
              <a:rPr dirty="0" sz="21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1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3E3E3E"/>
                </a:solidFill>
                <a:latin typeface="Tahoma"/>
                <a:cs typeface="Tahoma"/>
              </a:rPr>
              <a:t>PEAP</a:t>
            </a:r>
            <a:r>
              <a:rPr dirty="0" sz="21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dirty="0" sz="21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1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1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3E3E3E"/>
                </a:solidFill>
                <a:latin typeface="Tahoma"/>
                <a:cs typeface="Tahoma"/>
              </a:rPr>
              <a:t>flexibility </a:t>
            </a:r>
            <a:r>
              <a:rPr dirty="0" sz="2100" spc="-6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2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1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3E3E3E"/>
                </a:solidFill>
                <a:latin typeface="Tahoma"/>
                <a:cs typeface="Tahoma"/>
              </a:rPr>
              <a:t>inner</a:t>
            </a:r>
            <a:r>
              <a:rPr dirty="0" sz="21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1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100" spc="105">
                <a:solidFill>
                  <a:srgbClr val="3E3E3E"/>
                </a:solidFill>
                <a:latin typeface="Tahoma"/>
                <a:cs typeface="Tahoma"/>
              </a:rPr>
              <a:t>method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11768" y="2353055"/>
            <a:ext cx="5020310" cy="744220"/>
          </a:xfrm>
          <a:custGeom>
            <a:avLst/>
            <a:gdLst/>
            <a:ahLst/>
            <a:cxnLst/>
            <a:rect l="l" t="t" r="r" b="b"/>
            <a:pathLst>
              <a:path w="5020309" h="744219">
                <a:moveTo>
                  <a:pt x="4896103" y="0"/>
                </a:moveTo>
                <a:lnTo>
                  <a:pt x="123951" y="0"/>
                </a:lnTo>
                <a:lnTo>
                  <a:pt x="75705" y="9741"/>
                </a:lnTo>
                <a:lnTo>
                  <a:pt x="36306" y="36306"/>
                </a:lnTo>
                <a:lnTo>
                  <a:pt x="9741" y="75705"/>
                </a:lnTo>
                <a:lnTo>
                  <a:pt x="0" y="123951"/>
                </a:lnTo>
                <a:lnTo>
                  <a:pt x="0" y="619760"/>
                </a:lnTo>
                <a:lnTo>
                  <a:pt x="9741" y="668006"/>
                </a:lnTo>
                <a:lnTo>
                  <a:pt x="36306" y="707405"/>
                </a:lnTo>
                <a:lnTo>
                  <a:pt x="75705" y="733970"/>
                </a:lnTo>
                <a:lnTo>
                  <a:pt x="123951" y="743712"/>
                </a:lnTo>
                <a:lnTo>
                  <a:pt x="4896103" y="743712"/>
                </a:lnTo>
                <a:lnTo>
                  <a:pt x="4944350" y="733970"/>
                </a:lnTo>
                <a:lnTo>
                  <a:pt x="4983749" y="707405"/>
                </a:lnTo>
                <a:lnTo>
                  <a:pt x="5010314" y="668006"/>
                </a:lnTo>
                <a:lnTo>
                  <a:pt x="5020055" y="619760"/>
                </a:lnTo>
                <a:lnTo>
                  <a:pt x="5020055" y="123951"/>
                </a:lnTo>
                <a:lnTo>
                  <a:pt x="5010314" y="75705"/>
                </a:lnTo>
                <a:lnTo>
                  <a:pt x="4983749" y="36306"/>
                </a:lnTo>
                <a:lnTo>
                  <a:pt x="4944350" y="9741"/>
                </a:lnTo>
                <a:lnTo>
                  <a:pt x="489610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180068" y="2538221"/>
            <a:ext cx="42843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67990" algn="l"/>
              </a:tabLst>
            </a:pP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Tu</a:t>
            </a:r>
            <a:r>
              <a:rPr dirty="0" sz="2100" spc="4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led</a:t>
            </a:r>
            <a:r>
              <a:rPr dirty="0" sz="21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Tahoma"/>
                <a:cs typeface="Tahoma"/>
              </a:rPr>
              <a:t>TL</a:t>
            </a:r>
            <a:r>
              <a:rPr dirty="0" sz="2100" spc="-1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100" spc="-5">
                <a:solidFill>
                  <a:srgbClr val="FFFFFF"/>
                </a:solidFill>
                <a:latin typeface="Tahoma"/>
                <a:cs typeface="Tahoma"/>
              </a:rPr>
              <a:t>(EA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100" spc="-95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100" spc="-35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dirty="0" sz="2100" spc="-2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100" spc="-100">
                <a:solidFill>
                  <a:srgbClr val="FFFFFF"/>
                </a:solidFill>
                <a:latin typeface="Tahoma"/>
                <a:cs typeface="Tahoma"/>
              </a:rPr>
              <a:t>S)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19547" y="6831076"/>
            <a:ext cx="672782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Cisco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alternative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PEAP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without</a:t>
            </a:r>
            <a:endParaRPr sz="2200">
              <a:latin typeface="Tahoma"/>
              <a:cs typeface="Tahoma"/>
            </a:endParaRPr>
          </a:p>
          <a:p>
            <a:pPr algn="ctr" marL="3175">
              <a:lnSpc>
                <a:spcPct val="100000"/>
              </a:lnSpc>
              <a:spcBef>
                <a:spcPts val="370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62400" y="5833871"/>
            <a:ext cx="8793480" cy="751840"/>
          </a:xfrm>
          <a:custGeom>
            <a:avLst/>
            <a:gdLst/>
            <a:ahLst/>
            <a:cxnLst/>
            <a:rect l="l" t="t" r="r" b="b"/>
            <a:pathLst>
              <a:path w="8793480" h="751840">
                <a:moveTo>
                  <a:pt x="8668258" y="0"/>
                </a:moveTo>
                <a:lnTo>
                  <a:pt x="125222" y="0"/>
                </a:lnTo>
                <a:lnTo>
                  <a:pt x="76455" y="9832"/>
                </a:lnTo>
                <a:lnTo>
                  <a:pt x="36655" y="36655"/>
                </a:lnTo>
                <a:lnTo>
                  <a:pt x="9832" y="76455"/>
                </a:lnTo>
                <a:lnTo>
                  <a:pt x="0" y="125221"/>
                </a:lnTo>
                <a:lnTo>
                  <a:pt x="0" y="626109"/>
                </a:lnTo>
                <a:lnTo>
                  <a:pt x="9832" y="674876"/>
                </a:lnTo>
                <a:lnTo>
                  <a:pt x="36655" y="714676"/>
                </a:lnTo>
                <a:lnTo>
                  <a:pt x="76455" y="741499"/>
                </a:lnTo>
                <a:lnTo>
                  <a:pt x="125222" y="751332"/>
                </a:lnTo>
                <a:lnTo>
                  <a:pt x="8668258" y="751332"/>
                </a:lnTo>
                <a:lnTo>
                  <a:pt x="8717024" y="741499"/>
                </a:lnTo>
                <a:lnTo>
                  <a:pt x="8756824" y="714676"/>
                </a:lnTo>
                <a:lnTo>
                  <a:pt x="8783647" y="674876"/>
                </a:lnTo>
                <a:lnTo>
                  <a:pt x="8793480" y="626109"/>
                </a:lnTo>
                <a:lnTo>
                  <a:pt x="8793480" y="125221"/>
                </a:lnTo>
                <a:lnTo>
                  <a:pt x="8783647" y="76455"/>
                </a:lnTo>
                <a:lnTo>
                  <a:pt x="8756824" y="36655"/>
                </a:lnTo>
                <a:lnTo>
                  <a:pt x="8717024" y="9832"/>
                </a:lnTo>
                <a:lnTo>
                  <a:pt x="866825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346575" y="6022670"/>
            <a:ext cx="802767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EAP</a:t>
            </a:r>
            <a:r>
              <a:rPr dirty="0" sz="21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1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Flexible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r>
              <a:rPr dirty="0" sz="21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via</a:t>
            </a:r>
            <a:r>
              <a:rPr dirty="0" sz="21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dirty="0" sz="21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Tunneling</a:t>
            </a:r>
            <a:r>
              <a:rPr dirty="0" sz="21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Tahoma"/>
                <a:cs typeface="Tahoma"/>
              </a:rPr>
              <a:t>(EAP-FAST)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00070" y="3641090"/>
            <a:ext cx="3396615" cy="3396615"/>
            <a:chOff x="3100070" y="3641090"/>
            <a:chExt cx="3396615" cy="3396615"/>
          </a:xfrm>
        </p:grpSpPr>
        <p:sp>
          <p:nvSpPr>
            <p:cNvPr id="3" name="object 3"/>
            <p:cNvSpPr/>
            <p:nvPr/>
          </p:nvSpPr>
          <p:spPr>
            <a:xfrm>
              <a:off x="3112770" y="3653790"/>
              <a:ext cx="3371215" cy="3371215"/>
            </a:xfrm>
            <a:custGeom>
              <a:avLst/>
              <a:gdLst/>
              <a:ahLst/>
              <a:cxnLst/>
              <a:rect l="l" t="t" r="r" b="b"/>
              <a:pathLst>
                <a:path w="3371215" h="3371215">
                  <a:moveTo>
                    <a:pt x="1685544" y="0"/>
                  </a:moveTo>
                  <a:lnTo>
                    <a:pt x="1637553" y="670"/>
                  </a:lnTo>
                  <a:lnTo>
                    <a:pt x="1589895" y="2668"/>
                  </a:lnTo>
                  <a:lnTo>
                    <a:pt x="1542587" y="5976"/>
                  </a:lnTo>
                  <a:lnTo>
                    <a:pt x="1495646" y="10577"/>
                  </a:lnTo>
                  <a:lnTo>
                    <a:pt x="1449091" y="16453"/>
                  </a:lnTo>
                  <a:lnTo>
                    <a:pt x="1402940" y="23586"/>
                  </a:lnTo>
                  <a:lnTo>
                    <a:pt x="1357210" y="31959"/>
                  </a:lnTo>
                  <a:lnTo>
                    <a:pt x="1311918" y="41552"/>
                  </a:lnTo>
                  <a:lnTo>
                    <a:pt x="1267083" y="52350"/>
                  </a:lnTo>
                  <a:lnTo>
                    <a:pt x="1222723" y="64333"/>
                  </a:lnTo>
                  <a:lnTo>
                    <a:pt x="1178855" y="77485"/>
                  </a:lnTo>
                  <a:lnTo>
                    <a:pt x="1135497" y="91786"/>
                  </a:lnTo>
                  <a:lnTo>
                    <a:pt x="1092666" y="107221"/>
                  </a:lnTo>
                  <a:lnTo>
                    <a:pt x="1050382" y="123770"/>
                  </a:lnTo>
                  <a:lnTo>
                    <a:pt x="1008661" y="141416"/>
                  </a:lnTo>
                  <a:lnTo>
                    <a:pt x="967520" y="160141"/>
                  </a:lnTo>
                  <a:lnTo>
                    <a:pt x="926979" y="179927"/>
                  </a:lnTo>
                  <a:lnTo>
                    <a:pt x="887055" y="200757"/>
                  </a:lnTo>
                  <a:lnTo>
                    <a:pt x="847765" y="222613"/>
                  </a:lnTo>
                  <a:lnTo>
                    <a:pt x="809128" y="245477"/>
                  </a:lnTo>
                  <a:lnTo>
                    <a:pt x="771161" y="269332"/>
                  </a:lnTo>
                  <a:lnTo>
                    <a:pt x="733881" y="294158"/>
                  </a:lnTo>
                  <a:lnTo>
                    <a:pt x="697307" y="319940"/>
                  </a:lnTo>
                  <a:lnTo>
                    <a:pt x="661457" y="346658"/>
                  </a:lnTo>
                  <a:lnTo>
                    <a:pt x="626348" y="374295"/>
                  </a:lnTo>
                  <a:lnTo>
                    <a:pt x="591998" y="402834"/>
                  </a:lnTo>
                  <a:lnTo>
                    <a:pt x="558425" y="432256"/>
                  </a:lnTo>
                  <a:lnTo>
                    <a:pt x="525646" y="462544"/>
                  </a:lnTo>
                  <a:lnTo>
                    <a:pt x="493680" y="493680"/>
                  </a:lnTo>
                  <a:lnTo>
                    <a:pt x="462544" y="525646"/>
                  </a:lnTo>
                  <a:lnTo>
                    <a:pt x="432256" y="558425"/>
                  </a:lnTo>
                  <a:lnTo>
                    <a:pt x="402834" y="591998"/>
                  </a:lnTo>
                  <a:lnTo>
                    <a:pt x="374295" y="626348"/>
                  </a:lnTo>
                  <a:lnTo>
                    <a:pt x="346658" y="661457"/>
                  </a:lnTo>
                  <a:lnTo>
                    <a:pt x="319940" y="697307"/>
                  </a:lnTo>
                  <a:lnTo>
                    <a:pt x="294158" y="733881"/>
                  </a:lnTo>
                  <a:lnTo>
                    <a:pt x="269332" y="771161"/>
                  </a:lnTo>
                  <a:lnTo>
                    <a:pt x="245477" y="809128"/>
                  </a:lnTo>
                  <a:lnTo>
                    <a:pt x="222613" y="847765"/>
                  </a:lnTo>
                  <a:lnTo>
                    <a:pt x="200757" y="887055"/>
                  </a:lnTo>
                  <a:lnTo>
                    <a:pt x="179927" y="926979"/>
                  </a:lnTo>
                  <a:lnTo>
                    <a:pt x="160141" y="967520"/>
                  </a:lnTo>
                  <a:lnTo>
                    <a:pt x="141416" y="1008661"/>
                  </a:lnTo>
                  <a:lnTo>
                    <a:pt x="123770" y="1050382"/>
                  </a:lnTo>
                  <a:lnTo>
                    <a:pt x="107221" y="1092666"/>
                  </a:lnTo>
                  <a:lnTo>
                    <a:pt x="91786" y="1135497"/>
                  </a:lnTo>
                  <a:lnTo>
                    <a:pt x="77485" y="1178855"/>
                  </a:lnTo>
                  <a:lnTo>
                    <a:pt x="64333" y="1222723"/>
                  </a:lnTo>
                  <a:lnTo>
                    <a:pt x="52350" y="1267083"/>
                  </a:lnTo>
                  <a:lnTo>
                    <a:pt x="41552" y="1311918"/>
                  </a:lnTo>
                  <a:lnTo>
                    <a:pt x="31959" y="1357210"/>
                  </a:lnTo>
                  <a:lnTo>
                    <a:pt x="23586" y="1402940"/>
                  </a:lnTo>
                  <a:lnTo>
                    <a:pt x="16453" y="1449091"/>
                  </a:lnTo>
                  <a:lnTo>
                    <a:pt x="10577" y="1495646"/>
                  </a:lnTo>
                  <a:lnTo>
                    <a:pt x="5976" y="1542587"/>
                  </a:lnTo>
                  <a:lnTo>
                    <a:pt x="2668" y="1589895"/>
                  </a:lnTo>
                  <a:lnTo>
                    <a:pt x="670" y="1637553"/>
                  </a:lnTo>
                  <a:lnTo>
                    <a:pt x="0" y="1685544"/>
                  </a:lnTo>
                  <a:lnTo>
                    <a:pt x="670" y="1733534"/>
                  </a:lnTo>
                  <a:lnTo>
                    <a:pt x="2668" y="1781192"/>
                  </a:lnTo>
                  <a:lnTo>
                    <a:pt x="5976" y="1828500"/>
                  </a:lnTo>
                  <a:lnTo>
                    <a:pt x="10577" y="1875441"/>
                  </a:lnTo>
                  <a:lnTo>
                    <a:pt x="16453" y="1921996"/>
                  </a:lnTo>
                  <a:lnTo>
                    <a:pt x="23586" y="1968147"/>
                  </a:lnTo>
                  <a:lnTo>
                    <a:pt x="31959" y="2013877"/>
                  </a:lnTo>
                  <a:lnTo>
                    <a:pt x="41552" y="2059169"/>
                  </a:lnTo>
                  <a:lnTo>
                    <a:pt x="52350" y="2104004"/>
                  </a:lnTo>
                  <a:lnTo>
                    <a:pt x="64333" y="2148364"/>
                  </a:lnTo>
                  <a:lnTo>
                    <a:pt x="77485" y="2192232"/>
                  </a:lnTo>
                  <a:lnTo>
                    <a:pt x="91786" y="2235590"/>
                  </a:lnTo>
                  <a:lnTo>
                    <a:pt x="107221" y="2278421"/>
                  </a:lnTo>
                  <a:lnTo>
                    <a:pt x="123770" y="2320705"/>
                  </a:lnTo>
                  <a:lnTo>
                    <a:pt x="141416" y="2362426"/>
                  </a:lnTo>
                  <a:lnTo>
                    <a:pt x="160141" y="2403567"/>
                  </a:lnTo>
                  <a:lnTo>
                    <a:pt x="179927" y="2444108"/>
                  </a:lnTo>
                  <a:lnTo>
                    <a:pt x="200757" y="2484032"/>
                  </a:lnTo>
                  <a:lnTo>
                    <a:pt x="222613" y="2523322"/>
                  </a:lnTo>
                  <a:lnTo>
                    <a:pt x="245477" y="2561959"/>
                  </a:lnTo>
                  <a:lnTo>
                    <a:pt x="269332" y="2599926"/>
                  </a:lnTo>
                  <a:lnTo>
                    <a:pt x="294158" y="2637206"/>
                  </a:lnTo>
                  <a:lnTo>
                    <a:pt x="319940" y="2673780"/>
                  </a:lnTo>
                  <a:lnTo>
                    <a:pt x="346658" y="2709630"/>
                  </a:lnTo>
                  <a:lnTo>
                    <a:pt x="374295" y="2744739"/>
                  </a:lnTo>
                  <a:lnTo>
                    <a:pt x="402834" y="2779089"/>
                  </a:lnTo>
                  <a:lnTo>
                    <a:pt x="432256" y="2812662"/>
                  </a:lnTo>
                  <a:lnTo>
                    <a:pt x="462544" y="2845441"/>
                  </a:lnTo>
                  <a:lnTo>
                    <a:pt x="493680" y="2877407"/>
                  </a:lnTo>
                  <a:lnTo>
                    <a:pt x="525646" y="2908543"/>
                  </a:lnTo>
                  <a:lnTo>
                    <a:pt x="558425" y="2938831"/>
                  </a:lnTo>
                  <a:lnTo>
                    <a:pt x="591998" y="2968253"/>
                  </a:lnTo>
                  <a:lnTo>
                    <a:pt x="626348" y="2996792"/>
                  </a:lnTo>
                  <a:lnTo>
                    <a:pt x="661457" y="3024429"/>
                  </a:lnTo>
                  <a:lnTo>
                    <a:pt x="697307" y="3051147"/>
                  </a:lnTo>
                  <a:lnTo>
                    <a:pt x="733881" y="3076929"/>
                  </a:lnTo>
                  <a:lnTo>
                    <a:pt x="771161" y="3101755"/>
                  </a:lnTo>
                  <a:lnTo>
                    <a:pt x="809128" y="3125610"/>
                  </a:lnTo>
                  <a:lnTo>
                    <a:pt x="847765" y="3148474"/>
                  </a:lnTo>
                  <a:lnTo>
                    <a:pt x="887055" y="3170330"/>
                  </a:lnTo>
                  <a:lnTo>
                    <a:pt x="926979" y="3191160"/>
                  </a:lnTo>
                  <a:lnTo>
                    <a:pt x="967520" y="3210946"/>
                  </a:lnTo>
                  <a:lnTo>
                    <a:pt x="1008661" y="3229671"/>
                  </a:lnTo>
                  <a:lnTo>
                    <a:pt x="1050382" y="3247317"/>
                  </a:lnTo>
                  <a:lnTo>
                    <a:pt x="1092666" y="3263866"/>
                  </a:lnTo>
                  <a:lnTo>
                    <a:pt x="1135497" y="3279301"/>
                  </a:lnTo>
                  <a:lnTo>
                    <a:pt x="1178855" y="3293602"/>
                  </a:lnTo>
                  <a:lnTo>
                    <a:pt x="1222723" y="3306754"/>
                  </a:lnTo>
                  <a:lnTo>
                    <a:pt x="1267083" y="3318737"/>
                  </a:lnTo>
                  <a:lnTo>
                    <a:pt x="1311918" y="3329535"/>
                  </a:lnTo>
                  <a:lnTo>
                    <a:pt x="1357210" y="3339128"/>
                  </a:lnTo>
                  <a:lnTo>
                    <a:pt x="1402940" y="3347501"/>
                  </a:lnTo>
                  <a:lnTo>
                    <a:pt x="1449091" y="3354634"/>
                  </a:lnTo>
                  <a:lnTo>
                    <a:pt x="1495646" y="3360510"/>
                  </a:lnTo>
                  <a:lnTo>
                    <a:pt x="1542587" y="3365111"/>
                  </a:lnTo>
                  <a:lnTo>
                    <a:pt x="1589895" y="3368419"/>
                  </a:lnTo>
                  <a:lnTo>
                    <a:pt x="1637553" y="3370417"/>
                  </a:lnTo>
                  <a:lnTo>
                    <a:pt x="1685544" y="3371088"/>
                  </a:lnTo>
                  <a:lnTo>
                    <a:pt x="1733534" y="3370417"/>
                  </a:lnTo>
                  <a:lnTo>
                    <a:pt x="1781192" y="3368419"/>
                  </a:lnTo>
                  <a:lnTo>
                    <a:pt x="1828500" y="3365111"/>
                  </a:lnTo>
                  <a:lnTo>
                    <a:pt x="1875441" y="3360510"/>
                  </a:lnTo>
                  <a:lnTo>
                    <a:pt x="1921996" y="3354634"/>
                  </a:lnTo>
                  <a:lnTo>
                    <a:pt x="1968147" y="3347501"/>
                  </a:lnTo>
                  <a:lnTo>
                    <a:pt x="2013877" y="3339128"/>
                  </a:lnTo>
                  <a:lnTo>
                    <a:pt x="2059169" y="3329535"/>
                  </a:lnTo>
                  <a:lnTo>
                    <a:pt x="2104004" y="3318737"/>
                  </a:lnTo>
                  <a:lnTo>
                    <a:pt x="2148364" y="3306754"/>
                  </a:lnTo>
                  <a:lnTo>
                    <a:pt x="2192232" y="3293602"/>
                  </a:lnTo>
                  <a:lnTo>
                    <a:pt x="2235590" y="3279301"/>
                  </a:lnTo>
                  <a:lnTo>
                    <a:pt x="2278421" y="3263866"/>
                  </a:lnTo>
                  <a:lnTo>
                    <a:pt x="2320705" y="3247317"/>
                  </a:lnTo>
                  <a:lnTo>
                    <a:pt x="2362426" y="3229671"/>
                  </a:lnTo>
                  <a:lnTo>
                    <a:pt x="2403567" y="3210946"/>
                  </a:lnTo>
                  <a:lnTo>
                    <a:pt x="2444108" y="3191160"/>
                  </a:lnTo>
                  <a:lnTo>
                    <a:pt x="2484032" y="3170330"/>
                  </a:lnTo>
                  <a:lnTo>
                    <a:pt x="2523322" y="3148474"/>
                  </a:lnTo>
                  <a:lnTo>
                    <a:pt x="2561959" y="3125610"/>
                  </a:lnTo>
                  <a:lnTo>
                    <a:pt x="2599926" y="3101755"/>
                  </a:lnTo>
                  <a:lnTo>
                    <a:pt x="2637206" y="3076929"/>
                  </a:lnTo>
                  <a:lnTo>
                    <a:pt x="2673780" y="3051147"/>
                  </a:lnTo>
                  <a:lnTo>
                    <a:pt x="2709630" y="3024429"/>
                  </a:lnTo>
                  <a:lnTo>
                    <a:pt x="2744739" y="2996792"/>
                  </a:lnTo>
                  <a:lnTo>
                    <a:pt x="2779089" y="2968253"/>
                  </a:lnTo>
                  <a:lnTo>
                    <a:pt x="2812662" y="2938831"/>
                  </a:lnTo>
                  <a:lnTo>
                    <a:pt x="2845441" y="2908543"/>
                  </a:lnTo>
                  <a:lnTo>
                    <a:pt x="2877407" y="2877407"/>
                  </a:lnTo>
                  <a:lnTo>
                    <a:pt x="2908543" y="2845441"/>
                  </a:lnTo>
                  <a:lnTo>
                    <a:pt x="2938831" y="2812662"/>
                  </a:lnTo>
                  <a:lnTo>
                    <a:pt x="2968253" y="2779089"/>
                  </a:lnTo>
                  <a:lnTo>
                    <a:pt x="2996792" y="2744739"/>
                  </a:lnTo>
                  <a:lnTo>
                    <a:pt x="3024429" y="2709630"/>
                  </a:lnTo>
                  <a:lnTo>
                    <a:pt x="3051147" y="2673780"/>
                  </a:lnTo>
                  <a:lnTo>
                    <a:pt x="3076929" y="2637206"/>
                  </a:lnTo>
                  <a:lnTo>
                    <a:pt x="3101755" y="2599926"/>
                  </a:lnTo>
                  <a:lnTo>
                    <a:pt x="3125610" y="2561959"/>
                  </a:lnTo>
                  <a:lnTo>
                    <a:pt x="3148474" y="2523322"/>
                  </a:lnTo>
                  <a:lnTo>
                    <a:pt x="3170330" y="2484032"/>
                  </a:lnTo>
                  <a:lnTo>
                    <a:pt x="3191160" y="2444108"/>
                  </a:lnTo>
                  <a:lnTo>
                    <a:pt x="3210946" y="2403567"/>
                  </a:lnTo>
                  <a:lnTo>
                    <a:pt x="3229671" y="2362426"/>
                  </a:lnTo>
                  <a:lnTo>
                    <a:pt x="3247317" y="2320705"/>
                  </a:lnTo>
                  <a:lnTo>
                    <a:pt x="3263866" y="2278421"/>
                  </a:lnTo>
                  <a:lnTo>
                    <a:pt x="3279301" y="2235590"/>
                  </a:lnTo>
                  <a:lnTo>
                    <a:pt x="3293602" y="2192232"/>
                  </a:lnTo>
                  <a:lnTo>
                    <a:pt x="3306754" y="2148364"/>
                  </a:lnTo>
                  <a:lnTo>
                    <a:pt x="3318737" y="2104004"/>
                  </a:lnTo>
                  <a:lnTo>
                    <a:pt x="3329535" y="2059169"/>
                  </a:lnTo>
                  <a:lnTo>
                    <a:pt x="3339128" y="2013877"/>
                  </a:lnTo>
                  <a:lnTo>
                    <a:pt x="3347501" y="1968147"/>
                  </a:lnTo>
                  <a:lnTo>
                    <a:pt x="3354634" y="1921996"/>
                  </a:lnTo>
                  <a:lnTo>
                    <a:pt x="3360510" y="1875441"/>
                  </a:lnTo>
                  <a:lnTo>
                    <a:pt x="3365111" y="1828500"/>
                  </a:lnTo>
                  <a:lnTo>
                    <a:pt x="3368419" y="1781192"/>
                  </a:lnTo>
                  <a:lnTo>
                    <a:pt x="3370417" y="1733534"/>
                  </a:lnTo>
                  <a:lnTo>
                    <a:pt x="3371088" y="1685544"/>
                  </a:lnTo>
                  <a:lnTo>
                    <a:pt x="3370417" y="1637553"/>
                  </a:lnTo>
                  <a:lnTo>
                    <a:pt x="3368419" y="1589895"/>
                  </a:lnTo>
                  <a:lnTo>
                    <a:pt x="3365111" y="1542587"/>
                  </a:lnTo>
                  <a:lnTo>
                    <a:pt x="3360510" y="1495646"/>
                  </a:lnTo>
                  <a:lnTo>
                    <a:pt x="3354634" y="1449091"/>
                  </a:lnTo>
                  <a:lnTo>
                    <a:pt x="3347501" y="1402940"/>
                  </a:lnTo>
                  <a:lnTo>
                    <a:pt x="3339128" y="1357210"/>
                  </a:lnTo>
                  <a:lnTo>
                    <a:pt x="3329535" y="1311918"/>
                  </a:lnTo>
                  <a:lnTo>
                    <a:pt x="3318737" y="1267083"/>
                  </a:lnTo>
                  <a:lnTo>
                    <a:pt x="3306754" y="1222723"/>
                  </a:lnTo>
                  <a:lnTo>
                    <a:pt x="3293602" y="1178855"/>
                  </a:lnTo>
                  <a:lnTo>
                    <a:pt x="3279301" y="1135497"/>
                  </a:lnTo>
                  <a:lnTo>
                    <a:pt x="3263866" y="1092666"/>
                  </a:lnTo>
                  <a:lnTo>
                    <a:pt x="3247317" y="1050382"/>
                  </a:lnTo>
                  <a:lnTo>
                    <a:pt x="3229671" y="1008661"/>
                  </a:lnTo>
                  <a:lnTo>
                    <a:pt x="3210946" y="967520"/>
                  </a:lnTo>
                  <a:lnTo>
                    <a:pt x="3191160" y="926979"/>
                  </a:lnTo>
                  <a:lnTo>
                    <a:pt x="3170330" y="887055"/>
                  </a:lnTo>
                  <a:lnTo>
                    <a:pt x="3148474" y="847765"/>
                  </a:lnTo>
                  <a:lnTo>
                    <a:pt x="3125610" y="809128"/>
                  </a:lnTo>
                  <a:lnTo>
                    <a:pt x="3101755" y="771161"/>
                  </a:lnTo>
                  <a:lnTo>
                    <a:pt x="3076929" y="733881"/>
                  </a:lnTo>
                  <a:lnTo>
                    <a:pt x="3051147" y="697307"/>
                  </a:lnTo>
                  <a:lnTo>
                    <a:pt x="3024429" y="661457"/>
                  </a:lnTo>
                  <a:lnTo>
                    <a:pt x="2996792" y="626348"/>
                  </a:lnTo>
                  <a:lnTo>
                    <a:pt x="2968253" y="591998"/>
                  </a:lnTo>
                  <a:lnTo>
                    <a:pt x="2938831" y="558425"/>
                  </a:lnTo>
                  <a:lnTo>
                    <a:pt x="2908543" y="525646"/>
                  </a:lnTo>
                  <a:lnTo>
                    <a:pt x="2877407" y="493680"/>
                  </a:lnTo>
                  <a:lnTo>
                    <a:pt x="2845441" y="462544"/>
                  </a:lnTo>
                  <a:lnTo>
                    <a:pt x="2812662" y="432256"/>
                  </a:lnTo>
                  <a:lnTo>
                    <a:pt x="2779089" y="402834"/>
                  </a:lnTo>
                  <a:lnTo>
                    <a:pt x="2744739" y="374295"/>
                  </a:lnTo>
                  <a:lnTo>
                    <a:pt x="2709630" y="346658"/>
                  </a:lnTo>
                  <a:lnTo>
                    <a:pt x="2673780" y="319940"/>
                  </a:lnTo>
                  <a:lnTo>
                    <a:pt x="2637206" y="294158"/>
                  </a:lnTo>
                  <a:lnTo>
                    <a:pt x="2599926" y="269332"/>
                  </a:lnTo>
                  <a:lnTo>
                    <a:pt x="2561959" y="245477"/>
                  </a:lnTo>
                  <a:lnTo>
                    <a:pt x="2523322" y="222613"/>
                  </a:lnTo>
                  <a:lnTo>
                    <a:pt x="2484032" y="200757"/>
                  </a:lnTo>
                  <a:lnTo>
                    <a:pt x="2444108" y="179927"/>
                  </a:lnTo>
                  <a:lnTo>
                    <a:pt x="2403567" y="160141"/>
                  </a:lnTo>
                  <a:lnTo>
                    <a:pt x="2362426" y="141416"/>
                  </a:lnTo>
                  <a:lnTo>
                    <a:pt x="2320705" y="123770"/>
                  </a:lnTo>
                  <a:lnTo>
                    <a:pt x="2278421" y="107221"/>
                  </a:lnTo>
                  <a:lnTo>
                    <a:pt x="2235590" y="91786"/>
                  </a:lnTo>
                  <a:lnTo>
                    <a:pt x="2192232" y="77485"/>
                  </a:lnTo>
                  <a:lnTo>
                    <a:pt x="2148364" y="64333"/>
                  </a:lnTo>
                  <a:lnTo>
                    <a:pt x="2104004" y="52350"/>
                  </a:lnTo>
                  <a:lnTo>
                    <a:pt x="2059169" y="41552"/>
                  </a:lnTo>
                  <a:lnTo>
                    <a:pt x="2013877" y="31959"/>
                  </a:lnTo>
                  <a:lnTo>
                    <a:pt x="1968147" y="23586"/>
                  </a:lnTo>
                  <a:lnTo>
                    <a:pt x="1921996" y="16453"/>
                  </a:lnTo>
                  <a:lnTo>
                    <a:pt x="1875441" y="10577"/>
                  </a:lnTo>
                  <a:lnTo>
                    <a:pt x="1828500" y="5976"/>
                  </a:lnTo>
                  <a:lnTo>
                    <a:pt x="1781192" y="2668"/>
                  </a:lnTo>
                  <a:lnTo>
                    <a:pt x="1733534" y="670"/>
                  </a:lnTo>
                  <a:lnTo>
                    <a:pt x="168554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12770" y="3653790"/>
              <a:ext cx="3371215" cy="3371215"/>
            </a:xfrm>
            <a:custGeom>
              <a:avLst/>
              <a:gdLst/>
              <a:ahLst/>
              <a:cxnLst/>
              <a:rect l="l" t="t" r="r" b="b"/>
              <a:pathLst>
                <a:path w="3371215" h="3371215">
                  <a:moveTo>
                    <a:pt x="0" y="1685544"/>
                  </a:moveTo>
                  <a:lnTo>
                    <a:pt x="670" y="1637553"/>
                  </a:lnTo>
                  <a:lnTo>
                    <a:pt x="2668" y="1589895"/>
                  </a:lnTo>
                  <a:lnTo>
                    <a:pt x="5976" y="1542587"/>
                  </a:lnTo>
                  <a:lnTo>
                    <a:pt x="10577" y="1495646"/>
                  </a:lnTo>
                  <a:lnTo>
                    <a:pt x="16453" y="1449091"/>
                  </a:lnTo>
                  <a:lnTo>
                    <a:pt x="23586" y="1402940"/>
                  </a:lnTo>
                  <a:lnTo>
                    <a:pt x="31959" y="1357210"/>
                  </a:lnTo>
                  <a:lnTo>
                    <a:pt x="41552" y="1311918"/>
                  </a:lnTo>
                  <a:lnTo>
                    <a:pt x="52350" y="1267083"/>
                  </a:lnTo>
                  <a:lnTo>
                    <a:pt x="64333" y="1222723"/>
                  </a:lnTo>
                  <a:lnTo>
                    <a:pt x="77485" y="1178855"/>
                  </a:lnTo>
                  <a:lnTo>
                    <a:pt x="91786" y="1135497"/>
                  </a:lnTo>
                  <a:lnTo>
                    <a:pt x="107221" y="1092666"/>
                  </a:lnTo>
                  <a:lnTo>
                    <a:pt x="123770" y="1050382"/>
                  </a:lnTo>
                  <a:lnTo>
                    <a:pt x="141416" y="1008661"/>
                  </a:lnTo>
                  <a:lnTo>
                    <a:pt x="160141" y="967520"/>
                  </a:lnTo>
                  <a:lnTo>
                    <a:pt x="179927" y="926979"/>
                  </a:lnTo>
                  <a:lnTo>
                    <a:pt x="200757" y="887055"/>
                  </a:lnTo>
                  <a:lnTo>
                    <a:pt x="222613" y="847765"/>
                  </a:lnTo>
                  <a:lnTo>
                    <a:pt x="245477" y="809128"/>
                  </a:lnTo>
                  <a:lnTo>
                    <a:pt x="269332" y="771161"/>
                  </a:lnTo>
                  <a:lnTo>
                    <a:pt x="294158" y="733881"/>
                  </a:lnTo>
                  <a:lnTo>
                    <a:pt x="319940" y="697307"/>
                  </a:lnTo>
                  <a:lnTo>
                    <a:pt x="346658" y="661457"/>
                  </a:lnTo>
                  <a:lnTo>
                    <a:pt x="374295" y="626348"/>
                  </a:lnTo>
                  <a:lnTo>
                    <a:pt x="402834" y="591998"/>
                  </a:lnTo>
                  <a:lnTo>
                    <a:pt x="432256" y="558425"/>
                  </a:lnTo>
                  <a:lnTo>
                    <a:pt x="462544" y="525646"/>
                  </a:lnTo>
                  <a:lnTo>
                    <a:pt x="493680" y="493680"/>
                  </a:lnTo>
                  <a:lnTo>
                    <a:pt x="525646" y="462544"/>
                  </a:lnTo>
                  <a:lnTo>
                    <a:pt x="558425" y="432256"/>
                  </a:lnTo>
                  <a:lnTo>
                    <a:pt x="591998" y="402834"/>
                  </a:lnTo>
                  <a:lnTo>
                    <a:pt x="626348" y="374295"/>
                  </a:lnTo>
                  <a:lnTo>
                    <a:pt x="661457" y="346658"/>
                  </a:lnTo>
                  <a:lnTo>
                    <a:pt x="697307" y="319940"/>
                  </a:lnTo>
                  <a:lnTo>
                    <a:pt x="733881" y="294158"/>
                  </a:lnTo>
                  <a:lnTo>
                    <a:pt x="771161" y="269332"/>
                  </a:lnTo>
                  <a:lnTo>
                    <a:pt x="809128" y="245477"/>
                  </a:lnTo>
                  <a:lnTo>
                    <a:pt x="847765" y="222613"/>
                  </a:lnTo>
                  <a:lnTo>
                    <a:pt x="887055" y="200757"/>
                  </a:lnTo>
                  <a:lnTo>
                    <a:pt x="926979" y="179927"/>
                  </a:lnTo>
                  <a:lnTo>
                    <a:pt x="967520" y="160141"/>
                  </a:lnTo>
                  <a:lnTo>
                    <a:pt x="1008661" y="141416"/>
                  </a:lnTo>
                  <a:lnTo>
                    <a:pt x="1050382" y="123770"/>
                  </a:lnTo>
                  <a:lnTo>
                    <a:pt x="1092666" y="107221"/>
                  </a:lnTo>
                  <a:lnTo>
                    <a:pt x="1135497" y="91786"/>
                  </a:lnTo>
                  <a:lnTo>
                    <a:pt x="1178855" y="77485"/>
                  </a:lnTo>
                  <a:lnTo>
                    <a:pt x="1222723" y="64333"/>
                  </a:lnTo>
                  <a:lnTo>
                    <a:pt x="1267083" y="52350"/>
                  </a:lnTo>
                  <a:lnTo>
                    <a:pt x="1311918" y="41552"/>
                  </a:lnTo>
                  <a:lnTo>
                    <a:pt x="1357210" y="31959"/>
                  </a:lnTo>
                  <a:lnTo>
                    <a:pt x="1402940" y="23586"/>
                  </a:lnTo>
                  <a:lnTo>
                    <a:pt x="1449091" y="16453"/>
                  </a:lnTo>
                  <a:lnTo>
                    <a:pt x="1495646" y="10577"/>
                  </a:lnTo>
                  <a:lnTo>
                    <a:pt x="1542587" y="5976"/>
                  </a:lnTo>
                  <a:lnTo>
                    <a:pt x="1589895" y="2668"/>
                  </a:lnTo>
                  <a:lnTo>
                    <a:pt x="1637553" y="670"/>
                  </a:lnTo>
                  <a:lnTo>
                    <a:pt x="1685544" y="0"/>
                  </a:lnTo>
                  <a:lnTo>
                    <a:pt x="1733534" y="670"/>
                  </a:lnTo>
                  <a:lnTo>
                    <a:pt x="1781192" y="2668"/>
                  </a:lnTo>
                  <a:lnTo>
                    <a:pt x="1828500" y="5976"/>
                  </a:lnTo>
                  <a:lnTo>
                    <a:pt x="1875441" y="10577"/>
                  </a:lnTo>
                  <a:lnTo>
                    <a:pt x="1921996" y="16453"/>
                  </a:lnTo>
                  <a:lnTo>
                    <a:pt x="1968147" y="23586"/>
                  </a:lnTo>
                  <a:lnTo>
                    <a:pt x="2013877" y="31959"/>
                  </a:lnTo>
                  <a:lnTo>
                    <a:pt x="2059169" y="41552"/>
                  </a:lnTo>
                  <a:lnTo>
                    <a:pt x="2104004" y="52350"/>
                  </a:lnTo>
                  <a:lnTo>
                    <a:pt x="2148364" y="64333"/>
                  </a:lnTo>
                  <a:lnTo>
                    <a:pt x="2192232" y="77485"/>
                  </a:lnTo>
                  <a:lnTo>
                    <a:pt x="2235590" y="91786"/>
                  </a:lnTo>
                  <a:lnTo>
                    <a:pt x="2278421" y="107221"/>
                  </a:lnTo>
                  <a:lnTo>
                    <a:pt x="2320705" y="123770"/>
                  </a:lnTo>
                  <a:lnTo>
                    <a:pt x="2362426" y="141416"/>
                  </a:lnTo>
                  <a:lnTo>
                    <a:pt x="2403567" y="160141"/>
                  </a:lnTo>
                  <a:lnTo>
                    <a:pt x="2444108" y="179927"/>
                  </a:lnTo>
                  <a:lnTo>
                    <a:pt x="2484032" y="200757"/>
                  </a:lnTo>
                  <a:lnTo>
                    <a:pt x="2523322" y="222613"/>
                  </a:lnTo>
                  <a:lnTo>
                    <a:pt x="2561959" y="245477"/>
                  </a:lnTo>
                  <a:lnTo>
                    <a:pt x="2599926" y="269332"/>
                  </a:lnTo>
                  <a:lnTo>
                    <a:pt x="2637206" y="294158"/>
                  </a:lnTo>
                  <a:lnTo>
                    <a:pt x="2673780" y="319940"/>
                  </a:lnTo>
                  <a:lnTo>
                    <a:pt x="2709630" y="346658"/>
                  </a:lnTo>
                  <a:lnTo>
                    <a:pt x="2744739" y="374295"/>
                  </a:lnTo>
                  <a:lnTo>
                    <a:pt x="2779089" y="402834"/>
                  </a:lnTo>
                  <a:lnTo>
                    <a:pt x="2812662" y="432256"/>
                  </a:lnTo>
                  <a:lnTo>
                    <a:pt x="2845441" y="462544"/>
                  </a:lnTo>
                  <a:lnTo>
                    <a:pt x="2877407" y="493680"/>
                  </a:lnTo>
                  <a:lnTo>
                    <a:pt x="2908543" y="525646"/>
                  </a:lnTo>
                  <a:lnTo>
                    <a:pt x="2938831" y="558425"/>
                  </a:lnTo>
                  <a:lnTo>
                    <a:pt x="2968253" y="591998"/>
                  </a:lnTo>
                  <a:lnTo>
                    <a:pt x="2996792" y="626348"/>
                  </a:lnTo>
                  <a:lnTo>
                    <a:pt x="3024429" y="661457"/>
                  </a:lnTo>
                  <a:lnTo>
                    <a:pt x="3051147" y="697307"/>
                  </a:lnTo>
                  <a:lnTo>
                    <a:pt x="3076929" y="733881"/>
                  </a:lnTo>
                  <a:lnTo>
                    <a:pt x="3101755" y="771161"/>
                  </a:lnTo>
                  <a:lnTo>
                    <a:pt x="3125610" y="809128"/>
                  </a:lnTo>
                  <a:lnTo>
                    <a:pt x="3148474" y="847765"/>
                  </a:lnTo>
                  <a:lnTo>
                    <a:pt x="3170330" y="887055"/>
                  </a:lnTo>
                  <a:lnTo>
                    <a:pt x="3191160" y="926979"/>
                  </a:lnTo>
                  <a:lnTo>
                    <a:pt x="3210946" y="967520"/>
                  </a:lnTo>
                  <a:lnTo>
                    <a:pt x="3229671" y="1008661"/>
                  </a:lnTo>
                  <a:lnTo>
                    <a:pt x="3247317" y="1050382"/>
                  </a:lnTo>
                  <a:lnTo>
                    <a:pt x="3263866" y="1092666"/>
                  </a:lnTo>
                  <a:lnTo>
                    <a:pt x="3279301" y="1135497"/>
                  </a:lnTo>
                  <a:lnTo>
                    <a:pt x="3293602" y="1178855"/>
                  </a:lnTo>
                  <a:lnTo>
                    <a:pt x="3306754" y="1222723"/>
                  </a:lnTo>
                  <a:lnTo>
                    <a:pt x="3318737" y="1267083"/>
                  </a:lnTo>
                  <a:lnTo>
                    <a:pt x="3329535" y="1311918"/>
                  </a:lnTo>
                  <a:lnTo>
                    <a:pt x="3339128" y="1357210"/>
                  </a:lnTo>
                  <a:lnTo>
                    <a:pt x="3347501" y="1402940"/>
                  </a:lnTo>
                  <a:lnTo>
                    <a:pt x="3354634" y="1449091"/>
                  </a:lnTo>
                  <a:lnTo>
                    <a:pt x="3360510" y="1495646"/>
                  </a:lnTo>
                  <a:lnTo>
                    <a:pt x="3365111" y="1542587"/>
                  </a:lnTo>
                  <a:lnTo>
                    <a:pt x="3368419" y="1589895"/>
                  </a:lnTo>
                  <a:lnTo>
                    <a:pt x="3370417" y="1637553"/>
                  </a:lnTo>
                  <a:lnTo>
                    <a:pt x="3371088" y="1685544"/>
                  </a:lnTo>
                  <a:lnTo>
                    <a:pt x="3370417" y="1733534"/>
                  </a:lnTo>
                  <a:lnTo>
                    <a:pt x="3368419" y="1781192"/>
                  </a:lnTo>
                  <a:lnTo>
                    <a:pt x="3365111" y="1828500"/>
                  </a:lnTo>
                  <a:lnTo>
                    <a:pt x="3360510" y="1875441"/>
                  </a:lnTo>
                  <a:lnTo>
                    <a:pt x="3354634" y="1921996"/>
                  </a:lnTo>
                  <a:lnTo>
                    <a:pt x="3347501" y="1968147"/>
                  </a:lnTo>
                  <a:lnTo>
                    <a:pt x="3339128" y="2013877"/>
                  </a:lnTo>
                  <a:lnTo>
                    <a:pt x="3329535" y="2059169"/>
                  </a:lnTo>
                  <a:lnTo>
                    <a:pt x="3318737" y="2104004"/>
                  </a:lnTo>
                  <a:lnTo>
                    <a:pt x="3306754" y="2148364"/>
                  </a:lnTo>
                  <a:lnTo>
                    <a:pt x="3293602" y="2192232"/>
                  </a:lnTo>
                  <a:lnTo>
                    <a:pt x="3279301" y="2235590"/>
                  </a:lnTo>
                  <a:lnTo>
                    <a:pt x="3263866" y="2278421"/>
                  </a:lnTo>
                  <a:lnTo>
                    <a:pt x="3247317" y="2320705"/>
                  </a:lnTo>
                  <a:lnTo>
                    <a:pt x="3229671" y="2362426"/>
                  </a:lnTo>
                  <a:lnTo>
                    <a:pt x="3210946" y="2403567"/>
                  </a:lnTo>
                  <a:lnTo>
                    <a:pt x="3191160" y="2444108"/>
                  </a:lnTo>
                  <a:lnTo>
                    <a:pt x="3170330" y="2484032"/>
                  </a:lnTo>
                  <a:lnTo>
                    <a:pt x="3148474" y="2523322"/>
                  </a:lnTo>
                  <a:lnTo>
                    <a:pt x="3125610" y="2561959"/>
                  </a:lnTo>
                  <a:lnTo>
                    <a:pt x="3101755" y="2599926"/>
                  </a:lnTo>
                  <a:lnTo>
                    <a:pt x="3076929" y="2637206"/>
                  </a:lnTo>
                  <a:lnTo>
                    <a:pt x="3051147" y="2673780"/>
                  </a:lnTo>
                  <a:lnTo>
                    <a:pt x="3024429" y="2709630"/>
                  </a:lnTo>
                  <a:lnTo>
                    <a:pt x="2996792" y="2744739"/>
                  </a:lnTo>
                  <a:lnTo>
                    <a:pt x="2968253" y="2779089"/>
                  </a:lnTo>
                  <a:lnTo>
                    <a:pt x="2938831" y="2812662"/>
                  </a:lnTo>
                  <a:lnTo>
                    <a:pt x="2908543" y="2845441"/>
                  </a:lnTo>
                  <a:lnTo>
                    <a:pt x="2877407" y="2877407"/>
                  </a:lnTo>
                  <a:lnTo>
                    <a:pt x="2845441" y="2908543"/>
                  </a:lnTo>
                  <a:lnTo>
                    <a:pt x="2812662" y="2938831"/>
                  </a:lnTo>
                  <a:lnTo>
                    <a:pt x="2779089" y="2968253"/>
                  </a:lnTo>
                  <a:lnTo>
                    <a:pt x="2744739" y="2996792"/>
                  </a:lnTo>
                  <a:lnTo>
                    <a:pt x="2709630" y="3024429"/>
                  </a:lnTo>
                  <a:lnTo>
                    <a:pt x="2673780" y="3051147"/>
                  </a:lnTo>
                  <a:lnTo>
                    <a:pt x="2637206" y="3076929"/>
                  </a:lnTo>
                  <a:lnTo>
                    <a:pt x="2599926" y="3101755"/>
                  </a:lnTo>
                  <a:lnTo>
                    <a:pt x="2561959" y="3125610"/>
                  </a:lnTo>
                  <a:lnTo>
                    <a:pt x="2523322" y="3148474"/>
                  </a:lnTo>
                  <a:lnTo>
                    <a:pt x="2484032" y="3170330"/>
                  </a:lnTo>
                  <a:lnTo>
                    <a:pt x="2444108" y="3191160"/>
                  </a:lnTo>
                  <a:lnTo>
                    <a:pt x="2403567" y="3210946"/>
                  </a:lnTo>
                  <a:lnTo>
                    <a:pt x="2362426" y="3229671"/>
                  </a:lnTo>
                  <a:lnTo>
                    <a:pt x="2320705" y="3247317"/>
                  </a:lnTo>
                  <a:lnTo>
                    <a:pt x="2278421" y="3263866"/>
                  </a:lnTo>
                  <a:lnTo>
                    <a:pt x="2235590" y="3279301"/>
                  </a:lnTo>
                  <a:lnTo>
                    <a:pt x="2192232" y="3293602"/>
                  </a:lnTo>
                  <a:lnTo>
                    <a:pt x="2148364" y="3306754"/>
                  </a:lnTo>
                  <a:lnTo>
                    <a:pt x="2104004" y="3318737"/>
                  </a:lnTo>
                  <a:lnTo>
                    <a:pt x="2059169" y="3329535"/>
                  </a:lnTo>
                  <a:lnTo>
                    <a:pt x="2013877" y="3339128"/>
                  </a:lnTo>
                  <a:lnTo>
                    <a:pt x="1968147" y="3347501"/>
                  </a:lnTo>
                  <a:lnTo>
                    <a:pt x="1921996" y="3354634"/>
                  </a:lnTo>
                  <a:lnTo>
                    <a:pt x="1875441" y="3360510"/>
                  </a:lnTo>
                  <a:lnTo>
                    <a:pt x="1828500" y="3365111"/>
                  </a:lnTo>
                  <a:lnTo>
                    <a:pt x="1781192" y="3368419"/>
                  </a:lnTo>
                  <a:lnTo>
                    <a:pt x="1733534" y="3370417"/>
                  </a:lnTo>
                  <a:lnTo>
                    <a:pt x="1685544" y="3371088"/>
                  </a:lnTo>
                  <a:lnTo>
                    <a:pt x="1637553" y="3370417"/>
                  </a:lnTo>
                  <a:lnTo>
                    <a:pt x="1589895" y="3368419"/>
                  </a:lnTo>
                  <a:lnTo>
                    <a:pt x="1542587" y="3365111"/>
                  </a:lnTo>
                  <a:lnTo>
                    <a:pt x="1495646" y="3360510"/>
                  </a:lnTo>
                  <a:lnTo>
                    <a:pt x="1449091" y="3354634"/>
                  </a:lnTo>
                  <a:lnTo>
                    <a:pt x="1402940" y="3347501"/>
                  </a:lnTo>
                  <a:lnTo>
                    <a:pt x="1357210" y="3339128"/>
                  </a:lnTo>
                  <a:lnTo>
                    <a:pt x="1311918" y="3329535"/>
                  </a:lnTo>
                  <a:lnTo>
                    <a:pt x="1267083" y="3318737"/>
                  </a:lnTo>
                  <a:lnTo>
                    <a:pt x="1222723" y="3306754"/>
                  </a:lnTo>
                  <a:lnTo>
                    <a:pt x="1178855" y="3293602"/>
                  </a:lnTo>
                  <a:lnTo>
                    <a:pt x="1135497" y="3279301"/>
                  </a:lnTo>
                  <a:lnTo>
                    <a:pt x="1092666" y="3263866"/>
                  </a:lnTo>
                  <a:lnTo>
                    <a:pt x="1050382" y="3247317"/>
                  </a:lnTo>
                  <a:lnTo>
                    <a:pt x="1008661" y="3229671"/>
                  </a:lnTo>
                  <a:lnTo>
                    <a:pt x="967520" y="3210946"/>
                  </a:lnTo>
                  <a:lnTo>
                    <a:pt x="926979" y="3191160"/>
                  </a:lnTo>
                  <a:lnTo>
                    <a:pt x="887055" y="3170330"/>
                  </a:lnTo>
                  <a:lnTo>
                    <a:pt x="847765" y="3148474"/>
                  </a:lnTo>
                  <a:lnTo>
                    <a:pt x="809128" y="3125610"/>
                  </a:lnTo>
                  <a:lnTo>
                    <a:pt x="771161" y="3101755"/>
                  </a:lnTo>
                  <a:lnTo>
                    <a:pt x="733881" y="3076929"/>
                  </a:lnTo>
                  <a:lnTo>
                    <a:pt x="697307" y="3051147"/>
                  </a:lnTo>
                  <a:lnTo>
                    <a:pt x="661457" y="3024429"/>
                  </a:lnTo>
                  <a:lnTo>
                    <a:pt x="626348" y="2996792"/>
                  </a:lnTo>
                  <a:lnTo>
                    <a:pt x="591998" y="2968253"/>
                  </a:lnTo>
                  <a:lnTo>
                    <a:pt x="558425" y="2938831"/>
                  </a:lnTo>
                  <a:lnTo>
                    <a:pt x="525646" y="2908543"/>
                  </a:lnTo>
                  <a:lnTo>
                    <a:pt x="493680" y="2877407"/>
                  </a:lnTo>
                  <a:lnTo>
                    <a:pt x="462544" y="2845441"/>
                  </a:lnTo>
                  <a:lnTo>
                    <a:pt x="432256" y="2812662"/>
                  </a:lnTo>
                  <a:lnTo>
                    <a:pt x="402834" y="2779089"/>
                  </a:lnTo>
                  <a:lnTo>
                    <a:pt x="374295" y="2744739"/>
                  </a:lnTo>
                  <a:lnTo>
                    <a:pt x="346658" y="2709630"/>
                  </a:lnTo>
                  <a:lnTo>
                    <a:pt x="319940" y="2673780"/>
                  </a:lnTo>
                  <a:lnTo>
                    <a:pt x="294158" y="2637206"/>
                  </a:lnTo>
                  <a:lnTo>
                    <a:pt x="269332" y="2599926"/>
                  </a:lnTo>
                  <a:lnTo>
                    <a:pt x="245477" y="2561959"/>
                  </a:lnTo>
                  <a:lnTo>
                    <a:pt x="222613" y="2523322"/>
                  </a:lnTo>
                  <a:lnTo>
                    <a:pt x="200757" y="2484032"/>
                  </a:lnTo>
                  <a:lnTo>
                    <a:pt x="179927" y="2444108"/>
                  </a:lnTo>
                  <a:lnTo>
                    <a:pt x="160141" y="2403567"/>
                  </a:lnTo>
                  <a:lnTo>
                    <a:pt x="141416" y="2362426"/>
                  </a:lnTo>
                  <a:lnTo>
                    <a:pt x="123770" y="2320705"/>
                  </a:lnTo>
                  <a:lnTo>
                    <a:pt x="107221" y="2278421"/>
                  </a:lnTo>
                  <a:lnTo>
                    <a:pt x="91786" y="2235590"/>
                  </a:lnTo>
                  <a:lnTo>
                    <a:pt x="77485" y="2192232"/>
                  </a:lnTo>
                  <a:lnTo>
                    <a:pt x="64333" y="2148364"/>
                  </a:lnTo>
                  <a:lnTo>
                    <a:pt x="52350" y="2104004"/>
                  </a:lnTo>
                  <a:lnTo>
                    <a:pt x="41552" y="2059169"/>
                  </a:lnTo>
                  <a:lnTo>
                    <a:pt x="31959" y="2013877"/>
                  </a:lnTo>
                  <a:lnTo>
                    <a:pt x="23586" y="1968147"/>
                  </a:lnTo>
                  <a:lnTo>
                    <a:pt x="16453" y="1921996"/>
                  </a:lnTo>
                  <a:lnTo>
                    <a:pt x="10577" y="1875441"/>
                  </a:lnTo>
                  <a:lnTo>
                    <a:pt x="5976" y="1828500"/>
                  </a:lnTo>
                  <a:lnTo>
                    <a:pt x="2668" y="1781192"/>
                  </a:lnTo>
                  <a:lnTo>
                    <a:pt x="670" y="1733534"/>
                  </a:lnTo>
                  <a:lnTo>
                    <a:pt x="0" y="1685544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41440" y="304926"/>
            <a:ext cx="3373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RADIUS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Federation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50389" y="1572260"/>
            <a:ext cx="115506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3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implementations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EAP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RADIUS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validate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credentials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user.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0321" y="3206623"/>
            <a:ext cx="51885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Implements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Federated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Solution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55151" y="4906797"/>
            <a:ext cx="535749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Employs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mesh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RADIUS </a:t>
            </a:r>
            <a:r>
              <a:rPr dirty="0" sz="2200" spc="1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operated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institutions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6090" y="6892569"/>
            <a:ext cx="586168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Eduroam,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secure,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world-wide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roaming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80164" y="2850501"/>
            <a:ext cx="2066289" cy="5260340"/>
            <a:chOff x="6080164" y="2850501"/>
            <a:chExt cx="2066289" cy="5260340"/>
          </a:xfrm>
        </p:grpSpPr>
        <p:sp>
          <p:nvSpPr>
            <p:cNvPr id="12" name="object 12"/>
            <p:cNvSpPr/>
            <p:nvPr/>
          </p:nvSpPr>
          <p:spPr>
            <a:xfrm>
              <a:off x="6080164" y="2850501"/>
              <a:ext cx="2066289" cy="5260340"/>
            </a:xfrm>
            <a:custGeom>
              <a:avLst/>
              <a:gdLst/>
              <a:ahLst/>
              <a:cxnLst/>
              <a:rect l="l" t="t" r="r" b="b"/>
              <a:pathLst>
                <a:path w="2066290" h="5260340">
                  <a:moveTo>
                    <a:pt x="142708" y="5150460"/>
                  </a:moveTo>
                  <a:lnTo>
                    <a:pt x="48728" y="5237074"/>
                  </a:lnTo>
                  <a:lnTo>
                    <a:pt x="174458" y="5260277"/>
                  </a:lnTo>
                  <a:lnTo>
                    <a:pt x="165370" y="5228845"/>
                  </a:lnTo>
                  <a:lnTo>
                    <a:pt x="146010" y="5228845"/>
                  </a:lnTo>
                  <a:lnTo>
                    <a:pt x="134580" y="5192472"/>
                  </a:lnTo>
                  <a:lnTo>
                    <a:pt x="153182" y="5186689"/>
                  </a:lnTo>
                  <a:lnTo>
                    <a:pt x="142708" y="5150460"/>
                  </a:lnTo>
                  <a:close/>
                </a:path>
                <a:path w="2066290" h="5260340">
                  <a:moveTo>
                    <a:pt x="153182" y="5186689"/>
                  </a:moveTo>
                  <a:lnTo>
                    <a:pt x="134580" y="5192472"/>
                  </a:lnTo>
                  <a:lnTo>
                    <a:pt x="146010" y="5228845"/>
                  </a:lnTo>
                  <a:lnTo>
                    <a:pt x="163772" y="5223318"/>
                  </a:lnTo>
                  <a:lnTo>
                    <a:pt x="153182" y="5186689"/>
                  </a:lnTo>
                  <a:close/>
                </a:path>
                <a:path w="2066290" h="5260340">
                  <a:moveTo>
                    <a:pt x="163772" y="5223318"/>
                  </a:moveTo>
                  <a:lnTo>
                    <a:pt x="146010" y="5228845"/>
                  </a:lnTo>
                  <a:lnTo>
                    <a:pt x="165370" y="5228845"/>
                  </a:lnTo>
                  <a:lnTo>
                    <a:pt x="163772" y="5223318"/>
                  </a:lnTo>
                  <a:close/>
                </a:path>
                <a:path w="2066290" h="5260340">
                  <a:moveTo>
                    <a:pt x="327870" y="5167364"/>
                  </a:moveTo>
                  <a:lnTo>
                    <a:pt x="215352" y="5167364"/>
                  </a:lnTo>
                  <a:lnTo>
                    <a:pt x="153182" y="5186689"/>
                  </a:lnTo>
                  <a:lnTo>
                    <a:pt x="163772" y="5223318"/>
                  </a:lnTo>
                  <a:lnTo>
                    <a:pt x="227036" y="5203635"/>
                  </a:lnTo>
                  <a:lnTo>
                    <a:pt x="311999" y="5173587"/>
                  </a:lnTo>
                  <a:lnTo>
                    <a:pt x="327870" y="5167364"/>
                  </a:lnTo>
                  <a:close/>
                </a:path>
                <a:path w="2066290" h="5260340">
                  <a:moveTo>
                    <a:pt x="298918" y="5137773"/>
                  </a:moveTo>
                  <a:lnTo>
                    <a:pt x="214590" y="5167593"/>
                  </a:lnTo>
                  <a:lnTo>
                    <a:pt x="215352" y="5167364"/>
                  </a:lnTo>
                  <a:lnTo>
                    <a:pt x="327870" y="5167364"/>
                  </a:lnTo>
                  <a:lnTo>
                    <a:pt x="395438" y="5140872"/>
                  </a:lnTo>
                  <a:lnTo>
                    <a:pt x="402091" y="5138002"/>
                  </a:lnTo>
                  <a:lnTo>
                    <a:pt x="298410" y="5138002"/>
                  </a:lnTo>
                  <a:lnTo>
                    <a:pt x="298918" y="5137773"/>
                  </a:lnTo>
                  <a:close/>
                </a:path>
                <a:path w="2066290" h="5260340">
                  <a:moveTo>
                    <a:pt x="477392" y="5105515"/>
                  </a:moveTo>
                  <a:lnTo>
                    <a:pt x="381214" y="5105515"/>
                  </a:lnTo>
                  <a:lnTo>
                    <a:pt x="298410" y="5138002"/>
                  </a:lnTo>
                  <a:lnTo>
                    <a:pt x="402091" y="5138002"/>
                  </a:lnTo>
                  <a:lnTo>
                    <a:pt x="477392" y="5105515"/>
                  </a:lnTo>
                  <a:close/>
                </a:path>
                <a:path w="2066290" h="5260340">
                  <a:moveTo>
                    <a:pt x="551375" y="5070615"/>
                  </a:moveTo>
                  <a:lnTo>
                    <a:pt x="462113" y="5070615"/>
                  </a:lnTo>
                  <a:lnTo>
                    <a:pt x="380704" y="5105715"/>
                  </a:lnTo>
                  <a:lnTo>
                    <a:pt x="381214" y="5105515"/>
                  </a:lnTo>
                  <a:lnTo>
                    <a:pt x="477392" y="5105515"/>
                  </a:lnTo>
                  <a:lnTo>
                    <a:pt x="551375" y="5070615"/>
                  </a:lnTo>
                  <a:close/>
                </a:path>
                <a:path w="2066290" h="5260340">
                  <a:moveTo>
                    <a:pt x="698001" y="4993145"/>
                  </a:moveTo>
                  <a:lnTo>
                    <a:pt x="619466" y="4993145"/>
                  </a:lnTo>
                  <a:lnTo>
                    <a:pt x="540980" y="5033442"/>
                  </a:lnTo>
                  <a:lnTo>
                    <a:pt x="461478" y="5070882"/>
                  </a:lnTo>
                  <a:lnTo>
                    <a:pt x="462113" y="5070615"/>
                  </a:lnTo>
                  <a:lnTo>
                    <a:pt x="551375" y="5070615"/>
                  </a:lnTo>
                  <a:lnTo>
                    <a:pt x="557998" y="5067491"/>
                  </a:lnTo>
                  <a:lnTo>
                    <a:pt x="637119" y="5026915"/>
                  </a:lnTo>
                  <a:lnTo>
                    <a:pt x="698001" y="4993145"/>
                  </a:lnTo>
                  <a:close/>
                </a:path>
                <a:path w="2066290" h="5260340">
                  <a:moveTo>
                    <a:pt x="541488" y="5033163"/>
                  </a:moveTo>
                  <a:lnTo>
                    <a:pt x="540895" y="5033442"/>
                  </a:lnTo>
                  <a:lnTo>
                    <a:pt x="541488" y="5033163"/>
                  </a:lnTo>
                  <a:close/>
                </a:path>
                <a:path w="2066290" h="5260340">
                  <a:moveTo>
                    <a:pt x="695920" y="4950727"/>
                  </a:moveTo>
                  <a:lnTo>
                    <a:pt x="618958" y="4993399"/>
                  </a:lnTo>
                  <a:lnTo>
                    <a:pt x="619466" y="4993145"/>
                  </a:lnTo>
                  <a:lnTo>
                    <a:pt x="698001" y="4993145"/>
                  </a:lnTo>
                  <a:lnTo>
                    <a:pt x="714716" y="4983874"/>
                  </a:lnTo>
                  <a:lnTo>
                    <a:pt x="769509" y="4951108"/>
                  </a:lnTo>
                  <a:lnTo>
                    <a:pt x="695412" y="4951108"/>
                  </a:lnTo>
                  <a:lnTo>
                    <a:pt x="695920" y="4950727"/>
                  </a:lnTo>
                  <a:close/>
                </a:path>
                <a:path w="2066290" h="5260340">
                  <a:moveTo>
                    <a:pt x="770723" y="4906023"/>
                  </a:moveTo>
                  <a:lnTo>
                    <a:pt x="695412" y="4951108"/>
                  </a:lnTo>
                  <a:lnTo>
                    <a:pt x="769509" y="4951108"/>
                  </a:lnTo>
                  <a:lnTo>
                    <a:pt x="790535" y="4938535"/>
                  </a:lnTo>
                  <a:lnTo>
                    <a:pt x="840393" y="4906404"/>
                  </a:lnTo>
                  <a:lnTo>
                    <a:pt x="770215" y="4906404"/>
                  </a:lnTo>
                  <a:lnTo>
                    <a:pt x="770723" y="4906023"/>
                  </a:lnTo>
                  <a:close/>
                </a:path>
                <a:path w="2066290" h="5260340">
                  <a:moveTo>
                    <a:pt x="1046613" y="4757687"/>
                  </a:moveTo>
                  <a:lnTo>
                    <a:pt x="985353" y="4757687"/>
                  </a:lnTo>
                  <a:lnTo>
                    <a:pt x="914995" y="4809757"/>
                  </a:lnTo>
                  <a:lnTo>
                    <a:pt x="843367" y="4859160"/>
                  </a:lnTo>
                  <a:lnTo>
                    <a:pt x="770215" y="4906404"/>
                  </a:lnTo>
                  <a:lnTo>
                    <a:pt x="840393" y="4906404"/>
                  </a:lnTo>
                  <a:lnTo>
                    <a:pt x="864830" y="4890656"/>
                  </a:lnTo>
                  <a:lnTo>
                    <a:pt x="937474" y="4840491"/>
                  </a:lnTo>
                  <a:lnTo>
                    <a:pt x="1008213" y="4788167"/>
                  </a:lnTo>
                  <a:lnTo>
                    <a:pt x="1046613" y="4757687"/>
                  </a:lnTo>
                  <a:close/>
                </a:path>
                <a:path w="2066290" h="5260340">
                  <a:moveTo>
                    <a:pt x="843875" y="4858779"/>
                  </a:moveTo>
                  <a:lnTo>
                    <a:pt x="843286" y="4859160"/>
                  </a:lnTo>
                  <a:lnTo>
                    <a:pt x="843875" y="4858779"/>
                  </a:lnTo>
                  <a:close/>
                </a:path>
                <a:path w="2066290" h="5260340">
                  <a:moveTo>
                    <a:pt x="915503" y="4809376"/>
                  </a:moveTo>
                  <a:lnTo>
                    <a:pt x="914951" y="4809757"/>
                  </a:lnTo>
                  <a:lnTo>
                    <a:pt x="915503" y="4809376"/>
                  </a:lnTo>
                  <a:close/>
                </a:path>
                <a:path w="2066290" h="5260340">
                  <a:moveTo>
                    <a:pt x="1112127" y="4703839"/>
                  </a:moveTo>
                  <a:lnTo>
                    <a:pt x="1053298" y="4703839"/>
                  </a:lnTo>
                  <a:lnTo>
                    <a:pt x="984942" y="4757992"/>
                  </a:lnTo>
                  <a:lnTo>
                    <a:pt x="985353" y="4757687"/>
                  </a:lnTo>
                  <a:lnTo>
                    <a:pt x="1046613" y="4757687"/>
                  </a:lnTo>
                  <a:lnTo>
                    <a:pt x="1077174" y="4733430"/>
                  </a:lnTo>
                  <a:lnTo>
                    <a:pt x="1112127" y="4703839"/>
                  </a:lnTo>
                  <a:close/>
                </a:path>
                <a:path w="2066290" h="5260340">
                  <a:moveTo>
                    <a:pt x="1238508" y="4589666"/>
                  </a:moveTo>
                  <a:lnTo>
                    <a:pt x="1183727" y="4589666"/>
                  </a:lnTo>
                  <a:lnTo>
                    <a:pt x="1118957" y="4648213"/>
                  </a:lnTo>
                  <a:lnTo>
                    <a:pt x="1052790" y="4704220"/>
                  </a:lnTo>
                  <a:lnTo>
                    <a:pt x="1053298" y="4703839"/>
                  </a:lnTo>
                  <a:lnTo>
                    <a:pt x="1112127" y="4703839"/>
                  </a:lnTo>
                  <a:lnTo>
                    <a:pt x="1144230" y="4676661"/>
                  </a:lnTo>
                  <a:lnTo>
                    <a:pt x="1209508" y="4617733"/>
                  </a:lnTo>
                  <a:lnTo>
                    <a:pt x="1238508" y="4589666"/>
                  </a:lnTo>
                  <a:close/>
                </a:path>
                <a:path w="2066290" h="5260340">
                  <a:moveTo>
                    <a:pt x="1119338" y="4647832"/>
                  </a:moveTo>
                  <a:lnTo>
                    <a:pt x="1118888" y="4648213"/>
                  </a:lnTo>
                  <a:lnTo>
                    <a:pt x="1119338" y="4647832"/>
                  </a:lnTo>
                  <a:close/>
                </a:path>
                <a:path w="2066290" h="5260340">
                  <a:moveTo>
                    <a:pt x="1299038" y="4529468"/>
                  </a:moveTo>
                  <a:lnTo>
                    <a:pt x="1245957" y="4529468"/>
                  </a:lnTo>
                  <a:lnTo>
                    <a:pt x="1183219" y="4590047"/>
                  </a:lnTo>
                  <a:lnTo>
                    <a:pt x="1183727" y="4589666"/>
                  </a:lnTo>
                  <a:lnTo>
                    <a:pt x="1238508" y="4589666"/>
                  </a:lnTo>
                  <a:lnTo>
                    <a:pt x="1272627" y="4556646"/>
                  </a:lnTo>
                  <a:lnTo>
                    <a:pt x="1299038" y="4529468"/>
                  </a:lnTo>
                  <a:close/>
                </a:path>
                <a:path w="2066290" h="5260340">
                  <a:moveTo>
                    <a:pt x="1357768" y="4467365"/>
                  </a:moveTo>
                  <a:lnTo>
                    <a:pt x="1306282" y="4467365"/>
                  </a:lnTo>
                  <a:lnTo>
                    <a:pt x="1245782" y="4529638"/>
                  </a:lnTo>
                  <a:lnTo>
                    <a:pt x="1245957" y="4529468"/>
                  </a:lnTo>
                  <a:lnTo>
                    <a:pt x="1299038" y="4529468"/>
                  </a:lnTo>
                  <a:lnTo>
                    <a:pt x="1333841" y="4493654"/>
                  </a:lnTo>
                  <a:lnTo>
                    <a:pt x="1357768" y="4467365"/>
                  </a:lnTo>
                  <a:close/>
                </a:path>
                <a:path w="2066290" h="5260340">
                  <a:moveTo>
                    <a:pt x="1522404" y="4269245"/>
                  </a:moveTo>
                  <a:lnTo>
                    <a:pt x="1474938" y="4269245"/>
                  </a:lnTo>
                  <a:lnTo>
                    <a:pt x="1474557" y="4269753"/>
                  </a:lnTo>
                  <a:lnTo>
                    <a:pt x="1420455" y="4337698"/>
                  </a:lnTo>
                  <a:lnTo>
                    <a:pt x="1364321" y="4403738"/>
                  </a:lnTo>
                  <a:lnTo>
                    <a:pt x="1305901" y="4467746"/>
                  </a:lnTo>
                  <a:lnTo>
                    <a:pt x="1306282" y="4467365"/>
                  </a:lnTo>
                  <a:lnTo>
                    <a:pt x="1357768" y="4467365"/>
                  </a:lnTo>
                  <a:lnTo>
                    <a:pt x="1393023" y="4428630"/>
                  </a:lnTo>
                  <a:lnTo>
                    <a:pt x="1450046" y="4361701"/>
                  </a:lnTo>
                  <a:lnTo>
                    <a:pt x="1504910" y="4292740"/>
                  </a:lnTo>
                  <a:lnTo>
                    <a:pt x="1522404" y="4269245"/>
                  </a:lnTo>
                  <a:close/>
                </a:path>
                <a:path w="2066290" h="5260340">
                  <a:moveTo>
                    <a:pt x="1364702" y="4403230"/>
                  </a:moveTo>
                  <a:lnTo>
                    <a:pt x="1364239" y="4403738"/>
                  </a:lnTo>
                  <a:lnTo>
                    <a:pt x="1364702" y="4403230"/>
                  </a:lnTo>
                  <a:close/>
                </a:path>
                <a:path w="2066290" h="5260340">
                  <a:moveTo>
                    <a:pt x="1420836" y="4337190"/>
                  </a:moveTo>
                  <a:lnTo>
                    <a:pt x="1420404" y="4337698"/>
                  </a:lnTo>
                  <a:lnTo>
                    <a:pt x="1420836" y="4337190"/>
                  </a:lnTo>
                  <a:close/>
                </a:path>
                <a:path w="2066290" h="5260340">
                  <a:moveTo>
                    <a:pt x="1474895" y="4269299"/>
                  </a:moveTo>
                  <a:lnTo>
                    <a:pt x="1474533" y="4269753"/>
                  </a:lnTo>
                  <a:lnTo>
                    <a:pt x="1474895" y="4269299"/>
                  </a:lnTo>
                  <a:close/>
                </a:path>
                <a:path w="2066290" h="5260340">
                  <a:moveTo>
                    <a:pt x="1573144" y="4199649"/>
                  </a:moveTo>
                  <a:lnTo>
                    <a:pt x="1526754" y="4199649"/>
                  </a:lnTo>
                  <a:lnTo>
                    <a:pt x="1474895" y="4269299"/>
                  </a:lnTo>
                  <a:lnTo>
                    <a:pt x="1522404" y="4269245"/>
                  </a:lnTo>
                  <a:lnTo>
                    <a:pt x="1557488" y="4222128"/>
                  </a:lnTo>
                  <a:lnTo>
                    <a:pt x="1573144" y="4199649"/>
                  </a:lnTo>
                  <a:close/>
                </a:path>
                <a:path w="2066290" h="5260340">
                  <a:moveTo>
                    <a:pt x="1621799" y="4128275"/>
                  </a:moveTo>
                  <a:lnTo>
                    <a:pt x="1576411" y="4128275"/>
                  </a:lnTo>
                  <a:lnTo>
                    <a:pt x="1526373" y="4200157"/>
                  </a:lnTo>
                  <a:lnTo>
                    <a:pt x="1526754" y="4199649"/>
                  </a:lnTo>
                  <a:lnTo>
                    <a:pt x="1573144" y="4199649"/>
                  </a:lnTo>
                  <a:lnTo>
                    <a:pt x="1607907" y="4149738"/>
                  </a:lnTo>
                  <a:lnTo>
                    <a:pt x="1621799" y="4128275"/>
                  </a:lnTo>
                  <a:close/>
                </a:path>
                <a:path w="2066290" h="5260340">
                  <a:moveTo>
                    <a:pt x="1668243" y="4055123"/>
                  </a:moveTo>
                  <a:lnTo>
                    <a:pt x="1623782" y="4055123"/>
                  </a:lnTo>
                  <a:lnTo>
                    <a:pt x="1576030" y="4128783"/>
                  </a:lnTo>
                  <a:lnTo>
                    <a:pt x="1576411" y="4128275"/>
                  </a:lnTo>
                  <a:lnTo>
                    <a:pt x="1621799" y="4128275"/>
                  </a:lnTo>
                  <a:lnTo>
                    <a:pt x="1655913" y="4075570"/>
                  </a:lnTo>
                  <a:lnTo>
                    <a:pt x="1668243" y="4055123"/>
                  </a:lnTo>
                  <a:close/>
                </a:path>
                <a:path w="2066290" h="5260340">
                  <a:moveTo>
                    <a:pt x="1793653" y="3826142"/>
                  </a:moveTo>
                  <a:lnTo>
                    <a:pt x="1751544" y="3826142"/>
                  </a:lnTo>
                  <a:lnTo>
                    <a:pt x="1711031" y="3904628"/>
                  </a:lnTo>
                  <a:lnTo>
                    <a:pt x="1668486" y="3980955"/>
                  </a:lnTo>
                  <a:lnTo>
                    <a:pt x="1623401" y="4055631"/>
                  </a:lnTo>
                  <a:lnTo>
                    <a:pt x="1623782" y="4055123"/>
                  </a:lnTo>
                  <a:lnTo>
                    <a:pt x="1668243" y="4055123"/>
                  </a:lnTo>
                  <a:lnTo>
                    <a:pt x="1701633" y="3999751"/>
                  </a:lnTo>
                  <a:lnTo>
                    <a:pt x="1744686" y="3922408"/>
                  </a:lnTo>
                  <a:lnTo>
                    <a:pt x="1785453" y="3843414"/>
                  </a:lnTo>
                  <a:lnTo>
                    <a:pt x="1793653" y="3826142"/>
                  </a:lnTo>
                  <a:close/>
                </a:path>
                <a:path w="2066290" h="5260340">
                  <a:moveTo>
                    <a:pt x="1668740" y="3980447"/>
                  </a:moveTo>
                  <a:lnTo>
                    <a:pt x="1668433" y="3980955"/>
                  </a:lnTo>
                  <a:lnTo>
                    <a:pt x="1668740" y="3980447"/>
                  </a:lnTo>
                  <a:close/>
                </a:path>
                <a:path w="2066290" h="5260340">
                  <a:moveTo>
                    <a:pt x="1711285" y="3904120"/>
                  </a:moveTo>
                  <a:lnTo>
                    <a:pt x="1711002" y="3904628"/>
                  </a:lnTo>
                  <a:lnTo>
                    <a:pt x="1711285" y="3904120"/>
                  </a:lnTo>
                  <a:close/>
                </a:path>
                <a:path w="2066290" h="5260340">
                  <a:moveTo>
                    <a:pt x="1865170" y="3665995"/>
                  </a:moveTo>
                  <a:lnTo>
                    <a:pt x="1824188" y="3665995"/>
                  </a:lnTo>
                  <a:lnTo>
                    <a:pt x="1823934" y="3666630"/>
                  </a:lnTo>
                  <a:lnTo>
                    <a:pt x="1788882" y="3747402"/>
                  </a:lnTo>
                  <a:lnTo>
                    <a:pt x="1751163" y="3826777"/>
                  </a:lnTo>
                  <a:lnTo>
                    <a:pt x="1751544" y="3826142"/>
                  </a:lnTo>
                  <a:lnTo>
                    <a:pt x="1793653" y="3826142"/>
                  </a:lnTo>
                  <a:lnTo>
                    <a:pt x="1823680" y="3762896"/>
                  </a:lnTo>
                  <a:lnTo>
                    <a:pt x="1859240" y="3680981"/>
                  </a:lnTo>
                  <a:lnTo>
                    <a:pt x="1865170" y="3665995"/>
                  </a:lnTo>
                  <a:close/>
                </a:path>
                <a:path w="2066290" h="5260340">
                  <a:moveTo>
                    <a:pt x="1789136" y="3746767"/>
                  </a:moveTo>
                  <a:lnTo>
                    <a:pt x="1788834" y="3747402"/>
                  </a:lnTo>
                  <a:lnTo>
                    <a:pt x="1789136" y="3746767"/>
                  </a:lnTo>
                  <a:close/>
                </a:path>
                <a:path w="2066290" h="5260340">
                  <a:moveTo>
                    <a:pt x="1824157" y="3666067"/>
                  </a:moveTo>
                  <a:lnTo>
                    <a:pt x="1823912" y="3666630"/>
                  </a:lnTo>
                  <a:lnTo>
                    <a:pt x="1824157" y="3666067"/>
                  </a:lnTo>
                  <a:close/>
                </a:path>
                <a:path w="2066290" h="5260340">
                  <a:moveTo>
                    <a:pt x="1926637" y="3500260"/>
                  </a:moveTo>
                  <a:lnTo>
                    <a:pt x="1886672" y="3500260"/>
                  </a:lnTo>
                  <a:lnTo>
                    <a:pt x="1856573" y="3584334"/>
                  </a:lnTo>
                  <a:lnTo>
                    <a:pt x="1824157" y="3666067"/>
                  </a:lnTo>
                  <a:lnTo>
                    <a:pt x="1865170" y="3665995"/>
                  </a:lnTo>
                  <a:lnTo>
                    <a:pt x="1892260" y="3597542"/>
                  </a:lnTo>
                  <a:lnTo>
                    <a:pt x="1922613" y="3512833"/>
                  </a:lnTo>
                  <a:lnTo>
                    <a:pt x="1926637" y="3500260"/>
                  </a:lnTo>
                  <a:close/>
                </a:path>
                <a:path w="2066290" h="5260340">
                  <a:moveTo>
                    <a:pt x="1856700" y="3583826"/>
                  </a:moveTo>
                  <a:lnTo>
                    <a:pt x="1856499" y="3584334"/>
                  </a:lnTo>
                  <a:lnTo>
                    <a:pt x="1856700" y="3583826"/>
                  </a:lnTo>
                  <a:close/>
                </a:path>
                <a:path w="2066290" h="5260340">
                  <a:moveTo>
                    <a:pt x="1953380" y="3415424"/>
                  </a:moveTo>
                  <a:lnTo>
                    <a:pt x="1913850" y="3415424"/>
                  </a:lnTo>
                  <a:lnTo>
                    <a:pt x="1886418" y="3500895"/>
                  </a:lnTo>
                  <a:lnTo>
                    <a:pt x="1886672" y="3500260"/>
                  </a:lnTo>
                  <a:lnTo>
                    <a:pt x="1926637" y="3500260"/>
                  </a:lnTo>
                  <a:lnTo>
                    <a:pt x="1950172" y="3426727"/>
                  </a:lnTo>
                  <a:lnTo>
                    <a:pt x="1953380" y="3415424"/>
                  </a:lnTo>
                  <a:close/>
                </a:path>
                <a:path w="2066290" h="5260340">
                  <a:moveTo>
                    <a:pt x="1994144" y="3262770"/>
                  </a:moveTo>
                  <a:lnTo>
                    <a:pt x="1954998" y="3262770"/>
                  </a:lnTo>
                  <a:lnTo>
                    <a:pt x="1938107" y="3329826"/>
                  </a:lnTo>
                  <a:lnTo>
                    <a:pt x="1913596" y="3416059"/>
                  </a:lnTo>
                  <a:lnTo>
                    <a:pt x="1913850" y="3415424"/>
                  </a:lnTo>
                  <a:lnTo>
                    <a:pt x="1953380" y="3415424"/>
                  </a:lnTo>
                  <a:lnTo>
                    <a:pt x="1974937" y="3339478"/>
                  </a:lnTo>
                  <a:lnTo>
                    <a:pt x="1992082" y="3271914"/>
                  </a:lnTo>
                  <a:lnTo>
                    <a:pt x="1994144" y="3262770"/>
                  </a:lnTo>
                  <a:close/>
                </a:path>
                <a:path w="2066290" h="5260340">
                  <a:moveTo>
                    <a:pt x="1938234" y="3329318"/>
                  </a:moveTo>
                  <a:lnTo>
                    <a:pt x="1938090" y="3329826"/>
                  </a:lnTo>
                  <a:lnTo>
                    <a:pt x="1938234" y="3329318"/>
                  </a:lnTo>
                  <a:close/>
                </a:path>
                <a:path w="2066290" h="5260340">
                  <a:moveTo>
                    <a:pt x="2008926" y="3196222"/>
                  </a:moveTo>
                  <a:lnTo>
                    <a:pt x="1970111" y="3196222"/>
                  </a:lnTo>
                  <a:lnTo>
                    <a:pt x="1954880" y="3263239"/>
                  </a:lnTo>
                  <a:lnTo>
                    <a:pt x="1954998" y="3262770"/>
                  </a:lnTo>
                  <a:lnTo>
                    <a:pt x="1994144" y="3262770"/>
                  </a:lnTo>
                  <a:lnTo>
                    <a:pt x="2007322" y="3204350"/>
                  </a:lnTo>
                  <a:lnTo>
                    <a:pt x="2008926" y="3196222"/>
                  </a:lnTo>
                  <a:close/>
                </a:path>
                <a:path w="2066290" h="5260340">
                  <a:moveTo>
                    <a:pt x="2021922" y="3129547"/>
                  </a:moveTo>
                  <a:lnTo>
                    <a:pt x="1983319" y="3129547"/>
                  </a:lnTo>
                  <a:lnTo>
                    <a:pt x="1969984" y="3196730"/>
                  </a:lnTo>
                  <a:lnTo>
                    <a:pt x="1970111" y="3196222"/>
                  </a:lnTo>
                  <a:lnTo>
                    <a:pt x="2008926" y="3196222"/>
                  </a:lnTo>
                  <a:lnTo>
                    <a:pt x="2020657" y="3136786"/>
                  </a:lnTo>
                  <a:lnTo>
                    <a:pt x="2021922" y="3129547"/>
                  </a:lnTo>
                  <a:close/>
                </a:path>
                <a:path w="2066290" h="5260340">
                  <a:moveTo>
                    <a:pt x="2033370" y="3062999"/>
                  </a:moveTo>
                  <a:lnTo>
                    <a:pt x="1994876" y="3062999"/>
                  </a:lnTo>
                  <a:lnTo>
                    <a:pt x="1983192" y="3130055"/>
                  </a:lnTo>
                  <a:lnTo>
                    <a:pt x="1983319" y="3129547"/>
                  </a:lnTo>
                  <a:lnTo>
                    <a:pt x="2021922" y="3129547"/>
                  </a:lnTo>
                  <a:lnTo>
                    <a:pt x="2032468" y="3069222"/>
                  </a:lnTo>
                  <a:lnTo>
                    <a:pt x="2033370" y="3062999"/>
                  </a:lnTo>
                  <a:close/>
                </a:path>
                <a:path w="2066290" h="5260340">
                  <a:moveTo>
                    <a:pt x="2066120" y="2665362"/>
                  </a:moveTo>
                  <a:lnTo>
                    <a:pt x="2028150" y="2665362"/>
                  </a:lnTo>
                  <a:lnTo>
                    <a:pt x="2026753" y="2731783"/>
                  </a:lnTo>
                  <a:lnTo>
                    <a:pt x="2026683" y="2732799"/>
                  </a:lnTo>
                  <a:lnTo>
                    <a:pt x="2023705" y="2797950"/>
                  </a:lnTo>
                  <a:lnTo>
                    <a:pt x="2019006" y="2864117"/>
                  </a:lnTo>
                  <a:lnTo>
                    <a:pt x="2012656" y="2930538"/>
                  </a:lnTo>
                  <a:lnTo>
                    <a:pt x="2004528" y="2996959"/>
                  </a:lnTo>
                  <a:lnTo>
                    <a:pt x="1994749" y="3063507"/>
                  </a:lnTo>
                  <a:lnTo>
                    <a:pt x="1994876" y="3062999"/>
                  </a:lnTo>
                  <a:lnTo>
                    <a:pt x="2033370" y="3062999"/>
                  </a:lnTo>
                  <a:lnTo>
                    <a:pt x="2042247" y="3001785"/>
                  </a:lnTo>
                  <a:lnTo>
                    <a:pt x="2050502" y="2934348"/>
                  </a:lnTo>
                  <a:lnTo>
                    <a:pt x="2056979" y="2867038"/>
                  </a:lnTo>
                  <a:lnTo>
                    <a:pt x="2061805" y="2799855"/>
                  </a:lnTo>
                  <a:lnTo>
                    <a:pt x="2064853" y="2732799"/>
                  </a:lnTo>
                  <a:lnTo>
                    <a:pt x="2066123" y="2665997"/>
                  </a:lnTo>
                  <a:lnTo>
                    <a:pt x="2066120" y="2665362"/>
                  </a:lnTo>
                  <a:close/>
                </a:path>
                <a:path w="2066290" h="5260340">
                  <a:moveTo>
                    <a:pt x="2004528" y="2996451"/>
                  </a:moveTo>
                  <a:lnTo>
                    <a:pt x="2004454" y="2996959"/>
                  </a:lnTo>
                  <a:lnTo>
                    <a:pt x="2004528" y="2996451"/>
                  </a:lnTo>
                  <a:close/>
                </a:path>
                <a:path w="2066290" h="5260340">
                  <a:moveTo>
                    <a:pt x="2012656" y="2930030"/>
                  </a:moveTo>
                  <a:lnTo>
                    <a:pt x="2012594" y="2930538"/>
                  </a:lnTo>
                  <a:lnTo>
                    <a:pt x="2012656" y="2930030"/>
                  </a:lnTo>
                  <a:close/>
                </a:path>
                <a:path w="2066290" h="5260340">
                  <a:moveTo>
                    <a:pt x="2019006" y="2863609"/>
                  </a:moveTo>
                  <a:lnTo>
                    <a:pt x="2018958" y="2864117"/>
                  </a:lnTo>
                  <a:lnTo>
                    <a:pt x="2019006" y="2863609"/>
                  </a:lnTo>
                  <a:close/>
                </a:path>
                <a:path w="2066290" h="5260340">
                  <a:moveTo>
                    <a:pt x="2023705" y="2797442"/>
                  </a:moveTo>
                  <a:lnTo>
                    <a:pt x="2023669" y="2797950"/>
                  </a:lnTo>
                  <a:lnTo>
                    <a:pt x="2023705" y="2797442"/>
                  </a:lnTo>
                  <a:close/>
                </a:path>
                <a:path w="2066290" h="5260340">
                  <a:moveTo>
                    <a:pt x="2026753" y="2731275"/>
                  </a:moveTo>
                  <a:lnTo>
                    <a:pt x="2026730" y="2731783"/>
                  </a:lnTo>
                  <a:lnTo>
                    <a:pt x="2026753" y="2731275"/>
                  </a:lnTo>
                  <a:close/>
                </a:path>
                <a:path w="2066290" h="5260340">
                  <a:moveTo>
                    <a:pt x="2065870" y="2599703"/>
                  </a:moveTo>
                  <a:lnTo>
                    <a:pt x="2027769" y="2599703"/>
                  </a:lnTo>
                  <a:lnTo>
                    <a:pt x="2028023" y="2665870"/>
                  </a:lnTo>
                  <a:lnTo>
                    <a:pt x="2028150" y="2665362"/>
                  </a:lnTo>
                  <a:lnTo>
                    <a:pt x="2066120" y="2665362"/>
                  </a:lnTo>
                  <a:lnTo>
                    <a:pt x="2065870" y="2599703"/>
                  </a:lnTo>
                  <a:close/>
                </a:path>
                <a:path w="2066290" h="5260340">
                  <a:moveTo>
                    <a:pt x="2064004" y="2534171"/>
                  </a:moveTo>
                  <a:lnTo>
                    <a:pt x="2025864" y="2534171"/>
                  </a:lnTo>
                  <a:lnTo>
                    <a:pt x="2027769" y="2600211"/>
                  </a:lnTo>
                  <a:lnTo>
                    <a:pt x="2027769" y="2599703"/>
                  </a:lnTo>
                  <a:lnTo>
                    <a:pt x="2065870" y="2599703"/>
                  </a:lnTo>
                  <a:lnTo>
                    <a:pt x="2064004" y="2534171"/>
                  </a:lnTo>
                  <a:close/>
                </a:path>
                <a:path w="2066290" h="5260340">
                  <a:moveTo>
                    <a:pt x="2060531" y="2469020"/>
                  </a:moveTo>
                  <a:lnTo>
                    <a:pt x="2022435" y="2469020"/>
                  </a:lnTo>
                  <a:lnTo>
                    <a:pt x="2025864" y="2534679"/>
                  </a:lnTo>
                  <a:lnTo>
                    <a:pt x="2025864" y="2534171"/>
                  </a:lnTo>
                  <a:lnTo>
                    <a:pt x="2064004" y="2534171"/>
                  </a:lnTo>
                  <a:lnTo>
                    <a:pt x="2063964" y="2532774"/>
                  </a:lnTo>
                  <a:lnTo>
                    <a:pt x="2060531" y="2469020"/>
                  </a:lnTo>
                  <a:close/>
                </a:path>
                <a:path w="2066290" h="5260340">
                  <a:moveTo>
                    <a:pt x="2048899" y="2339353"/>
                  </a:moveTo>
                  <a:lnTo>
                    <a:pt x="2010624" y="2339353"/>
                  </a:lnTo>
                  <a:lnTo>
                    <a:pt x="2017355" y="2404504"/>
                  </a:lnTo>
                  <a:lnTo>
                    <a:pt x="2022435" y="2469401"/>
                  </a:lnTo>
                  <a:lnTo>
                    <a:pt x="2022435" y="2469020"/>
                  </a:lnTo>
                  <a:lnTo>
                    <a:pt x="2060531" y="2469020"/>
                  </a:lnTo>
                  <a:lnTo>
                    <a:pt x="2060408" y="2466734"/>
                  </a:lnTo>
                  <a:lnTo>
                    <a:pt x="2055201" y="2400821"/>
                  </a:lnTo>
                  <a:lnTo>
                    <a:pt x="2048899" y="2339353"/>
                  </a:lnTo>
                  <a:close/>
                </a:path>
                <a:path w="2066290" h="5260340">
                  <a:moveTo>
                    <a:pt x="2017228" y="2403996"/>
                  </a:moveTo>
                  <a:lnTo>
                    <a:pt x="2017268" y="2404504"/>
                  </a:lnTo>
                  <a:lnTo>
                    <a:pt x="2017228" y="2403996"/>
                  </a:lnTo>
                  <a:close/>
                </a:path>
                <a:path w="2066290" h="5260340">
                  <a:moveTo>
                    <a:pt x="2040624" y="2275091"/>
                  </a:moveTo>
                  <a:lnTo>
                    <a:pt x="2002242" y="2275091"/>
                  </a:lnTo>
                  <a:lnTo>
                    <a:pt x="2010624" y="2339861"/>
                  </a:lnTo>
                  <a:lnTo>
                    <a:pt x="2010624" y="2339353"/>
                  </a:lnTo>
                  <a:lnTo>
                    <a:pt x="2048899" y="2339353"/>
                  </a:lnTo>
                  <a:lnTo>
                    <a:pt x="2048470" y="2335162"/>
                  </a:lnTo>
                  <a:lnTo>
                    <a:pt x="2040624" y="2275091"/>
                  </a:lnTo>
                  <a:close/>
                </a:path>
                <a:path w="2066290" h="5260340">
                  <a:moveTo>
                    <a:pt x="1992819" y="2021472"/>
                  </a:moveTo>
                  <a:lnTo>
                    <a:pt x="1953855" y="2021472"/>
                  </a:lnTo>
                  <a:lnTo>
                    <a:pt x="1968333" y="2084718"/>
                  </a:lnTo>
                  <a:lnTo>
                    <a:pt x="1981160" y="2147964"/>
                  </a:lnTo>
                  <a:lnTo>
                    <a:pt x="1992590" y="2211464"/>
                  </a:lnTo>
                  <a:lnTo>
                    <a:pt x="2002242" y="2275472"/>
                  </a:lnTo>
                  <a:lnTo>
                    <a:pt x="2002242" y="2275091"/>
                  </a:lnTo>
                  <a:lnTo>
                    <a:pt x="2040624" y="2275091"/>
                  </a:lnTo>
                  <a:lnTo>
                    <a:pt x="2039961" y="2270011"/>
                  </a:lnTo>
                  <a:lnTo>
                    <a:pt x="2030055" y="2204987"/>
                  </a:lnTo>
                  <a:lnTo>
                    <a:pt x="2018498" y="2140471"/>
                  </a:lnTo>
                  <a:lnTo>
                    <a:pt x="2005417" y="2076463"/>
                  </a:lnTo>
                  <a:lnTo>
                    <a:pt x="1992819" y="2021472"/>
                  </a:lnTo>
                  <a:close/>
                </a:path>
                <a:path w="2066290" h="5260340">
                  <a:moveTo>
                    <a:pt x="1992463" y="2210956"/>
                  </a:moveTo>
                  <a:lnTo>
                    <a:pt x="1992540" y="2211464"/>
                  </a:lnTo>
                  <a:lnTo>
                    <a:pt x="1992463" y="2210956"/>
                  </a:lnTo>
                  <a:close/>
                </a:path>
                <a:path w="2066290" h="5260340">
                  <a:moveTo>
                    <a:pt x="1981033" y="2147456"/>
                  </a:moveTo>
                  <a:lnTo>
                    <a:pt x="1981125" y="2147964"/>
                  </a:lnTo>
                  <a:lnTo>
                    <a:pt x="1981033" y="2147456"/>
                  </a:lnTo>
                  <a:close/>
                </a:path>
                <a:path w="2066290" h="5260340">
                  <a:moveTo>
                    <a:pt x="1968206" y="2084337"/>
                  </a:moveTo>
                  <a:lnTo>
                    <a:pt x="1968283" y="2084718"/>
                  </a:lnTo>
                  <a:lnTo>
                    <a:pt x="1968206" y="2084337"/>
                  </a:lnTo>
                  <a:close/>
                </a:path>
                <a:path w="2066290" h="5260340">
                  <a:moveTo>
                    <a:pt x="1921394" y="1775092"/>
                  </a:moveTo>
                  <a:lnTo>
                    <a:pt x="1881338" y="1775092"/>
                  </a:lnTo>
                  <a:lnTo>
                    <a:pt x="1920708" y="1898028"/>
                  </a:lnTo>
                  <a:lnTo>
                    <a:pt x="1953982" y="2022234"/>
                  </a:lnTo>
                  <a:lnTo>
                    <a:pt x="1953855" y="2021472"/>
                  </a:lnTo>
                  <a:lnTo>
                    <a:pt x="1992819" y="2021472"/>
                  </a:lnTo>
                  <a:lnTo>
                    <a:pt x="1990812" y="2012709"/>
                  </a:lnTo>
                  <a:lnTo>
                    <a:pt x="1957157" y="1886852"/>
                  </a:lnTo>
                  <a:lnTo>
                    <a:pt x="1921394" y="1775092"/>
                  </a:lnTo>
                  <a:close/>
                </a:path>
                <a:path w="2066290" h="5260340">
                  <a:moveTo>
                    <a:pt x="1920454" y="1897266"/>
                  </a:moveTo>
                  <a:lnTo>
                    <a:pt x="1920658" y="1898028"/>
                  </a:lnTo>
                  <a:lnTo>
                    <a:pt x="1920454" y="1897266"/>
                  </a:lnTo>
                  <a:close/>
                </a:path>
                <a:path w="2066290" h="5260340">
                  <a:moveTo>
                    <a:pt x="1772347" y="1423048"/>
                  </a:moveTo>
                  <a:lnTo>
                    <a:pt x="1729954" y="1423048"/>
                  </a:lnTo>
                  <a:lnTo>
                    <a:pt x="1730335" y="1423810"/>
                  </a:lnTo>
                  <a:lnTo>
                    <a:pt x="1786342" y="1538618"/>
                  </a:lnTo>
                  <a:lnTo>
                    <a:pt x="1836888" y="1656093"/>
                  </a:lnTo>
                  <a:lnTo>
                    <a:pt x="1881592" y="1775981"/>
                  </a:lnTo>
                  <a:lnTo>
                    <a:pt x="1881338" y="1775092"/>
                  </a:lnTo>
                  <a:lnTo>
                    <a:pt x="1921394" y="1775092"/>
                  </a:lnTo>
                  <a:lnTo>
                    <a:pt x="1917533" y="1763027"/>
                  </a:lnTo>
                  <a:lnTo>
                    <a:pt x="1872067" y="1641488"/>
                  </a:lnTo>
                  <a:lnTo>
                    <a:pt x="1820759" y="1522362"/>
                  </a:lnTo>
                  <a:lnTo>
                    <a:pt x="1772347" y="1423048"/>
                  </a:lnTo>
                  <a:close/>
                </a:path>
                <a:path w="2066290" h="5260340">
                  <a:moveTo>
                    <a:pt x="1836507" y="1655331"/>
                  </a:moveTo>
                  <a:lnTo>
                    <a:pt x="1836792" y="1656093"/>
                  </a:lnTo>
                  <a:lnTo>
                    <a:pt x="1836507" y="1655331"/>
                  </a:lnTo>
                  <a:close/>
                </a:path>
                <a:path w="2066290" h="5260340">
                  <a:moveTo>
                    <a:pt x="1785961" y="1537856"/>
                  </a:moveTo>
                  <a:lnTo>
                    <a:pt x="1786289" y="1538618"/>
                  </a:lnTo>
                  <a:lnTo>
                    <a:pt x="1785961" y="1537856"/>
                  </a:lnTo>
                  <a:close/>
                </a:path>
                <a:path w="2066290" h="5260340">
                  <a:moveTo>
                    <a:pt x="1730251" y="1423657"/>
                  </a:moveTo>
                  <a:lnTo>
                    <a:pt x="1730326" y="1423810"/>
                  </a:lnTo>
                  <a:lnTo>
                    <a:pt x="1730251" y="1423657"/>
                  </a:lnTo>
                  <a:close/>
                </a:path>
                <a:path w="2066290" h="5260340">
                  <a:moveTo>
                    <a:pt x="1712004" y="1311161"/>
                  </a:moveTo>
                  <a:lnTo>
                    <a:pt x="1668613" y="1311161"/>
                  </a:lnTo>
                  <a:lnTo>
                    <a:pt x="1730251" y="1423657"/>
                  </a:lnTo>
                  <a:lnTo>
                    <a:pt x="1729954" y="1423048"/>
                  </a:lnTo>
                  <a:lnTo>
                    <a:pt x="1772347" y="1423048"/>
                  </a:lnTo>
                  <a:lnTo>
                    <a:pt x="1763990" y="1405903"/>
                  </a:lnTo>
                  <a:lnTo>
                    <a:pt x="1712004" y="1311161"/>
                  </a:lnTo>
                  <a:close/>
                </a:path>
                <a:path w="2066290" h="5260340">
                  <a:moveTo>
                    <a:pt x="1646621" y="1202322"/>
                  </a:moveTo>
                  <a:lnTo>
                    <a:pt x="1601938" y="1202322"/>
                  </a:lnTo>
                  <a:lnTo>
                    <a:pt x="1602446" y="1203084"/>
                  </a:lnTo>
                  <a:lnTo>
                    <a:pt x="1668994" y="1311923"/>
                  </a:lnTo>
                  <a:lnTo>
                    <a:pt x="1668613" y="1311161"/>
                  </a:lnTo>
                  <a:lnTo>
                    <a:pt x="1712004" y="1311161"/>
                  </a:lnTo>
                  <a:lnTo>
                    <a:pt x="1701760" y="1292492"/>
                  </a:lnTo>
                  <a:lnTo>
                    <a:pt x="1646621" y="1202322"/>
                  </a:lnTo>
                  <a:close/>
                </a:path>
                <a:path w="2066290" h="5260340">
                  <a:moveTo>
                    <a:pt x="1602023" y="1202462"/>
                  </a:moveTo>
                  <a:lnTo>
                    <a:pt x="1602404" y="1203084"/>
                  </a:lnTo>
                  <a:lnTo>
                    <a:pt x="1602023" y="1202462"/>
                  </a:lnTo>
                  <a:close/>
                </a:path>
                <a:path w="2066290" h="5260340">
                  <a:moveTo>
                    <a:pt x="1576186" y="1096658"/>
                  </a:moveTo>
                  <a:lnTo>
                    <a:pt x="1530183" y="1096658"/>
                  </a:lnTo>
                  <a:lnTo>
                    <a:pt x="1602023" y="1202462"/>
                  </a:lnTo>
                  <a:lnTo>
                    <a:pt x="1601938" y="1202322"/>
                  </a:lnTo>
                  <a:lnTo>
                    <a:pt x="1646621" y="1202322"/>
                  </a:lnTo>
                  <a:lnTo>
                    <a:pt x="1634196" y="1182002"/>
                  </a:lnTo>
                  <a:lnTo>
                    <a:pt x="1576186" y="1096658"/>
                  </a:lnTo>
                  <a:close/>
                </a:path>
                <a:path w="2066290" h="5260340">
                  <a:moveTo>
                    <a:pt x="1421112" y="896125"/>
                  </a:moveTo>
                  <a:lnTo>
                    <a:pt x="1371687" y="896125"/>
                  </a:lnTo>
                  <a:lnTo>
                    <a:pt x="1453983" y="995312"/>
                  </a:lnTo>
                  <a:lnTo>
                    <a:pt x="1530691" y="1097420"/>
                  </a:lnTo>
                  <a:lnTo>
                    <a:pt x="1530183" y="1096658"/>
                  </a:lnTo>
                  <a:lnTo>
                    <a:pt x="1576186" y="1096658"/>
                  </a:lnTo>
                  <a:lnTo>
                    <a:pt x="1561425" y="1074941"/>
                  </a:lnTo>
                  <a:lnTo>
                    <a:pt x="1483574" y="971309"/>
                  </a:lnTo>
                  <a:lnTo>
                    <a:pt x="1421112" y="896125"/>
                  </a:lnTo>
                  <a:close/>
                </a:path>
                <a:path w="2066290" h="5260340">
                  <a:moveTo>
                    <a:pt x="1453348" y="994550"/>
                  </a:moveTo>
                  <a:lnTo>
                    <a:pt x="1453921" y="995312"/>
                  </a:lnTo>
                  <a:lnTo>
                    <a:pt x="1453348" y="994550"/>
                  </a:lnTo>
                  <a:close/>
                </a:path>
                <a:path w="2066290" h="5260340">
                  <a:moveTo>
                    <a:pt x="1336775" y="801510"/>
                  </a:moveTo>
                  <a:lnTo>
                    <a:pt x="1285200" y="801510"/>
                  </a:lnTo>
                  <a:lnTo>
                    <a:pt x="1285835" y="802145"/>
                  </a:lnTo>
                  <a:lnTo>
                    <a:pt x="1372195" y="896760"/>
                  </a:lnTo>
                  <a:lnTo>
                    <a:pt x="1371687" y="896125"/>
                  </a:lnTo>
                  <a:lnTo>
                    <a:pt x="1421112" y="896125"/>
                  </a:lnTo>
                  <a:lnTo>
                    <a:pt x="1400643" y="871487"/>
                  </a:lnTo>
                  <a:lnTo>
                    <a:pt x="1336775" y="801510"/>
                  </a:lnTo>
                  <a:close/>
                </a:path>
                <a:path w="2066290" h="5260340">
                  <a:moveTo>
                    <a:pt x="1285243" y="801558"/>
                  </a:moveTo>
                  <a:lnTo>
                    <a:pt x="1285780" y="802145"/>
                  </a:lnTo>
                  <a:lnTo>
                    <a:pt x="1285243" y="801558"/>
                  </a:lnTo>
                  <a:close/>
                </a:path>
                <a:path w="2066290" h="5260340">
                  <a:moveTo>
                    <a:pt x="1248051" y="710959"/>
                  </a:moveTo>
                  <a:lnTo>
                    <a:pt x="1194014" y="710959"/>
                  </a:lnTo>
                  <a:lnTo>
                    <a:pt x="1285243" y="801558"/>
                  </a:lnTo>
                  <a:lnTo>
                    <a:pt x="1336775" y="801510"/>
                  </a:lnTo>
                  <a:lnTo>
                    <a:pt x="1313013" y="775475"/>
                  </a:lnTo>
                  <a:lnTo>
                    <a:pt x="1248051" y="710959"/>
                  </a:lnTo>
                  <a:close/>
                </a:path>
                <a:path w="2066290" h="5260340">
                  <a:moveTo>
                    <a:pt x="1155129" y="624726"/>
                  </a:moveTo>
                  <a:lnTo>
                    <a:pt x="1098256" y="624726"/>
                  </a:lnTo>
                  <a:lnTo>
                    <a:pt x="1099018" y="625361"/>
                  </a:lnTo>
                  <a:lnTo>
                    <a:pt x="1194649" y="711594"/>
                  </a:lnTo>
                  <a:lnTo>
                    <a:pt x="1194014" y="710959"/>
                  </a:lnTo>
                  <a:lnTo>
                    <a:pt x="1248051" y="710959"/>
                  </a:lnTo>
                  <a:lnTo>
                    <a:pt x="1220557" y="683654"/>
                  </a:lnTo>
                  <a:lnTo>
                    <a:pt x="1155129" y="624726"/>
                  </a:lnTo>
                  <a:close/>
                </a:path>
                <a:path w="2066290" h="5260340">
                  <a:moveTo>
                    <a:pt x="1098408" y="624864"/>
                  </a:moveTo>
                  <a:lnTo>
                    <a:pt x="1098960" y="625361"/>
                  </a:lnTo>
                  <a:lnTo>
                    <a:pt x="1098408" y="624864"/>
                  </a:lnTo>
                  <a:close/>
                </a:path>
                <a:path w="2066290" h="5260340">
                  <a:moveTo>
                    <a:pt x="1058309" y="542938"/>
                  </a:moveTo>
                  <a:lnTo>
                    <a:pt x="998053" y="542938"/>
                  </a:lnTo>
                  <a:lnTo>
                    <a:pt x="1098408" y="624864"/>
                  </a:lnTo>
                  <a:lnTo>
                    <a:pt x="1098256" y="624726"/>
                  </a:lnTo>
                  <a:lnTo>
                    <a:pt x="1155129" y="624726"/>
                  </a:lnTo>
                  <a:lnTo>
                    <a:pt x="1123402" y="596151"/>
                  </a:lnTo>
                  <a:lnTo>
                    <a:pt x="1058309" y="542938"/>
                  </a:lnTo>
                  <a:close/>
                </a:path>
                <a:path w="2066290" h="5260340">
                  <a:moveTo>
                    <a:pt x="957734" y="465849"/>
                  </a:moveTo>
                  <a:lnTo>
                    <a:pt x="893532" y="465849"/>
                  </a:lnTo>
                  <a:lnTo>
                    <a:pt x="894421" y="466484"/>
                  </a:lnTo>
                  <a:lnTo>
                    <a:pt x="998815" y="543573"/>
                  </a:lnTo>
                  <a:lnTo>
                    <a:pt x="998053" y="542938"/>
                  </a:lnTo>
                  <a:lnTo>
                    <a:pt x="1058309" y="542938"/>
                  </a:lnTo>
                  <a:lnTo>
                    <a:pt x="1021802" y="513093"/>
                  </a:lnTo>
                  <a:lnTo>
                    <a:pt x="957734" y="465849"/>
                  </a:lnTo>
                  <a:close/>
                </a:path>
                <a:path w="2066290" h="5260340">
                  <a:moveTo>
                    <a:pt x="894131" y="466292"/>
                  </a:moveTo>
                  <a:lnTo>
                    <a:pt x="894392" y="466484"/>
                  </a:lnTo>
                  <a:lnTo>
                    <a:pt x="894131" y="466292"/>
                  </a:lnTo>
                  <a:close/>
                </a:path>
                <a:path w="2066290" h="5260340">
                  <a:moveTo>
                    <a:pt x="853792" y="393713"/>
                  </a:moveTo>
                  <a:lnTo>
                    <a:pt x="784947" y="393713"/>
                  </a:lnTo>
                  <a:lnTo>
                    <a:pt x="894131" y="466292"/>
                  </a:lnTo>
                  <a:lnTo>
                    <a:pt x="893532" y="465849"/>
                  </a:lnTo>
                  <a:lnTo>
                    <a:pt x="957734" y="465849"/>
                  </a:lnTo>
                  <a:lnTo>
                    <a:pt x="915884" y="434988"/>
                  </a:lnTo>
                  <a:lnTo>
                    <a:pt x="853792" y="393713"/>
                  </a:lnTo>
                  <a:close/>
                </a:path>
                <a:path w="2066290" h="5260340">
                  <a:moveTo>
                    <a:pt x="672171" y="326784"/>
                  </a:moveTo>
                  <a:lnTo>
                    <a:pt x="785709" y="394221"/>
                  </a:lnTo>
                  <a:lnTo>
                    <a:pt x="784947" y="393713"/>
                  </a:lnTo>
                  <a:lnTo>
                    <a:pt x="853792" y="393713"/>
                  </a:lnTo>
                  <a:lnTo>
                    <a:pt x="805648" y="361709"/>
                  </a:lnTo>
                  <a:lnTo>
                    <a:pt x="747472" y="327165"/>
                  </a:lnTo>
                  <a:lnTo>
                    <a:pt x="673060" y="327165"/>
                  </a:lnTo>
                  <a:lnTo>
                    <a:pt x="672171" y="326784"/>
                  </a:lnTo>
                  <a:close/>
                </a:path>
                <a:path w="2066290" h="5260340">
                  <a:moveTo>
                    <a:pt x="555458" y="264935"/>
                  </a:moveTo>
                  <a:lnTo>
                    <a:pt x="673060" y="327165"/>
                  </a:lnTo>
                  <a:lnTo>
                    <a:pt x="747472" y="327165"/>
                  </a:lnTo>
                  <a:lnTo>
                    <a:pt x="691221" y="293764"/>
                  </a:lnTo>
                  <a:lnTo>
                    <a:pt x="637550" y="265316"/>
                  </a:lnTo>
                  <a:lnTo>
                    <a:pt x="556347" y="265316"/>
                  </a:lnTo>
                  <a:lnTo>
                    <a:pt x="555458" y="264935"/>
                  </a:lnTo>
                  <a:close/>
                </a:path>
                <a:path w="2066290" h="5260340">
                  <a:moveTo>
                    <a:pt x="525024" y="208674"/>
                  </a:moveTo>
                  <a:lnTo>
                    <a:pt x="434935" y="208674"/>
                  </a:lnTo>
                  <a:lnTo>
                    <a:pt x="435824" y="209055"/>
                  </a:lnTo>
                  <a:lnTo>
                    <a:pt x="556347" y="265316"/>
                  </a:lnTo>
                  <a:lnTo>
                    <a:pt x="637550" y="265316"/>
                  </a:lnTo>
                  <a:lnTo>
                    <a:pt x="572857" y="231026"/>
                  </a:lnTo>
                  <a:lnTo>
                    <a:pt x="525024" y="208674"/>
                  </a:lnTo>
                  <a:close/>
                </a:path>
                <a:path w="2066290" h="5260340">
                  <a:moveTo>
                    <a:pt x="435260" y="208826"/>
                  </a:moveTo>
                  <a:lnTo>
                    <a:pt x="435751" y="209055"/>
                  </a:lnTo>
                  <a:lnTo>
                    <a:pt x="435260" y="208826"/>
                  </a:lnTo>
                  <a:close/>
                </a:path>
                <a:path w="2066290" h="5260340">
                  <a:moveTo>
                    <a:pt x="411792" y="158128"/>
                  </a:moveTo>
                  <a:lnTo>
                    <a:pt x="310602" y="158128"/>
                  </a:lnTo>
                  <a:lnTo>
                    <a:pt x="311237" y="158382"/>
                  </a:lnTo>
                  <a:lnTo>
                    <a:pt x="435260" y="208826"/>
                  </a:lnTo>
                  <a:lnTo>
                    <a:pt x="434935" y="208674"/>
                  </a:lnTo>
                  <a:lnTo>
                    <a:pt x="525024" y="208674"/>
                  </a:lnTo>
                  <a:lnTo>
                    <a:pt x="450556" y="173876"/>
                  </a:lnTo>
                  <a:lnTo>
                    <a:pt x="411792" y="158128"/>
                  </a:lnTo>
                  <a:close/>
                </a:path>
                <a:path w="2066290" h="5260340">
                  <a:moveTo>
                    <a:pt x="311138" y="158346"/>
                  </a:moveTo>
                  <a:close/>
                </a:path>
                <a:path w="2066290" h="5260340">
                  <a:moveTo>
                    <a:pt x="355208" y="135141"/>
                  </a:moveTo>
                  <a:lnTo>
                    <a:pt x="247356" y="135141"/>
                  </a:lnTo>
                  <a:lnTo>
                    <a:pt x="311138" y="158346"/>
                  </a:lnTo>
                  <a:lnTo>
                    <a:pt x="310602" y="158128"/>
                  </a:lnTo>
                  <a:lnTo>
                    <a:pt x="411792" y="158128"/>
                  </a:lnTo>
                  <a:lnTo>
                    <a:pt x="355208" y="135141"/>
                  </a:lnTo>
                  <a:close/>
                </a:path>
                <a:path w="2066290" h="5260340">
                  <a:moveTo>
                    <a:pt x="299376" y="113551"/>
                  </a:moveTo>
                  <a:lnTo>
                    <a:pt x="182967" y="113551"/>
                  </a:lnTo>
                  <a:lnTo>
                    <a:pt x="183348" y="113678"/>
                  </a:lnTo>
                  <a:lnTo>
                    <a:pt x="247737" y="135395"/>
                  </a:lnTo>
                  <a:lnTo>
                    <a:pt x="247356" y="135141"/>
                  </a:lnTo>
                  <a:lnTo>
                    <a:pt x="355208" y="135141"/>
                  </a:lnTo>
                  <a:lnTo>
                    <a:pt x="324572" y="122695"/>
                  </a:lnTo>
                  <a:lnTo>
                    <a:pt x="299376" y="113551"/>
                  </a:lnTo>
                  <a:close/>
                </a:path>
                <a:path w="2066290" h="5260340">
                  <a:moveTo>
                    <a:pt x="183298" y="113663"/>
                  </a:moveTo>
                  <a:close/>
                </a:path>
                <a:path w="2066290" h="5260340">
                  <a:moveTo>
                    <a:pt x="113144" y="52714"/>
                  </a:moveTo>
                  <a:lnTo>
                    <a:pt x="111720" y="72022"/>
                  </a:lnTo>
                  <a:lnTo>
                    <a:pt x="102897" y="89358"/>
                  </a:lnTo>
                  <a:lnTo>
                    <a:pt x="118197" y="93612"/>
                  </a:lnTo>
                  <a:lnTo>
                    <a:pt x="183298" y="113663"/>
                  </a:lnTo>
                  <a:lnTo>
                    <a:pt x="182967" y="113551"/>
                  </a:lnTo>
                  <a:lnTo>
                    <a:pt x="299376" y="113551"/>
                  </a:lnTo>
                  <a:lnTo>
                    <a:pt x="260183" y="99327"/>
                  </a:lnTo>
                  <a:lnTo>
                    <a:pt x="194778" y="77356"/>
                  </a:lnTo>
                  <a:lnTo>
                    <a:pt x="128611" y="57036"/>
                  </a:lnTo>
                  <a:lnTo>
                    <a:pt x="113144" y="52714"/>
                  </a:lnTo>
                  <a:close/>
                </a:path>
                <a:path w="2066290" h="5260340">
                  <a:moveTo>
                    <a:pt x="49420" y="0"/>
                  </a:moveTo>
                  <a:lnTo>
                    <a:pt x="28614" y="6919"/>
                  </a:lnTo>
                  <a:lnTo>
                    <a:pt x="11928" y="21149"/>
                  </a:lnTo>
                  <a:lnTo>
                    <a:pt x="1611" y="41415"/>
                  </a:lnTo>
                  <a:lnTo>
                    <a:pt x="0" y="64017"/>
                  </a:lnTo>
                  <a:lnTo>
                    <a:pt x="6913" y="84786"/>
                  </a:lnTo>
                  <a:lnTo>
                    <a:pt x="21113" y="101459"/>
                  </a:lnTo>
                  <a:lnTo>
                    <a:pt x="41362" y="111773"/>
                  </a:lnTo>
                  <a:lnTo>
                    <a:pt x="63964" y="113438"/>
                  </a:lnTo>
                  <a:lnTo>
                    <a:pt x="84732" y="106519"/>
                  </a:lnTo>
                  <a:lnTo>
                    <a:pt x="101405" y="92289"/>
                  </a:lnTo>
                  <a:lnTo>
                    <a:pt x="102897" y="89358"/>
                  </a:lnTo>
                  <a:lnTo>
                    <a:pt x="51522" y="75070"/>
                  </a:lnTo>
                  <a:lnTo>
                    <a:pt x="61809" y="38367"/>
                  </a:lnTo>
                  <a:lnTo>
                    <a:pt x="109712" y="38367"/>
                  </a:lnTo>
                  <a:lnTo>
                    <a:pt x="106481" y="28652"/>
                  </a:lnTo>
                  <a:lnTo>
                    <a:pt x="92289" y="11979"/>
                  </a:lnTo>
                  <a:lnTo>
                    <a:pt x="72096" y="1664"/>
                  </a:lnTo>
                  <a:lnTo>
                    <a:pt x="49420" y="0"/>
                  </a:lnTo>
                  <a:close/>
                </a:path>
                <a:path w="2066290" h="5260340">
                  <a:moveTo>
                    <a:pt x="117689" y="93485"/>
                  </a:moveTo>
                  <a:lnTo>
                    <a:pt x="118102" y="93612"/>
                  </a:lnTo>
                  <a:lnTo>
                    <a:pt x="117689" y="93485"/>
                  </a:lnTo>
                  <a:close/>
                </a:path>
                <a:path w="2066290" h="5260340">
                  <a:moveTo>
                    <a:pt x="61809" y="38367"/>
                  </a:moveTo>
                  <a:lnTo>
                    <a:pt x="51522" y="75070"/>
                  </a:lnTo>
                  <a:lnTo>
                    <a:pt x="102897" y="89358"/>
                  </a:lnTo>
                  <a:lnTo>
                    <a:pt x="111720" y="72022"/>
                  </a:lnTo>
                  <a:lnTo>
                    <a:pt x="113144" y="52714"/>
                  </a:lnTo>
                  <a:lnTo>
                    <a:pt x="61809" y="38367"/>
                  </a:lnTo>
                  <a:close/>
                </a:path>
                <a:path w="2066290" h="5260340">
                  <a:moveTo>
                    <a:pt x="109712" y="38367"/>
                  </a:moveTo>
                  <a:lnTo>
                    <a:pt x="61809" y="38367"/>
                  </a:lnTo>
                  <a:lnTo>
                    <a:pt x="113144" y="52714"/>
                  </a:lnTo>
                  <a:lnTo>
                    <a:pt x="113387" y="49420"/>
                  </a:lnTo>
                  <a:lnTo>
                    <a:pt x="109712" y="38367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14159" y="7024116"/>
              <a:ext cx="1186180" cy="772795"/>
            </a:xfrm>
            <a:custGeom>
              <a:avLst/>
              <a:gdLst/>
              <a:ahLst/>
              <a:cxnLst/>
              <a:rect l="l" t="t" r="r" b="b"/>
              <a:pathLst>
                <a:path w="1186179" h="772795">
                  <a:moveTo>
                    <a:pt x="1057275" y="0"/>
                  </a:moveTo>
                  <a:lnTo>
                    <a:pt x="128397" y="0"/>
                  </a:lnTo>
                  <a:lnTo>
                    <a:pt x="78438" y="10120"/>
                  </a:lnTo>
                  <a:lnTo>
                    <a:pt x="37623" y="37718"/>
                  </a:lnTo>
                  <a:lnTo>
                    <a:pt x="10096" y="78652"/>
                  </a:lnTo>
                  <a:lnTo>
                    <a:pt x="0" y="128777"/>
                  </a:lnTo>
                  <a:lnTo>
                    <a:pt x="0" y="643889"/>
                  </a:lnTo>
                  <a:lnTo>
                    <a:pt x="10096" y="694015"/>
                  </a:lnTo>
                  <a:lnTo>
                    <a:pt x="37623" y="734948"/>
                  </a:lnTo>
                  <a:lnTo>
                    <a:pt x="78438" y="762547"/>
                  </a:lnTo>
                  <a:lnTo>
                    <a:pt x="128397" y="772667"/>
                  </a:lnTo>
                  <a:lnTo>
                    <a:pt x="1057275" y="772667"/>
                  </a:lnTo>
                  <a:lnTo>
                    <a:pt x="1107233" y="762547"/>
                  </a:lnTo>
                  <a:lnTo>
                    <a:pt x="1148048" y="734948"/>
                  </a:lnTo>
                  <a:lnTo>
                    <a:pt x="1175575" y="694015"/>
                  </a:lnTo>
                  <a:lnTo>
                    <a:pt x="1185672" y="643889"/>
                  </a:lnTo>
                  <a:lnTo>
                    <a:pt x="1185672" y="128777"/>
                  </a:lnTo>
                  <a:lnTo>
                    <a:pt x="1175575" y="78652"/>
                  </a:lnTo>
                  <a:lnTo>
                    <a:pt x="1148048" y="37718"/>
                  </a:lnTo>
                  <a:lnTo>
                    <a:pt x="1107233" y="1012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14159" y="7024116"/>
              <a:ext cx="1186180" cy="772795"/>
            </a:xfrm>
            <a:custGeom>
              <a:avLst/>
              <a:gdLst/>
              <a:ahLst/>
              <a:cxnLst/>
              <a:rect l="l" t="t" r="r" b="b"/>
              <a:pathLst>
                <a:path w="1186179" h="772795">
                  <a:moveTo>
                    <a:pt x="0" y="128777"/>
                  </a:moveTo>
                  <a:lnTo>
                    <a:pt x="10096" y="78652"/>
                  </a:lnTo>
                  <a:lnTo>
                    <a:pt x="37623" y="37718"/>
                  </a:lnTo>
                  <a:lnTo>
                    <a:pt x="78438" y="10120"/>
                  </a:lnTo>
                  <a:lnTo>
                    <a:pt x="128397" y="0"/>
                  </a:lnTo>
                  <a:lnTo>
                    <a:pt x="1057275" y="0"/>
                  </a:lnTo>
                  <a:lnTo>
                    <a:pt x="1107233" y="10120"/>
                  </a:lnTo>
                  <a:lnTo>
                    <a:pt x="1148048" y="37718"/>
                  </a:lnTo>
                  <a:lnTo>
                    <a:pt x="1175575" y="78652"/>
                  </a:lnTo>
                  <a:lnTo>
                    <a:pt x="1185672" y="128777"/>
                  </a:lnTo>
                  <a:lnTo>
                    <a:pt x="1185672" y="643889"/>
                  </a:lnTo>
                  <a:lnTo>
                    <a:pt x="1175575" y="694015"/>
                  </a:lnTo>
                  <a:lnTo>
                    <a:pt x="1148048" y="734948"/>
                  </a:lnTo>
                  <a:lnTo>
                    <a:pt x="1107233" y="762547"/>
                  </a:lnTo>
                  <a:lnTo>
                    <a:pt x="1057275" y="772667"/>
                  </a:lnTo>
                  <a:lnTo>
                    <a:pt x="128397" y="772667"/>
                  </a:lnTo>
                  <a:lnTo>
                    <a:pt x="78438" y="762547"/>
                  </a:lnTo>
                  <a:lnTo>
                    <a:pt x="37623" y="734948"/>
                  </a:lnTo>
                  <a:lnTo>
                    <a:pt x="10096" y="694015"/>
                  </a:lnTo>
                  <a:lnTo>
                    <a:pt x="0" y="64388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036054" y="7199756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65821" y="5059426"/>
            <a:ext cx="1200150" cy="785495"/>
            <a:chOff x="7465821" y="5059426"/>
            <a:chExt cx="1200150" cy="785495"/>
          </a:xfrm>
        </p:grpSpPr>
        <p:sp>
          <p:nvSpPr>
            <p:cNvPr id="17" name="object 17"/>
            <p:cNvSpPr/>
            <p:nvPr/>
          </p:nvSpPr>
          <p:spPr>
            <a:xfrm>
              <a:off x="7472171" y="5065776"/>
              <a:ext cx="1187450" cy="772795"/>
            </a:xfrm>
            <a:custGeom>
              <a:avLst/>
              <a:gdLst/>
              <a:ahLst/>
              <a:cxnLst/>
              <a:rect l="l" t="t" r="r" b="b"/>
              <a:pathLst>
                <a:path w="1187450" h="772795">
                  <a:moveTo>
                    <a:pt x="1058545" y="0"/>
                  </a:moveTo>
                  <a:lnTo>
                    <a:pt x="128650" y="0"/>
                  </a:lnTo>
                  <a:lnTo>
                    <a:pt x="78545" y="10120"/>
                  </a:lnTo>
                  <a:lnTo>
                    <a:pt x="37655" y="37719"/>
                  </a:lnTo>
                  <a:lnTo>
                    <a:pt x="10100" y="78652"/>
                  </a:lnTo>
                  <a:lnTo>
                    <a:pt x="0" y="128777"/>
                  </a:lnTo>
                  <a:lnTo>
                    <a:pt x="0" y="643889"/>
                  </a:lnTo>
                  <a:lnTo>
                    <a:pt x="10100" y="694015"/>
                  </a:lnTo>
                  <a:lnTo>
                    <a:pt x="37655" y="734949"/>
                  </a:lnTo>
                  <a:lnTo>
                    <a:pt x="78545" y="762547"/>
                  </a:lnTo>
                  <a:lnTo>
                    <a:pt x="128650" y="772668"/>
                  </a:lnTo>
                  <a:lnTo>
                    <a:pt x="1058545" y="772668"/>
                  </a:lnTo>
                  <a:lnTo>
                    <a:pt x="1108650" y="762547"/>
                  </a:lnTo>
                  <a:lnTo>
                    <a:pt x="1149540" y="734949"/>
                  </a:lnTo>
                  <a:lnTo>
                    <a:pt x="1177095" y="694015"/>
                  </a:lnTo>
                  <a:lnTo>
                    <a:pt x="1187196" y="643889"/>
                  </a:lnTo>
                  <a:lnTo>
                    <a:pt x="1187196" y="128777"/>
                  </a:lnTo>
                  <a:lnTo>
                    <a:pt x="1177095" y="78652"/>
                  </a:lnTo>
                  <a:lnTo>
                    <a:pt x="1149540" y="37719"/>
                  </a:lnTo>
                  <a:lnTo>
                    <a:pt x="1108650" y="10120"/>
                  </a:lnTo>
                  <a:lnTo>
                    <a:pt x="105854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72171" y="5065776"/>
              <a:ext cx="1187450" cy="772795"/>
            </a:xfrm>
            <a:custGeom>
              <a:avLst/>
              <a:gdLst/>
              <a:ahLst/>
              <a:cxnLst/>
              <a:rect l="l" t="t" r="r" b="b"/>
              <a:pathLst>
                <a:path w="1187450" h="772795">
                  <a:moveTo>
                    <a:pt x="0" y="128777"/>
                  </a:moveTo>
                  <a:lnTo>
                    <a:pt x="10100" y="78652"/>
                  </a:lnTo>
                  <a:lnTo>
                    <a:pt x="37655" y="37719"/>
                  </a:lnTo>
                  <a:lnTo>
                    <a:pt x="78545" y="10120"/>
                  </a:lnTo>
                  <a:lnTo>
                    <a:pt x="128650" y="0"/>
                  </a:lnTo>
                  <a:lnTo>
                    <a:pt x="1058545" y="0"/>
                  </a:lnTo>
                  <a:lnTo>
                    <a:pt x="1108650" y="10120"/>
                  </a:lnTo>
                  <a:lnTo>
                    <a:pt x="1149540" y="37719"/>
                  </a:lnTo>
                  <a:lnTo>
                    <a:pt x="1177095" y="78652"/>
                  </a:lnTo>
                  <a:lnTo>
                    <a:pt x="1187196" y="128777"/>
                  </a:lnTo>
                  <a:lnTo>
                    <a:pt x="1187196" y="643889"/>
                  </a:lnTo>
                  <a:lnTo>
                    <a:pt x="1177095" y="694015"/>
                  </a:lnTo>
                  <a:lnTo>
                    <a:pt x="1149540" y="734949"/>
                  </a:lnTo>
                  <a:lnTo>
                    <a:pt x="1108650" y="762547"/>
                  </a:lnTo>
                  <a:lnTo>
                    <a:pt x="1058545" y="772668"/>
                  </a:lnTo>
                  <a:lnTo>
                    <a:pt x="128650" y="772668"/>
                  </a:lnTo>
                  <a:lnTo>
                    <a:pt x="78545" y="762547"/>
                  </a:lnTo>
                  <a:lnTo>
                    <a:pt x="37655" y="734949"/>
                  </a:lnTo>
                  <a:lnTo>
                    <a:pt x="10100" y="694015"/>
                  </a:lnTo>
                  <a:lnTo>
                    <a:pt x="0" y="64388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895081" y="5240782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64553" y="3020314"/>
            <a:ext cx="1200150" cy="784225"/>
            <a:chOff x="6464553" y="3020314"/>
            <a:chExt cx="1200150" cy="784225"/>
          </a:xfrm>
        </p:grpSpPr>
        <p:sp>
          <p:nvSpPr>
            <p:cNvPr id="21" name="object 21"/>
            <p:cNvSpPr/>
            <p:nvPr/>
          </p:nvSpPr>
          <p:spPr>
            <a:xfrm>
              <a:off x="6470903" y="3026664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1058545" y="0"/>
                  </a:moveTo>
                  <a:lnTo>
                    <a:pt x="128650" y="0"/>
                  </a:lnTo>
                  <a:lnTo>
                    <a:pt x="78545" y="10098"/>
                  </a:lnTo>
                  <a:lnTo>
                    <a:pt x="37655" y="37639"/>
                  </a:lnTo>
                  <a:lnTo>
                    <a:pt x="10100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100" y="692652"/>
                  </a:lnTo>
                  <a:lnTo>
                    <a:pt x="37655" y="733504"/>
                  </a:lnTo>
                  <a:lnTo>
                    <a:pt x="78545" y="761045"/>
                  </a:lnTo>
                  <a:lnTo>
                    <a:pt x="128650" y="771144"/>
                  </a:lnTo>
                  <a:lnTo>
                    <a:pt x="1058545" y="771144"/>
                  </a:lnTo>
                  <a:lnTo>
                    <a:pt x="1108650" y="761045"/>
                  </a:lnTo>
                  <a:lnTo>
                    <a:pt x="1149540" y="733504"/>
                  </a:lnTo>
                  <a:lnTo>
                    <a:pt x="1177095" y="692652"/>
                  </a:lnTo>
                  <a:lnTo>
                    <a:pt x="1187196" y="642620"/>
                  </a:lnTo>
                  <a:lnTo>
                    <a:pt x="1187196" y="128524"/>
                  </a:lnTo>
                  <a:lnTo>
                    <a:pt x="1177095" y="78491"/>
                  </a:lnTo>
                  <a:lnTo>
                    <a:pt x="1149540" y="37639"/>
                  </a:lnTo>
                  <a:lnTo>
                    <a:pt x="1108650" y="10098"/>
                  </a:lnTo>
                  <a:lnTo>
                    <a:pt x="105854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70903" y="3026664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0" y="128524"/>
                  </a:moveTo>
                  <a:lnTo>
                    <a:pt x="10100" y="78491"/>
                  </a:lnTo>
                  <a:lnTo>
                    <a:pt x="37655" y="37639"/>
                  </a:lnTo>
                  <a:lnTo>
                    <a:pt x="78545" y="10098"/>
                  </a:lnTo>
                  <a:lnTo>
                    <a:pt x="128650" y="0"/>
                  </a:lnTo>
                  <a:lnTo>
                    <a:pt x="1058545" y="0"/>
                  </a:lnTo>
                  <a:lnTo>
                    <a:pt x="1108650" y="10098"/>
                  </a:lnTo>
                  <a:lnTo>
                    <a:pt x="1149540" y="37639"/>
                  </a:lnTo>
                  <a:lnTo>
                    <a:pt x="1177095" y="78491"/>
                  </a:lnTo>
                  <a:lnTo>
                    <a:pt x="1187196" y="128524"/>
                  </a:lnTo>
                  <a:lnTo>
                    <a:pt x="1187196" y="642620"/>
                  </a:lnTo>
                  <a:lnTo>
                    <a:pt x="1177095" y="692652"/>
                  </a:lnTo>
                  <a:lnTo>
                    <a:pt x="1149540" y="733504"/>
                  </a:lnTo>
                  <a:lnTo>
                    <a:pt x="1108650" y="761045"/>
                  </a:lnTo>
                  <a:lnTo>
                    <a:pt x="1058545" y="771144"/>
                  </a:lnTo>
                  <a:lnTo>
                    <a:pt x="128650" y="771144"/>
                  </a:lnTo>
                  <a:lnTo>
                    <a:pt x="78545" y="761045"/>
                  </a:lnTo>
                  <a:lnTo>
                    <a:pt x="37655" y="733504"/>
                  </a:lnTo>
                  <a:lnTo>
                    <a:pt x="10100" y="692652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893432" y="3200145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61844" y="4442459"/>
            <a:ext cx="3027045" cy="1574800"/>
            <a:chOff x="2561844" y="4442459"/>
            <a:chExt cx="3027045" cy="15748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4216" y="4442459"/>
              <a:ext cx="1574291" cy="15742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561844" y="4924043"/>
              <a:ext cx="1001394" cy="1000125"/>
            </a:xfrm>
            <a:custGeom>
              <a:avLst/>
              <a:gdLst/>
              <a:ahLst/>
              <a:cxnLst/>
              <a:rect l="l" t="t" r="r" b="b"/>
              <a:pathLst>
                <a:path w="1001395" h="1000125">
                  <a:moveTo>
                    <a:pt x="500633" y="0"/>
                  </a:moveTo>
                  <a:lnTo>
                    <a:pt x="452421" y="2288"/>
                  </a:lnTo>
                  <a:lnTo>
                    <a:pt x="405505" y="9012"/>
                  </a:lnTo>
                  <a:lnTo>
                    <a:pt x="360095" y="19963"/>
                  </a:lnTo>
                  <a:lnTo>
                    <a:pt x="316401" y="34933"/>
                  </a:lnTo>
                  <a:lnTo>
                    <a:pt x="274632" y="53710"/>
                  </a:lnTo>
                  <a:lnTo>
                    <a:pt x="234999" y="76087"/>
                  </a:lnTo>
                  <a:lnTo>
                    <a:pt x="197712" y="101853"/>
                  </a:lnTo>
                  <a:lnTo>
                    <a:pt x="162979" y="130799"/>
                  </a:lnTo>
                  <a:lnTo>
                    <a:pt x="131012" y="162715"/>
                  </a:lnTo>
                  <a:lnTo>
                    <a:pt x="102020" y="197394"/>
                  </a:lnTo>
                  <a:lnTo>
                    <a:pt x="76212" y="234624"/>
                  </a:lnTo>
                  <a:lnTo>
                    <a:pt x="53799" y="274197"/>
                  </a:lnTo>
                  <a:lnTo>
                    <a:pt x="34991" y="315903"/>
                  </a:lnTo>
                  <a:lnTo>
                    <a:pt x="19997" y="359533"/>
                  </a:lnTo>
                  <a:lnTo>
                    <a:pt x="9027" y="404877"/>
                  </a:lnTo>
                  <a:lnTo>
                    <a:pt x="2291" y="451726"/>
                  </a:lnTo>
                  <a:lnTo>
                    <a:pt x="0" y="499871"/>
                  </a:lnTo>
                  <a:lnTo>
                    <a:pt x="2291" y="548017"/>
                  </a:lnTo>
                  <a:lnTo>
                    <a:pt x="9027" y="594866"/>
                  </a:lnTo>
                  <a:lnTo>
                    <a:pt x="19997" y="640210"/>
                  </a:lnTo>
                  <a:lnTo>
                    <a:pt x="34991" y="683840"/>
                  </a:lnTo>
                  <a:lnTo>
                    <a:pt x="53799" y="725546"/>
                  </a:lnTo>
                  <a:lnTo>
                    <a:pt x="76212" y="765119"/>
                  </a:lnTo>
                  <a:lnTo>
                    <a:pt x="102020" y="802349"/>
                  </a:lnTo>
                  <a:lnTo>
                    <a:pt x="131012" y="837028"/>
                  </a:lnTo>
                  <a:lnTo>
                    <a:pt x="162979" y="868944"/>
                  </a:lnTo>
                  <a:lnTo>
                    <a:pt x="197712" y="897890"/>
                  </a:lnTo>
                  <a:lnTo>
                    <a:pt x="234999" y="923656"/>
                  </a:lnTo>
                  <a:lnTo>
                    <a:pt x="274632" y="946033"/>
                  </a:lnTo>
                  <a:lnTo>
                    <a:pt x="316401" y="964810"/>
                  </a:lnTo>
                  <a:lnTo>
                    <a:pt x="360095" y="979780"/>
                  </a:lnTo>
                  <a:lnTo>
                    <a:pt x="405505" y="990731"/>
                  </a:lnTo>
                  <a:lnTo>
                    <a:pt x="452421" y="997455"/>
                  </a:lnTo>
                  <a:lnTo>
                    <a:pt x="500633" y="999743"/>
                  </a:lnTo>
                  <a:lnTo>
                    <a:pt x="548846" y="997455"/>
                  </a:lnTo>
                  <a:lnTo>
                    <a:pt x="595762" y="990731"/>
                  </a:lnTo>
                  <a:lnTo>
                    <a:pt x="641172" y="979780"/>
                  </a:lnTo>
                  <a:lnTo>
                    <a:pt x="684866" y="964810"/>
                  </a:lnTo>
                  <a:lnTo>
                    <a:pt x="726635" y="946033"/>
                  </a:lnTo>
                  <a:lnTo>
                    <a:pt x="766268" y="923656"/>
                  </a:lnTo>
                  <a:lnTo>
                    <a:pt x="803555" y="897890"/>
                  </a:lnTo>
                  <a:lnTo>
                    <a:pt x="838288" y="868944"/>
                  </a:lnTo>
                  <a:lnTo>
                    <a:pt x="870255" y="837028"/>
                  </a:lnTo>
                  <a:lnTo>
                    <a:pt x="899247" y="802349"/>
                  </a:lnTo>
                  <a:lnTo>
                    <a:pt x="925055" y="765119"/>
                  </a:lnTo>
                  <a:lnTo>
                    <a:pt x="947468" y="725546"/>
                  </a:lnTo>
                  <a:lnTo>
                    <a:pt x="966276" y="683840"/>
                  </a:lnTo>
                  <a:lnTo>
                    <a:pt x="981270" y="640210"/>
                  </a:lnTo>
                  <a:lnTo>
                    <a:pt x="992240" y="594866"/>
                  </a:lnTo>
                  <a:lnTo>
                    <a:pt x="998976" y="548017"/>
                  </a:lnTo>
                  <a:lnTo>
                    <a:pt x="1001268" y="499871"/>
                  </a:lnTo>
                  <a:lnTo>
                    <a:pt x="998976" y="451726"/>
                  </a:lnTo>
                  <a:lnTo>
                    <a:pt x="992240" y="404877"/>
                  </a:lnTo>
                  <a:lnTo>
                    <a:pt x="981270" y="359533"/>
                  </a:lnTo>
                  <a:lnTo>
                    <a:pt x="966276" y="315903"/>
                  </a:lnTo>
                  <a:lnTo>
                    <a:pt x="947468" y="274197"/>
                  </a:lnTo>
                  <a:lnTo>
                    <a:pt x="925055" y="234624"/>
                  </a:lnTo>
                  <a:lnTo>
                    <a:pt x="899247" y="197394"/>
                  </a:lnTo>
                  <a:lnTo>
                    <a:pt x="870255" y="162715"/>
                  </a:lnTo>
                  <a:lnTo>
                    <a:pt x="838288" y="130799"/>
                  </a:lnTo>
                  <a:lnTo>
                    <a:pt x="803555" y="101853"/>
                  </a:lnTo>
                  <a:lnTo>
                    <a:pt x="766268" y="76087"/>
                  </a:lnTo>
                  <a:lnTo>
                    <a:pt x="726635" y="53710"/>
                  </a:lnTo>
                  <a:lnTo>
                    <a:pt x="684866" y="34933"/>
                  </a:lnTo>
                  <a:lnTo>
                    <a:pt x="641172" y="19963"/>
                  </a:lnTo>
                  <a:lnTo>
                    <a:pt x="595762" y="9012"/>
                  </a:lnTo>
                  <a:lnTo>
                    <a:pt x="548846" y="2288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6248" y="5248655"/>
              <a:ext cx="589788" cy="422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740" y="304926"/>
            <a:ext cx="6191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Rogue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Points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Evil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Twins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89301" y="1729231"/>
            <a:ext cx="106743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Rogue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malicious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evil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twins.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6558" y="3089910"/>
            <a:ext cx="3220720" cy="5160645"/>
          </a:xfrm>
          <a:custGeom>
            <a:avLst/>
            <a:gdLst/>
            <a:ahLst/>
            <a:cxnLst/>
            <a:rect l="l" t="t" r="r" b="b"/>
            <a:pathLst>
              <a:path w="3220720" h="5160645">
                <a:moveTo>
                  <a:pt x="0" y="270001"/>
                </a:moveTo>
                <a:lnTo>
                  <a:pt x="4350" y="221474"/>
                </a:lnTo>
                <a:lnTo>
                  <a:pt x="16894" y="175797"/>
                </a:lnTo>
                <a:lnTo>
                  <a:pt x="36867" y="133735"/>
                </a:lnTo>
                <a:lnTo>
                  <a:pt x="63507" y="96051"/>
                </a:lnTo>
                <a:lnTo>
                  <a:pt x="96051" y="63507"/>
                </a:lnTo>
                <a:lnTo>
                  <a:pt x="133735" y="36867"/>
                </a:lnTo>
                <a:lnTo>
                  <a:pt x="175797" y="16894"/>
                </a:lnTo>
                <a:lnTo>
                  <a:pt x="221474" y="4350"/>
                </a:lnTo>
                <a:lnTo>
                  <a:pt x="270002" y="0"/>
                </a:lnTo>
                <a:lnTo>
                  <a:pt x="2950209" y="0"/>
                </a:lnTo>
                <a:lnTo>
                  <a:pt x="2998737" y="4350"/>
                </a:lnTo>
                <a:lnTo>
                  <a:pt x="3044414" y="16894"/>
                </a:lnTo>
                <a:lnTo>
                  <a:pt x="3086476" y="36867"/>
                </a:lnTo>
                <a:lnTo>
                  <a:pt x="3124160" y="63507"/>
                </a:lnTo>
                <a:lnTo>
                  <a:pt x="3156704" y="96051"/>
                </a:lnTo>
                <a:lnTo>
                  <a:pt x="3183344" y="133735"/>
                </a:lnTo>
                <a:lnTo>
                  <a:pt x="3203317" y="175797"/>
                </a:lnTo>
                <a:lnTo>
                  <a:pt x="3215861" y="221474"/>
                </a:lnTo>
                <a:lnTo>
                  <a:pt x="3220212" y="270001"/>
                </a:lnTo>
                <a:lnTo>
                  <a:pt x="3220212" y="4890312"/>
                </a:lnTo>
                <a:lnTo>
                  <a:pt x="3215861" y="4938835"/>
                </a:lnTo>
                <a:lnTo>
                  <a:pt x="3203317" y="4984505"/>
                </a:lnTo>
                <a:lnTo>
                  <a:pt x="3183344" y="5026560"/>
                </a:lnTo>
                <a:lnTo>
                  <a:pt x="3156704" y="5064237"/>
                </a:lnTo>
                <a:lnTo>
                  <a:pt x="3124160" y="5096773"/>
                </a:lnTo>
                <a:lnTo>
                  <a:pt x="3086476" y="5123406"/>
                </a:lnTo>
                <a:lnTo>
                  <a:pt x="3044414" y="5143374"/>
                </a:lnTo>
                <a:lnTo>
                  <a:pt x="2998737" y="5155914"/>
                </a:lnTo>
                <a:lnTo>
                  <a:pt x="2950209" y="5160264"/>
                </a:lnTo>
                <a:lnTo>
                  <a:pt x="270002" y="5160264"/>
                </a:lnTo>
                <a:lnTo>
                  <a:pt x="221474" y="5155914"/>
                </a:lnTo>
                <a:lnTo>
                  <a:pt x="175797" y="5143374"/>
                </a:lnTo>
                <a:lnTo>
                  <a:pt x="133735" y="5123406"/>
                </a:lnTo>
                <a:lnTo>
                  <a:pt x="96051" y="5096773"/>
                </a:lnTo>
                <a:lnTo>
                  <a:pt x="63507" y="5064237"/>
                </a:lnTo>
                <a:lnTo>
                  <a:pt x="36867" y="5026560"/>
                </a:lnTo>
                <a:lnTo>
                  <a:pt x="16894" y="4984505"/>
                </a:lnTo>
                <a:lnTo>
                  <a:pt x="4350" y="4938835"/>
                </a:lnTo>
                <a:lnTo>
                  <a:pt x="0" y="4890312"/>
                </a:lnTo>
                <a:lnTo>
                  <a:pt x="0" y="27000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62429" y="3710152"/>
            <a:ext cx="2316480" cy="1416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0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3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es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poi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ts 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installed </a:t>
            </a:r>
            <a:r>
              <a:rPr dirty="0" sz="2000" spc="114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etw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wit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out 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authorization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2429" y="5447766"/>
            <a:ext cx="2714625" cy="2458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0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prevented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troubleshooting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access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point 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misconfiguration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disabling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Tahoma"/>
                <a:cs typeface="Tahoma"/>
              </a:rPr>
              <a:t>unu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devic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and 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interfaces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21261" y="3163061"/>
            <a:ext cx="3447415" cy="5110480"/>
          </a:xfrm>
          <a:custGeom>
            <a:avLst/>
            <a:gdLst/>
            <a:ahLst/>
            <a:cxnLst/>
            <a:rect l="l" t="t" r="r" b="b"/>
            <a:pathLst>
              <a:path w="3447415" h="5110480">
                <a:moveTo>
                  <a:pt x="0" y="269875"/>
                </a:moveTo>
                <a:lnTo>
                  <a:pt x="4346" y="221351"/>
                </a:lnTo>
                <a:lnTo>
                  <a:pt x="16878" y="175686"/>
                </a:lnTo>
                <a:lnTo>
                  <a:pt x="36834" y="133641"/>
                </a:lnTo>
                <a:lnTo>
                  <a:pt x="63454" y="95977"/>
                </a:lnTo>
                <a:lnTo>
                  <a:pt x="95977" y="63454"/>
                </a:lnTo>
                <a:lnTo>
                  <a:pt x="133641" y="36834"/>
                </a:lnTo>
                <a:lnTo>
                  <a:pt x="175686" y="16878"/>
                </a:lnTo>
                <a:lnTo>
                  <a:pt x="221351" y="4346"/>
                </a:lnTo>
                <a:lnTo>
                  <a:pt x="269875" y="0"/>
                </a:lnTo>
                <a:lnTo>
                  <a:pt x="3177413" y="0"/>
                </a:lnTo>
                <a:lnTo>
                  <a:pt x="3225936" y="4346"/>
                </a:lnTo>
                <a:lnTo>
                  <a:pt x="3271601" y="16878"/>
                </a:lnTo>
                <a:lnTo>
                  <a:pt x="3313646" y="36834"/>
                </a:lnTo>
                <a:lnTo>
                  <a:pt x="3351310" y="63454"/>
                </a:lnTo>
                <a:lnTo>
                  <a:pt x="3383833" y="95977"/>
                </a:lnTo>
                <a:lnTo>
                  <a:pt x="3410453" y="133641"/>
                </a:lnTo>
                <a:lnTo>
                  <a:pt x="3430409" y="175686"/>
                </a:lnTo>
                <a:lnTo>
                  <a:pt x="3442941" y="221351"/>
                </a:lnTo>
                <a:lnTo>
                  <a:pt x="3447288" y="269875"/>
                </a:lnTo>
                <a:lnTo>
                  <a:pt x="3447288" y="4840147"/>
                </a:lnTo>
                <a:lnTo>
                  <a:pt x="3442941" y="4888649"/>
                </a:lnTo>
                <a:lnTo>
                  <a:pt x="3430409" y="4934299"/>
                </a:lnTo>
                <a:lnTo>
                  <a:pt x="3410453" y="4976334"/>
                </a:lnTo>
                <a:lnTo>
                  <a:pt x="3383833" y="5013992"/>
                </a:lnTo>
                <a:lnTo>
                  <a:pt x="3351310" y="5046513"/>
                </a:lnTo>
                <a:lnTo>
                  <a:pt x="3313646" y="5073133"/>
                </a:lnTo>
                <a:lnTo>
                  <a:pt x="3271601" y="5093091"/>
                </a:lnTo>
                <a:lnTo>
                  <a:pt x="3225936" y="5105624"/>
                </a:lnTo>
                <a:lnTo>
                  <a:pt x="3177413" y="5109972"/>
                </a:lnTo>
                <a:lnTo>
                  <a:pt x="269875" y="5109972"/>
                </a:lnTo>
                <a:lnTo>
                  <a:pt x="221351" y="5105624"/>
                </a:lnTo>
                <a:lnTo>
                  <a:pt x="175686" y="5093091"/>
                </a:lnTo>
                <a:lnTo>
                  <a:pt x="133641" y="5073133"/>
                </a:lnTo>
                <a:lnTo>
                  <a:pt x="95977" y="5046513"/>
                </a:lnTo>
                <a:lnTo>
                  <a:pt x="63454" y="5013992"/>
                </a:lnTo>
                <a:lnTo>
                  <a:pt x="36834" y="4976334"/>
                </a:lnTo>
                <a:lnTo>
                  <a:pt x="16878" y="4934299"/>
                </a:lnTo>
                <a:lnTo>
                  <a:pt x="4346" y="4888649"/>
                </a:lnTo>
                <a:lnTo>
                  <a:pt x="0" y="4840147"/>
                </a:lnTo>
                <a:lnTo>
                  <a:pt x="0" y="269875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79377" y="4280128"/>
            <a:ext cx="2309495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Masquerades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legitimate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AP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79377" y="5364607"/>
            <a:ext cx="23990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10000"/>
              <a:buChar char="•"/>
              <a:tabLst>
                <a:tab pos="354965" algn="l"/>
                <a:tab pos="355600" algn="l"/>
              </a:tabLst>
            </a:pPr>
            <a:r>
              <a:rPr dirty="0" sz="2000" spc="12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simi</a:t>
            </a:r>
            <a:r>
              <a:rPr dirty="0" sz="2000" spc="3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45">
                <a:solidFill>
                  <a:srgbClr val="3E3E3E"/>
                </a:solidFill>
                <a:latin typeface="Tahoma"/>
                <a:cs typeface="Tahoma"/>
              </a:rPr>
              <a:t>ID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79377" y="6017742"/>
            <a:ext cx="2089785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Captures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aut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entica</a:t>
            </a:r>
            <a:r>
              <a:rPr dirty="0" sz="2000" spc="35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ion 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079223" y="2412492"/>
            <a:ext cx="2428240" cy="940435"/>
          </a:xfrm>
          <a:custGeom>
            <a:avLst/>
            <a:gdLst/>
            <a:ahLst/>
            <a:cxnLst/>
            <a:rect l="l" t="t" r="r" b="b"/>
            <a:pathLst>
              <a:path w="2428240" h="940435">
                <a:moveTo>
                  <a:pt x="2271014" y="0"/>
                </a:moveTo>
                <a:lnTo>
                  <a:pt x="156718" y="0"/>
                </a:lnTo>
                <a:lnTo>
                  <a:pt x="107159" y="7983"/>
                </a:lnTo>
                <a:lnTo>
                  <a:pt x="64136" y="30219"/>
                </a:lnTo>
                <a:lnTo>
                  <a:pt x="30219" y="64136"/>
                </a:lnTo>
                <a:lnTo>
                  <a:pt x="7983" y="107159"/>
                </a:lnTo>
                <a:lnTo>
                  <a:pt x="0" y="156717"/>
                </a:lnTo>
                <a:lnTo>
                  <a:pt x="0" y="783589"/>
                </a:lnTo>
                <a:lnTo>
                  <a:pt x="7983" y="833148"/>
                </a:lnTo>
                <a:lnTo>
                  <a:pt x="30219" y="876171"/>
                </a:lnTo>
                <a:lnTo>
                  <a:pt x="64136" y="910088"/>
                </a:lnTo>
                <a:lnTo>
                  <a:pt x="107159" y="932324"/>
                </a:lnTo>
                <a:lnTo>
                  <a:pt x="156718" y="940307"/>
                </a:lnTo>
                <a:lnTo>
                  <a:pt x="2271014" y="940307"/>
                </a:lnTo>
                <a:lnTo>
                  <a:pt x="2320572" y="932324"/>
                </a:lnTo>
                <a:lnTo>
                  <a:pt x="2363595" y="910088"/>
                </a:lnTo>
                <a:lnTo>
                  <a:pt x="2397512" y="876171"/>
                </a:lnTo>
                <a:lnTo>
                  <a:pt x="2419748" y="833148"/>
                </a:lnTo>
                <a:lnTo>
                  <a:pt x="2427731" y="783589"/>
                </a:lnTo>
                <a:lnTo>
                  <a:pt x="2427731" y="156717"/>
                </a:lnTo>
                <a:lnTo>
                  <a:pt x="2419748" y="107159"/>
                </a:lnTo>
                <a:lnTo>
                  <a:pt x="2397512" y="64136"/>
                </a:lnTo>
                <a:lnTo>
                  <a:pt x="2363595" y="30219"/>
                </a:lnTo>
                <a:lnTo>
                  <a:pt x="2320572" y="7983"/>
                </a:lnTo>
                <a:lnTo>
                  <a:pt x="227101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720573" y="2686938"/>
            <a:ext cx="11480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48027" y="2447544"/>
            <a:ext cx="2668905" cy="870585"/>
          </a:xfrm>
          <a:custGeom>
            <a:avLst/>
            <a:gdLst/>
            <a:ahLst/>
            <a:cxnLst/>
            <a:rect l="l" t="t" r="r" b="b"/>
            <a:pathLst>
              <a:path w="2668904" h="870585">
                <a:moveTo>
                  <a:pt x="2523490" y="0"/>
                </a:moveTo>
                <a:lnTo>
                  <a:pt x="145034" y="0"/>
                </a:lnTo>
                <a:lnTo>
                  <a:pt x="99177" y="7390"/>
                </a:lnTo>
                <a:lnTo>
                  <a:pt x="59362" y="27972"/>
                </a:lnTo>
                <a:lnTo>
                  <a:pt x="27972" y="59362"/>
                </a:lnTo>
                <a:lnTo>
                  <a:pt x="7390" y="99177"/>
                </a:lnTo>
                <a:lnTo>
                  <a:pt x="0" y="145033"/>
                </a:lnTo>
                <a:lnTo>
                  <a:pt x="0" y="725169"/>
                </a:lnTo>
                <a:lnTo>
                  <a:pt x="7390" y="771026"/>
                </a:lnTo>
                <a:lnTo>
                  <a:pt x="27972" y="810841"/>
                </a:lnTo>
                <a:lnTo>
                  <a:pt x="59362" y="842231"/>
                </a:lnTo>
                <a:lnTo>
                  <a:pt x="99177" y="862813"/>
                </a:lnTo>
                <a:lnTo>
                  <a:pt x="145034" y="870203"/>
                </a:lnTo>
                <a:lnTo>
                  <a:pt x="2523490" y="870203"/>
                </a:lnTo>
                <a:lnTo>
                  <a:pt x="2569346" y="862813"/>
                </a:lnTo>
                <a:lnTo>
                  <a:pt x="2609161" y="842231"/>
                </a:lnTo>
                <a:lnTo>
                  <a:pt x="2640551" y="810841"/>
                </a:lnTo>
                <a:lnTo>
                  <a:pt x="2661133" y="771026"/>
                </a:lnTo>
                <a:lnTo>
                  <a:pt x="2668524" y="725169"/>
                </a:lnTo>
                <a:lnTo>
                  <a:pt x="2668524" y="145033"/>
                </a:lnTo>
                <a:lnTo>
                  <a:pt x="2661133" y="99177"/>
                </a:lnTo>
                <a:lnTo>
                  <a:pt x="2640551" y="59362"/>
                </a:lnTo>
                <a:lnTo>
                  <a:pt x="2609161" y="27972"/>
                </a:lnTo>
                <a:lnTo>
                  <a:pt x="2569346" y="7390"/>
                </a:lnTo>
                <a:lnTo>
                  <a:pt x="252349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90750" y="2447950"/>
            <a:ext cx="17843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6409" marR="5080" indent="-474345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Rogu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40">
                <a:solidFill>
                  <a:srgbClr val="FFFFFF"/>
                </a:solidFill>
                <a:latin typeface="Tahoma"/>
                <a:cs typeface="Tahoma"/>
              </a:rPr>
              <a:t>ccess 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Points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5859" y="2447544"/>
            <a:ext cx="6304788" cy="580186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2700" y="304926"/>
            <a:ext cx="60680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Disassociation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Replay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76573" y="3805049"/>
            <a:ext cx="3815079" cy="2908300"/>
            <a:chOff x="6276573" y="3805049"/>
            <a:chExt cx="3815079" cy="2908300"/>
          </a:xfrm>
        </p:grpSpPr>
        <p:sp>
          <p:nvSpPr>
            <p:cNvPr id="5" name="object 5"/>
            <p:cNvSpPr/>
            <p:nvPr/>
          </p:nvSpPr>
          <p:spPr>
            <a:xfrm>
              <a:off x="6600443" y="3805049"/>
              <a:ext cx="3214370" cy="1329690"/>
            </a:xfrm>
            <a:custGeom>
              <a:avLst/>
              <a:gdLst/>
              <a:ahLst/>
              <a:cxnLst/>
              <a:rect l="l" t="t" r="r" b="b"/>
              <a:pathLst>
                <a:path w="3214370" h="1329689">
                  <a:moveTo>
                    <a:pt x="1577843" y="0"/>
                  </a:moveTo>
                  <a:lnTo>
                    <a:pt x="1529852" y="827"/>
                  </a:lnTo>
                  <a:lnTo>
                    <a:pt x="1481925" y="2804"/>
                  </a:lnTo>
                  <a:lnTo>
                    <a:pt x="1434085" y="5928"/>
                  </a:lnTo>
                  <a:lnTo>
                    <a:pt x="1386357" y="10194"/>
                  </a:lnTo>
                  <a:lnTo>
                    <a:pt x="1338765" y="15598"/>
                  </a:lnTo>
                  <a:lnTo>
                    <a:pt x="1291333" y="22135"/>
                  </a:lnTo>
                  <a:lnTo>
                    <a:pt x="1244086" y="29803"/>
                  </a:lnTo>
                  <a:lnTo>
                    <a:pt x="1197048" y="38595"/>
                  </a:lnTo>
                  <a:lnTo>
                    <a:pt x="1150243" y="48510"/>
                  </a:lnTo>
                  <a:lnTo>
                    <a:pt x="1103696" y="59541"/>
                  </a:lnTo>
                  <a:lnTo>
                    <a:pt x="1057431" y="71686"/>
                  </a:lnTo>
                  <a:lnTo>
                    <a:pt x="1011472" y="84939"/>
                  </a:lnTo>
                  <a:lnTo>
                    <a:pt x="965843" y="99297"/>
                  </a:lnTo>
                  <a:lnTo>
                    <a:pt x="920569" y="114756"/>
                  </a:lnTo>
                  <a:lnTo>
                    <a:pt x="875674" y="131312"/>
                  </a:lnTo>
                  <a:lnTo>
                    <a:pt x="831182" y="148959"/>
                  </a:lnTo>
                  <a:lnTo>
                    <a:pt x="787118" y="167695"/>
                  </a:lnTo>
                  <a:lnTo>
                    <a:pt x="743505" y="187515"/>
                  </a:lnTo>
                  <a:lnTo>
                    <a:pt x="700369" y="208415"/>
                  </a:lnTo>
                  <a:lnTo>
                    <a:pt x="657733" y="230390"/>
                  </a:lnTo>
                  <a:lnTo>
                    <a:pt x="615622" y="253437"/>
                  </a:lnTo>
                  <a:lnTo>
                    <a:pt x="574060" y="277552"/>
                  </a:lnTo>
                  <a:lnTo>
                    <a:pt x="533071" y="302729"/>
                  </a:lnTo>
                  <a:lnTo>
                    <a:pt x="492680" y="328966"/>
                  </a:lnTo>
                  <a:lnTo>
                    <a:pt x="452910" y="356258"/>
                  </a:lnTo>
                  <a:lnTo>
                    <a:pt x="413787" y="384601"/>
                  </a:lnTo>
                  <a:lnTo>
                    <a:pt x="375334" y="413990"/>
                  </a:lnTo>
                  <a:lnTo>
                    <a:pt x="337575" y="444422"/>
                  </a:lnTo>
                  <a:lnTo>
                    <a:pt x="300536" y="475892"/>
                  </a:lnTo>
                  <a:lnTo>
                    <a:pt x="264240" y="508397"/>
                  </a:lnTo>
                  <a:lnTo>
                    <a:pt x="228712" y="541931"/>
                  </a:lnTo>
                  <a:lnTo>
                    <a:pt x="193975" y="576491"/>
                  </a:lnTo>
                  <a:lnTo>
                    <a:pt x="160054" y="612074"/>
                  </a:lnTo>
                  <a:lnTo>
                    <a:pt x="126974" y="648674"/>
                  </a:lnTo>
                  <a:lnTo>
                    <a:pt x="94759" y="686287"/>
                  </a:lnTo>
                  <a:lnTo>
                    <a:pt x="63433" y="724910"/>
                  </a:lnTo>
                  <a:lnTo>
                    <a:pt x="33020" y="764537"/>
                  </a:lnTo>
                  <a:lnTo>
                    <a:pt x="16509" y="784492"/>
                  </a:lnTo>
                  <a:lnTo>
                    <a:pt x="8266" y="795095"/>
                  </a:lnTo>
                  <a:lnTo>
                    <a:pt x="0" y="806447"/>
                  </a:lnTo>
                  <a:lnTo>
                    <a:pt x="704469" y="1279649"/>
                  </a:lnTo>
                  <a:lnTo>
                    <a:pt x="719629" y="1257694"/>
                  </a:lnTo>
                  <a:lnTo>
                    <a:pt x="726918" y="1247592"/>
                  </a:lnTo>
                  <a:lnTo>
                    <a:pt x="764007" y="1200262"/>
                  </a:lnTo>
                  <a:lnTo>
                    <a:pt x="794812" y="1164474"/>
                  </a:lnTo>
                  <a:lnTo>
                    <a:pt x="827039" y="1130385"/>
                  </a:lnTo>
                  <a:lnTo>
                    <a:pt x="860618" y="1098007"/>
                  </a:lnTo>
                  <a:lnTo>
                    <a:pt x="895478" y="1067350"/>
                  </a:lnTo>
                  <a:lnTo>
                    <a:pt x="931550" y="1038426"/>
                  </a:lnTo>
                  <a:lnTo>
                    <a:pt x="968762" y="1011245"/>
                  </a:lnTo>
                  <a:lnTo>
                    <a:pt x="1007043" y="985818"/>
                  </a:lnTo>
                  <a:lnTo>
                    <a:pt x="1046325" y="962157"/>
                  </a:lnTo>
                  <a:lnTo>
                    <a:pt x="1086536" y="940272"/>
                  </a:lnTo>
                  <a:lnTo>
                    <a:pt x="1127605" y="920175"/>
                  </a:lnTo>
                  <a:lnTo>
                    <a:pt x="1169462" y="901875"/>
                  </a:lnTo>
                  <a:lnTo>
                    <a:pt x="1212038" y="885385"/>
                  </a:lnTo>
                  <a:lnTo>
                    <a:pt x="1255260" y="870716"/>
                  </a:lnTo>
                  <a:lnTo>
                    <a:pt x="1299060" y="857877"/>
                  </a:lnTo>
                  <a:lnTo>
                    <a:pt x="1343366" y="846880"/>
                  </a:lnTo>
                  <a:lnTo>
                    <a:pt x="1388108" y="837737"/>
                  </a:lnTo>
                  <a:lnTo>
                    <a:pt x="1433215" y="830458"/>
                  </a:lnTo>
                  <a:lnTo>
                    <a:pt x="1478618" y="825053"/>
                  </a:lnTo>
                  <a:lnTo>
                    <a:pt x="1524245" y="821535"/>
                  </a:lnTo>
                  <a:lnTo>
                    <a:pt x="1570026" y="819914"/>
                  </a:lnTo>
                  <a:lnTo>
                    <a:pt x="1615891" y="820200"/>
                  </a:lnTo>
                  <a:lnTo>
                    <a:pt x="1661770" y="822405"/>
                  </a:lnTo>
                  <a:lnTo>
                    <a:pt x="1707591" y="826541"/>
                  </a:lnTo>
                  <a:lnTo>
                    <a:pt x="1753284" y="832617"/>
                  </a:lnTo>
                  <a:lnTo>
                    <a:pt x="1798780" y="840645"/>
                  </a:lnTo>
                  <a:lnTo>
                    <a:pt x="1844007" y="850635"/>
                  </a:lnTo>
                  <a:lnTo>
                    <a:pt x="1888895" y="862600"/>
                  </a:lnTo>
                  <a:lnTo>
                    <a:pt x="1933373" y="876549"/>
                  </a:lnTo>
                  <a:lnTo>
                    <a:pt x="1977372" y="892493"/>
                  </a:lnTo>
                  <a:lnTo>
                    <a:pt x="2020820" y="910445"/>
                  </a:lnTo>
                  <a:lnTo>
                    <a:pt x="2063648" y="930414"/>
                  </a:lnTo>
                  <a:lnTo>
                    <a:pt x="2105784" y="952411"/>
                  </a:lnTo>
                  <a:lnTo>
                    <a:pt x="2147159" y="976448"/>
                  </a:lnTo>
                  <a:lnTo>
                    <a:pt x="2187702" y="1002535"/>
                  </a:lnTo>
                  <a:lnTo>
                    <a:pt x="2230700" y="1033025"/>
                  </a:lnTo>
                  <a:lnTo>
                    <a:pt x="2271613" y="1065169"/>
                  </a:lnTo>
                  <a:lnTo>
                    <a:pt x="2310398" y="1098881"/>
                  </a:lnTo>
                  <a:lnTo>
                    <a:pt x="2347009" y="1134077"/>
                  </a:lnTo>
                  <a:lnTo>
                    <a:pt x="2381403" y="1170671"/>
                  </a:lnTo>
                  <a:lnTo>
                    <a:pt x="2413536" y="1208576"/>
                  </a:lnTo>
                  <a:lnTo>
                    <a:pt x="2443364" y="1247708"/>
                  </a:lnTo>
                  <a:lnTo>
                    <a:pt x="2470844" y="1287980"/>
                  </a:lnTo>
                  <a:lnTo>
                    <a:pt x="2495930" y="1329306"/>
                  </a:lnTo>
                  <a:lnTo>
                    <a:pt x="3214115" y="871725"/>
                  </a:lnTo>
                  <a:lnTo>
                    <a:pt x="3187113" y="830741"/>
                  </a:lnTo>
                  <a:lnTo>
                    <a:pt x="3158940" y="790402"/>
                  </a:lnTo>
                  <a:lnTo>
                    <a:pt x="3129602" y="750727"/>
                  </a:lnTo>
                  <a:lnTo>
                    <a:pt x="3099103" y="711734"/>
                  </a:lnTo>
                  <a:lnTo>
                    <a:pt x="3067449" y="673441"/>
                  </a:lnTo>
                  <a:lnTo>
                    <a:pt x="3034645" y="635867"/>
                  </a:lnTo>
                  <a:lnTo>
                    <a:pt x="3000696" y="599031"/>
                  </a:lnTo>
                  <a:lnTo>
                    <a:pt x="2965606" y="562951"/>
                  </a:lnTo>
                  <a:lnTo>
                    <a:pt x="2929380" y="527646"/>
                  </a:lnTo>
                  <a:lnTo>
                    <a:pt x="2892025" y="493134"/>
                  </a:lnTo>
                  <a:lnTo>
                    <a:pt x="2853543" y="459433"/>
                  </a:lnTo>
                  <a:lnTo>
                    <a:pt x="2813942" y="426563"/>
                  </a:lnTo>
                  <a:lnTo>
                    <a:pt x="2773224" y="394541"/>
                  </a:lnTo>
                  <a:lnTo>
                    <a:pt x="2731396" y="363387"/>
                  </a:lnTo>
                  <a:lnTo>
                    <a:pt x="2688462" y="333118"/>
                  </a:lnTo>
                  <a:lnTo>
                    <a:pt x="2646001" y="305425"/>
                  </a:lnTo>
                  <a:lnTo>
                    <a:pt x="2603006" y="278982"/>
                  </a:lnTo>
                  <a:lnTo>
                    <a:pt x="2559506" y="253782"/>
                  </a:lnTo>
                  <a:lnTo>
                    <a:pt x="2515529" y="229815"/>
                  </a:lnTo>
                  <a:lnTo>
                    <a:pt x="2471104" y="207075"/>
                  </a:lnTo>
                  <a:lnTo>
                    <a:pt x="2426259" y="185554"/>
                  </a:lnTo>
                  <a:lnTo>
                    <a:pt x="2381023" y="165243"/>
                  </a:lnTo>
                  <a:lnTo>
                    <a:pt x="2335425" y="146134"/>
                  </a:lnTo>
                  <a:lnTo>
                    <a:pt x="2289492" y="128220"/>
                  </a:lnTo>
                  <a:lnTo>
                    <a:pt x="2243253" y="111492"/>
                  </a:lnTo>
                  <a:lnTo>
                    <a:pt x="2196738" y="95943"/>
                  </a:lnTo>
                  <a:lnTo>
                    <a:pt x="2149973" y="81564"/>
                  </a:lnTo>
                  <a:lnTo>
                    <a:pt x="2102988" y="68348"/>
                  </a:lnTo>
                  <a:lnTo>
                    <a:pt x="2055812" y="56287"/>
                  </a:lnTo>
                  <a:lnTo>
                    <a:pt x="2008472" y="45372"/>
                  </a:lnTo>
                  <a:lnTo>
                    <a:pt x="1960997" y="35596"/>
                  </a:lnTo>
                  <a:lnTo>
                    <a:pt x="1913416" y="26951"/>
                  </a:lnTo>
                  <a:lnTo>
                    <a:pt x="1865756" y="19428"/>
                  </a:lnTo>
                  <a:lnTo>
                    <a:pt x="1817896" y="13266"/>
                  </a:lnTo>
                  <a:lnTo>
                    <a:pt x="1769953" y="8279"/>
                  </a:lnTo>
                  <a:lnTo>
                    <a:pt x="1721952" y="4462"/>
                  </a:lnTo>
                  <a:lnTo>
                    <a:pt x="1673917" y="1813"/>
                  </a:lnTo>
                  <a:lnTo>
                    <a:pt x="1625873" y="327"/>
                  </a:lnTo>
                  <a:lnTo>
                    <a:pt x="157784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76573" y="4700016"/>
              <a:ext cx="1089025" cy="2004060"/>
            </a:xfrm>
            <a:custGeom>
              <a:avLst/>
              <a:gdLst/>
              <a:ahLst/>
              <a:cxnLst/>
              <a:rect l="l" t="t" r="r" b="b"/>
              <a:pathLst>
                <a:path w="1089025" h="2004059">
                  <a:moveTo>
                    <a:pt x="272308" y="0"/>
                  </a:moveTo>
                  <a:lnTo>
                    <a:pt x="246047" y="42391"/>
                  </a:lnTo>
                  <a:lnTo>
                    <a:pt x="221142" y="85237"/>
                  </a:lnTo>
                  <a:lnTo>
                    <a:pt x="197588" y="128513"/>
                  </a:lnTo>
                  <a:lnTo>
                    <a:pt x="175383" y="172194"/>
                  </a:lnTo>
                  <a:lnTo>
                    <a:pt x="154521" y="216255"/>
                  </a:lnTo>
                  <a:lnTo>
                    <a:pt x="134998" y="260671"/>
                  </a:lnTo>
                  <a:lnTo>
                    <a:pt x="116811" y="305417"/>
                  </a:lnTo>
                  <a:lnTo>
                    <a:pt x="99956" y="350469"/>
                  </a:lnTo>
                  <a:lnTo>
                    <a:pt x="84427" y="395801"/>
                  </a:lnTo>
                  <a:lnTo>
                    <a:pt x="70221" y="441388"/>
                  </a:lnTo>
                  <a:lnTo>
                    <a:pt x="57333" y="487205"/>
                  </a:lnTo>
                  <a:lnTo>
                    <a:pt x="45760" y="533228"/>
                  </a:lnTo>
                  <a:lnTo>
                    <a:pt x="35498" y="579432"/>
                  </a:lnTo>
                  <a:lnTo>
                    <a:pt x="26541" y="625791"/>
                  </a:lnTo>
                  <a:lnTo>
                    <a:pt x="18887" y="672281"/>
                  </a:lnTo>
                  <a:lnTo>
                    <a:pt x="12530" y="718877"/>
                  </a:lnTo>
                  <a:lnTo>
                    <a:pt x="7468" y="765553"/>
                  </a:lnTo>
                  <a:lnTo>
                    <a:pt x="3694" y="812285"/>
                  </a:lnTo>
                  <a:lnTo>
                    <a:pt x="1206" y="859049"/>
                  </a:lnTo>
                  <a:lnTo>
                    <a:pt x="0" y="905818"/>
                  </a:lnTo>
                  <a:lnTo>
                    <a:pt x="70" y="952568"/>
                  </a:lnTo>
                  <a:lnTo>
                    <a:pt x="1413" y="999275"/>
                  </a:lnTo>
                  <a:lnTo>
                    <a:pt x="4025" y="1045912"/>
                  </a:lnTo>
                  <a:lnTo>
                    <a:pt x="7901" y="1092456"/>
                  </a:lnTo>
                  <a:lnTo>
                    <a:pt x="13038" y="1138881"/>
                  </a:lnTo>
                  <a:lnTo>
                    <a:pt x="19431" y="1185163"/>
                  </a:lnTo>
                  <a:lnTo>
                    <a:pt x="27075" y="1231276"/>
                  </a:lnTo>
                  <a:lnTo>
                    <a:pt x="35968" y="1277195"/>
                  </a:lnTo>
                  <a:lnTo>
                    <a:pt x="46105" y="1322896"/>
                  </a:lnTo>
                  <a:lnTo>
                    <a:pt x="57481" y="1368354"/>
                  </a:lnTo>
                  <a:lnTo>
                    <a:pt x="70092" y="1413543"/>
                  </a:lnTo>
                  <a:lnTo>
                    <a:pt x="83935" y="1458440"/>
                  </a:lnTo>
                  <a:lnTo>
                    <a:pt x="99005" y="1503018"/>
                  </a:lnTo>
                  <a:lnTo>
                    <a:pt x="115297" y="1547252"/>
                  </a:lnTo>
                  <a:lnTo>
                    <a:pt x="132809" y="1591119"/>
                  </a:lnTo>
                  <a:lnTo>
                    <a:pt x="151534" y="1634593"/>
                  </a:lnTo>
                  <a:lnTo>
                    <a:pt x="171471" y="1677649"/>
                  </a:lnTo>
                  <a:lnTo>
                    <a:pt x="192613" y="1720262"/>
                  </a:lnTo>
                  <a:lnTo>
                    <a:pt x="214958" y="1762408"/>
                  </a:lnTo>
                  <a:lnTo>
                    <a:pt x="238500" y="1804060"/>
                  </a:lnTo>
                  <a:lnTo>
                    <a:pt x="263236" y="1845195"/>
                  </a:lnTo>
                  <a:lnTo>
                    <a:pt x="289162" y="1885787"/>
                  </a:lnTo>
                  <a:lnTo>
                    <a:pt x="316273" y="1925812"/>
                  </a:lnTo>
                  <a:lnTo>
                    <a:pt x="344566" y="1965245"/>
                  </a:lnTo>
                  <a:lnTo>
                    <a:pt x="374035" y="2004060"/>
                  </a:lnTo>
                  <a:lnTo>
                    <a:pt x="1088918" y="1552067"/>
                  </a:lnTo>
                  <a:lnTo>
                    <a:pt x="1058052" y="1513548"/>
                  </a:lnTo>
                  <a:lnTo>
                    <a:pt x="1029376" y="1473840"/>
                  </a:lnTo>
                  <a:lnTo>
                    <a:pt x="1002901" y="1433027"/>
                  </a:lnTo>
                  <a:lnTo>
                    <a:pt x="978642" y="1391199"/>
                  </a:lnTo>
                  <a:lnTo>
                    <a:pt x="956612" y="1348441"/>
                  </a:lnTo>
                  <a:lnTo>
                    <a:pt x="936824" y="1304841"/>
                  </a:lnTo>
                  <a:lnTo>
                    <a:pt x="919291" y="1260487"/>
                  </a:lnTo>
                  <a:lnTo>
                    <a:pt x="904025" y="1215465"/>
                  </a:lnTo>
                  <a:lnTo>
                    <a:pt x="891041" y="1169862"/>
                  </a:lnTo>
                  <a:lnTo>
                    <a:pt x="880351" y="1123767"/>
                  </a:lnTo>
                  <a:lnTo>
                    <a:pt x="871968" y="1077266"/>
                  </a:lnTo>
                  <a:lnTo>
                    <a:pt x="865906" y="1030446"/>
                  </a:lnTo>
                  <a:lnTo>
                    <a:pt x="862178" y="983394"/>
                  </a:lnTo>
                  <a:lnTo>
                    <a:pt x="860796" y="936198"/>
                  </a:lnTo>
                  <a:lnTo>
                    <a:pt x="861774" y="888945"/>
                  </a:lnTo>
                  <a:lnTo>
                    <a:pt x="865126" y="841723"/>
                  </a:lnTo>
                  <a:lnTo>
                    <a:pt x="870863" y="794617"/>
                  </a:lnTo>
                  <a:lnTo>
                    <a:pt x="878999" y="747716"/>
                  </a:lnTo>
                  <a:lnTo>
                    <a:pt x="889548" y="701107"/>
                  </a:lnTo>
                  <a:lnTo>
                    <a:pt x="902522" y="654876"/>
                  </a:lnTo>
                  <a:lnTo>
                    <a:pt x="917935" y="609112"/>
                  </a:lnTo>
                  <a:lnTo>
                    <a:pt x="935800" y="563901"/>
                  </a:lnTo>
                  <a:lnTo>
                    <a:pt x="956129" y="519330"/>
                  </a:lnTo>
                  <a:lnTo>
                    <a:pt x="978936" y="475488"/>
                  </a:lnTo>
                  <a:lnTo>
                    <a:pt x="27230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03792" y="4757928"/>
              <a:ext cx="1087755" cy="1955800"/>
            </a:xfrm>
            <a:custGeom>
              <a:avLst/>
              <a:gdLst/>
              <a:ahLst/>
              <a:cxnLst/>
              <a:rect l="l" t="t" r="r" b="b"/>
              <a:pathLst>
                <a:path w="1087754" h="1955800">
                  <a:moveTo>
                    <a:pt x="853185" y="0"/>
                  </a:moveTo>
                  <a:lnTo>
                    <a:pt x="132079" y="459486"/>
                  </a:lnTo>
                  <a:lnTo>
                    <a:pt x="152141" y="503928"/>
                  </a:lnTo>
                  <a:lnTo>
                    <a:pt x="169825" y="549199"/>
                  </a:lnTo>
                  <a:lnTo>
                    <a:pt x="185115" y="595201"/>
                  </a:lnTo>
                  <a:lnTo>
                    <a:pt x="197996" y="641838"/>
                  </a:lnTo>
                  <a:lnTo>
                    <a:pt x="208451" y="689014"/>
                  </a:lnTo>
                  <a:lnTo>
                    <a:pt x="216466" y="736632"/>
                  </a:lnTo>
                  <a:lnTo>
                    <a:pt x="222024" y="784596"/>
                  </a:lnTo>
                  <a:lnTo>
                    <a:pt x="225109" y="832809"/>
                  </a:lnTo>
                  <a:lnTo>
                    <a:pt x="225706" y="881176"/>
                  </a:lnTo>
                  <a:lnTo>
                    <a:pt x="223798" y="929599"/>
                  </a:lnTo>
                  <a:lnTo>
                    <a:pt x="219371" y="977982"/>
                  </a:lnTo>
                  <a:lnTo>
                    <a:pt x="212407" y="1026228"/>
                  </a:lnTo>
                  <a:lnTo>
                    <a:pt x="202892" y="1074242"/>
                  </a:lnTo>
                  <a:lnTo>
                    <a:pt x="190810" y="1121927"/>
                  </a:lnTo>
                  <a:lnTo>
                    <a:pt x="176144" y="1169186"/>
                  </a:lnTo>
                  <a:lnTo>
                    <a:pt x="158880" y="1215923"/>
                  </a:lnTo>
                  <a:lnTo>
                    <a:pt x="139001" y="1262041"/>
                  </a:lnTo>
                  <a:lnTo>
                    <a:pt x="116491" y="1307445"/>
                  </a:lnTo>
                  <a:lnTo>
                    <a:pt x="91334" y="1352037"/>
                  </a:lnTo>
                  <a:lnTo>
                    <a:pt x="63516" y="1395721"/>
                  </a:lnTo>
                  <a:lnTo>
                    <a:pt x="17510" y="1460246"/>
                  </a:lnTo>
                  <a:lnTo>
                    <a:pt x="0" y="1480185"/>
                  </a:lnTo>
                  <a:lnTo>
                    <a:pt x="704596" y="1955292"/>
                  </a:lnTo>
                  <a:lnTo>
                    <a:pt x="712862" y="1944012"/>
                  </a:lnTo>
                  <a:lnTo>
                    <a:pt x="721105" y="1933448"/>
                  </a:lnTo>
                  <a:lnTo>
                    <a:pt x="737615" y="1913509"/>
                  </a:lnTo>
                  <a:lnTo>
                    <a:pt x="767970" y="1871654"/>
                  </a:lnTo>
                  <a:lnTo>
                    <a:pt x="796916" y="1829275"/>
                  </a:lnTo>
                  <a:lnTo>
                    <a:pt x="824458" y="1786398"/>
                  </a:lnTo>
                  <a:lnTo>
                    <a:pt x="850600" y="1743047"/>
                  </a:lnTo>
                  <a:lnTo>
                    <a:pt x="875348" y="1699249"/>
                  </a:lnTo>
                  <a:lnTo>
                    <a:pt x="898706" y="1655030"/>
                  </a:lnTo>
                  <a:lnTo>
                    <a:pt x="920678" y="1610415"/>
                  </a:lnTo>
                  <a:lnTo>
                    <a:pt x="941269" y="1565431"/>
                  </a:lnTo>
                  <a:lnTo>
                    <a:pt x="960485" y="1520102"/>
                  </a:lnTo>
                  <a:lnTo>
                    <a:pt x="978329" y="1474455"/>
                  </a:lnTo>
                  <a:lnTo>
                    <a:pt x="994806" y="1428516"/>
                  </a:lnTo>
                  <a:lnTo>
                    <a:pt x="1009921" y="1382309"/>
                  </a:lnTo>
                  <a:lnTo>
                    <a:pt x="1023679" y="1335862"/>
                  </a:lnTo>
                  <a:lnTo>
                    <a:pt x="1036084" y="1289200"/>
                  </a:lnTo>
                  <a:lnTo>
                    <a:pt x="1047141" y="1242348"/>
                  </a:lnTo>
                  <a:lnTo>
                    <a:pt x="1056855" y="1195333"/>
                  </a:lnTo>
                  <a:lnTo>
                    <a:pt x="1065230" y="1148180"/>
                  </a:lnTo>
                  <a:lnTo>
                    <a:pt x="1072271" y="1100915"/>
                  </a:lnTo>
                  <a:lnTo>
                    <a:pt x="1077983" y="1053564"/>
                  </a:lnTo>
                  <a:lnTo>
                    <a:pt x="1082370" y="1006153"/>
                  </a:lnTo>
                  <a:lnTo>
                    <a:pt x="1085437" y="958707"/>
                  </a:lnTo>
                  <a:lnTo>
                    <a:pt x="1087188" y="911252"/>
                  </a:lnTo>
                  <a:lnTo>
                    <a:pt x="1087629" y="863813"/>
                  </a:lnTo>
                  <a:lnTo>
                    <a:pt x="1086764" y="816418"/>
                  </a:lnTo>
                  <a:lnTo>
                    <a:pt x="1084598" y="769091"/>
                  </a:lnTo>
                  <a:lnTo>
                    <a:pt x="1081134" y="721859"/>
                  </a:lnTo>
                  <a:lnTo>
                    <a:pt x="1076379" y="674746"/>
                  </a:lnTo>
                  <a:lnTo>
                    <a:pt x="1070337" y="627779"/>
                  </a:lnTo>
                  <a:lnTo>
                    <a:pt x="1063011" y="580984"/>
                  </a:lnTo>
                  <a:lnTo>
                    <a:pt x="1054408" y="534387"/>
                  </a:lnTo>
                  <a:lnTo>
                    <a:pt x="1044532" y="488012"/>
                  </a:lnTo>
                  <a:lnTo>
                    <a:pt x="1033387" y="441887"/>
                  </a:lnTo>
                  <a:lnTo>
                    <a:pt x="1020977" y="396036"/>
                  </a:lnTo>
                  <a:lnTo>
                    <a:pt x="1007309" y="350486"/>
                  </a:lnTo>
                  <a:lnTo>
                    <a:pt x="992386" y="305262"/>
                  </a:lnTo>
                  <a:lnTo>
                    <a:pt x="976213" y="260391"/>
                  </a:lnTo>
                  <a:lnTo>
                    <a:pt x="958794" y="215897"/>
                  </a:lnTo>
                  <a:lnTo>
                    <a:pt x="940135" y="171807"/>
                  </a:lnTo>
                  <a:lnTo>
                    <a:pt x="920240" y="128146"/>
                  </a:lnTo>
                  <a:lnTo>
                    <a:pt x="899114" y="84941"/>
                  </a:lnTo>
                  <a:lnTo>
                    <a:pt x="876761" y="42217"/>
                  </a:lnTo>
                  <a:lnTo>
                    <a:pt x="853185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515982" y="561847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3994" y="546392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6902" y="4633915"/>
            <a:ext cx="4032250" cy="174117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algn="ctr" marL="327660">
              <a:lnSpc>
                <a:spcPct val="100000"/>
              </a:lnSpc>
              <a:spcBef>
                <a:spcPts val="1460"/>
              </a:spcBef>
            </a:pPr>
            <a:r>
              <a:rPr dirty="0" sz="2100" spc="85" b="1">
                <a:solidFill>
                  <a:srgbClr val="44484E"/>
                </a:solidFill>
                <a:latin typeface="Arial"/>
                <a:cs typeface="Arial"/>
              </a:rPr>
              <a:t>Deauthentication</a:t>
            </a:r>
            <a:r>
              <a:rPr dirty="0" sz="2100" spc="-105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100" spc="110" b="1">
                <a:solidFill>
                  <a:srgbClr val="44484E"/>
                </a:solidFill>
                <a:latin typeface="Arial"/>
                <a:cs typeface="Arial"/>
              </a:rPr>
              <a:t>attack</a:t>
            </a:r>
            <a:endParaRPr sz="2100">
              <a:latin typeface="Arial"/>
              <a:cs typeface="Arial"/>
            </a:endParaRPr>
          </a:p>
          <a:p>
            <a:pPr marL="373380" marR="735330" indent="-361315">
              <a:lnSpc>
                <a:spcPct val="113799"/>
              </a:lnSpc>
              <a:spcBef>
                <a:spcPts val="101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55">
                <a:solidFill>
                  <a:srgbClr val="44484E"/>
                </a:solidFill>
                <a:latin typeface="Tahoma"/>
                <a:cs typeface="Tahoma"/>
              </a:rPr>
              <a:t>Attacker</a:t>
            </a:r>
            <a:r>
              <a:rPr dirty="0" sz="2100" spc="-15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sends</a:t>
            </a:r>
            <a:r>
              <a:rPr dirty="0" sz="21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44484E"/>
                </a:solidFill>
                <a:latin typeface="Tahoma"/>
                <a:cs typeface="Tahoma"/>
              </a:rPr>
              <a:t>spoofed </a:t>
            </a:r>
            <a:r>
              <a:rPr dirty="0" sz="2100" spc="-64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44484E"/>
                </a:solidFill>
                <a:latin typeface="Tahoma"/>
                <a:cs typeface="Tahoma"/>
              </a:rPr>
              <a:t>deauth</a:t>
            </a:r>
            <a:r>
              <a:rPr dirty="0" sz="21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packet</a:t>
            </a:r>
            <a:endParaRPr sz="2100">
              <a:latin typeface="Tahoma"/>
              <a:cs typeface="Tahoma"/>
            </a:endParaRPr>
          </a:p>
          <a:p>
            <a:pPr marL="373380" indent="-361315">
              <a:lnSpc>
                <a:spcPct val="100000"/>
              </a:lnSpc>
              <a:spcBef>
                <a:spcPts val="36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55">
                <a:solidFill>
                  <a:srgbClr val="44484E"/>
                </a:solidFill>
                <a:latin typeface="Tahoma"/>
                <a:cs typeface="Tahoma"/>
              </a:rPr>
              <a:t>Assists</a:t>
            </a:r>
            <a:r>
              <a:rPr dirty="0" sz="21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44484E"/>
                </a:solidFill>
                <a:latin typeface="Tahoma"/>
                <a:cs typeface="Tahoma"/>
              </a:rPr>
              <a:t>DoS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44484E"/>
                </a:solidFill>
                <a:latin typeface="Tahoma"/>
                <a:cs typeface="Tahoma"/>
              </a:rPr>
              <a:t>and</a:t>
            </a:r>
            <a:r>
              <a:rPr dirty="0" sz="21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44484E"/>
                </a:solidFill>
                <a:latin typeface="Tahoma"/>
                <a:cs typeface="Tahoma"/>
              </a:rPr>
              <a:t>other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44484E"/>
                </a:solidFill>
                <a:latin typeface="Tahoma"/>
                <a:cs typeface="Tahoma"/>
              </a:rPr>
              <a:t>attacks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72090" y="4790058"/>
            <a:ext cx="4271010" cy="173736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1445"/>
              </a:spcBef>
            </a:pPr>
            <a:r>
              <a:rPr dirty="0" sz="2100" spc="80" b="1">
                <a:solidFill>
                  <a:srgbClr val="44484E"/>
                </a:solidFill>
                <a:latin typeface="Arial"/>
                <a:cs typeface="Arial"/>
              </a:rPr>
              <a:t>Initialization</a:t>
            </a:r>
            <a:r>
              <a:rPr dirty="0" sz="2100" spc="-6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100" spc="60" b="1">
                <a:solidFill>
                  <a:srgbClr val="44484E"/>
                </a:solidFill>
                <a:latin typeface="Arial"/>
                <a:cs typeface="Arial"/>
              </a:rPr>
              <a:t>vector</a:t>
            </a:r>
            <a:r>
              <a:rPr dirty="0" sz="2100" spc="-6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100" spc="25" b="1">
                <a:solidFill>
                  <a:srgbClr val="44484E"/>
                </a:solidFill>
                <a:latin typeface="Arial"/>
                <a:cs typeface="Arial"/>
              </a:rPr>
              <a:t>(IV)</a:t>
            </a:r>
            <a:r>
              <a:rPr dirty="0" sz="2100" spc="-3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100" spc="110" b="1">
                <a:solidFill>
                  <a:srgbClr val="44484E"/>
                </a:solidFill>
                <a:latin typeface="Arial"/>
                <a:cs typeface="Arial"/>
              </a:rPr>
              <a:t>attack</a:t>
            </a:r>
            <a:endParaRPr sz="2100">
              <a:latin typeface="Arial"/>
              <a:cs typeface="Arial"/>
            </a:endParaRPr>
          </a:p>
          <a:p>
            <a:pPr marL="373380" indent="-361315">
              <a:lnSpc>
                <a:spcPct val="100000"/>
              </a:lnSpc>
              <a:spcBef>
                <a:spcPts val="1340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75">
                <a:solidFill>
                  <a:srgbClr val="44484E"/>
                </a:solidFill>
                <a:latin typeface="Tahoma"/>
                <a:cs typeface="Tahoma"/>
              </a:rPr>
              <a:t>Generates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44484E"/>
                </a:solidFill>
                <a:latin typeface="Tahoma"/>
                <a:cs typeface="Tahoma"/>
              </a:rPr>
              <a:t>packets</a:t>
            </a:r>
            <a:r>
              <a:rPr dirty="0" sz="21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100" spc="-12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44484E"/>
                </a:solidFill>
                <a:latin typeface="Tahoma"/>
                <a:cs typeface="Tahoma"/>
              </a:rPr>
              <a:t>strip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-100">
                <a:solidFill>
                  <a:srgbClr val="44484E"/>
                </a:solidFill>
                <a:latin typeface="Tahoma"/>
                <a:cs typeface="Tahoma"/>
              </a:rPr>
              <a:t>IV</a:t>
            </a:r>
            <a:endParaRPr sz="2100">
              <a:latin typeface="Tahoma"/>
              <a:cs typeface="Tahoma"/>
            </a:endParaRPr>
          </a:p>
          <a:p>
            <a:pPr marL="373380" marR="1273175" indent="-361315">
              <a:lnSpc>
                <a:spcPct val="113799"/>
              </a:lnSpc>
              <a:spcBef>
                <a:spcPts val="15"/>
              </a:spcBef>
              <a:buFont typeface="Arial MT"/>
              <a:buChar char="●"/>
              <a:tabLst>
                <a:tab pos="373380" algn="l"/>
                <a:tab pos="374015" algn="l"/>
              </a:tabLst>
            </a:pPr>
            <a:r>
              <a:rPr dirty="0" sz="2100" spc="70">
                <a:solidFill>
                  <a:srgbClr val="44484E"/>
                </a:solidFill>
                <a:latin typeface="Tahoma"/>
                <a:cs typeface="Tahoma"/>
              </a:rPr>
              <a:t>Causes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44484E"/>
                </a:solidFill>
                <a:latin typeface="Tahoma"/>
                <a:cs typeface="Tahoma"/>
              </a:rPr>
              <a:t>KRACK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110">
                <a:solidFill>
                  <a:srgbClr val="44484E"/>
                </a:solidFill>
                <a:latin typeface="Tahoma"/>
                <a:cs typeface="Tahoma"/>
              </a:rPr>
              <a:t>or</a:t>
            </a:r>
            <a:r>
              <a:rPr dirty="0" sz="2100" spc="-14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40">
                <a:solidFill>
                  <a:srgbClr val="44484E"/>
                </a:solidFill>
                <a:latin typeface="Tahoma"/>
                <a:cs typeface="Tahoma"/>
              </a:rPr>
              <a:t>key </a:t>
            </a:r>
            <a:r>
              <a:rPr dirty="0" sz="2100" spc="-64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reinstallation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8833" y="1645157"/>
            <a:ext cx="11125835" cy="2736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target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communication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wi-fi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point.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ahoma"/>
              <a:cs typeface="Tahoma"/>
            </a:endParaRPr>
          </a:p>
          <a:p>
            <a:pPr algn="ctr" marL="90805">
              <a:lnSpc>
                <a:spcPct val="100000"/>
              </a:lnSpc>
            </a:pPr>
            <a:r>
              <a:rPr dirty="0" sz="2100" spc="15" b="1">
                <a:solidFill>
                  <a:srgbClr val="44484E"/>
                </a:solidFill>
                <a:latin typeface="Arial"/>
                <a:cs typeface="Arial"/>
              </a:rPr>
              <a:t>Disassociation</a:t>
            </a:r>
            <a:r>
              <a:rPr dirty="0" sz="2100" spc="-9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100" spc="110" b="1">
                <a:solidFill>
                  <a:srgbClr val="44484E"/>
                </a:solidFill>
                <a:latin typeface="Arial"/>
                <a:cs typeface="Arial"/>
              </a:rPr>
              <a:t>attack</a:t>
            </a:r>
            <a:endParaRPr sz="2100">
              <a:latin typeface="Arial"/>
              <a:cs typeface="Arial"/>
            </a:endParaRPr>
          </a:p>
          <a:p>
            <a:pPr algn="ctr" marL="3241675" marR="3142615" indent="-635">
              <a:lnSpc>
                <a:spcPct val="113799"/>
              </a:lnSpc>
              <a:spcBef>
                <a:spcPts val="1010"/>
              </a:spcBef>
            </a:pP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Similar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1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44484E"/>
                </a:solidFill>
                <a:latin typeface="Tahoma"/>
                <a:cs typeface="Tahoma"/>
              </a:rPr>
              <a:t>deauthentication</a:t>
            </a:r>
            <a:r>
              <a:rPr dirty="0" sz="2100" spc="-14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45">
                <a:solidFill>
                  <a:srgbClr val="44484E"/>
                </a:solidFill>
                <a:latin typeface="Tahoma"/>
                <a:cs typeface="Tahoma"/>
              </a:rPr>
              <a:t>attack</a:t>
            </a:r>
            <a:r>
              <a:rPr dirty="0" sz="2100" spc="-14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90">
                <a:solidFill>
                  <a:srgbClr val="44484E"/>
                </a:solidFill>
                <a:latin typeface="Tahoma"/>
                <a:cs typeface="Tahoma"/>
              </a:rPr>
              <a:t>but </a:t>
            </a:r>
            <a:r>
              <a:rPr dirty="0" sz="2100" spc="-64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44484E"/>
                </a:solidFill>
                <a:latin typeface="Tahoma"/>
                <a:cs typeface="Tahoma"/>
              </a:rPr>
              <a:t>only</a:t>
            </a:r>
            <a:r>
              <a:rPr dirty="0" sz="2100" spc="-12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44484E"/>
                </a:solidFill>
                <a:latin typeface="Tahoma"/>
                <a:cs typeface="Tahoma"/>
              </a:rPr>
              <a:t>causes</a:t>
            </a:r>
            <a:r>
              <a:rPr dirty="0" sz="2100" spc="-10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44484E"/>
                </a:solidFill>
                <a:latin typeface="Tahoma"/>
                <a:cs typeface="Tahoma"/>
              </a:rPr>
              <a:t>the</a:t>
            </a:r>
            <a:r>
              <a:rPr dirty="0" sz="2100" spc="-13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44484E"/>
                </a:solidFill>
                <a:latin typeface="Tahoma"/>
                <a:cs typeface="Tahoma"/>
              </a:rPr>
              <a:t>station</a:t>
            </a:r>
            <a:r>
              <a:rPr dirty="0" sz="2100" spc="-135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44484E"/>
                </a:solidFill>
                <a:latin typeface="Tahoma"/>
                <a:cs typeface="Tahoma"/>
              </a:rPr>
              <a:t>to</a:t>
            </a:r>
            <a:r>
              <a:rPr dirty="0" sz="2100" spc="-114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44484E"/>
                </a:solidFill>
                <a:latin typeface="Tahoma"/>
                <a:cs typeface="Tahoma"/>
              </a:rPr>
              <a:t>disassociate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ahoma"/>
              <a:cs typeface="Tahoma"/>
            </a:endParaRPr>
          </a:p>
          <a:p>
            <a:pPr algn="ctr" marR="38735">
              <a:lnSpc>
                <a:spcPct val="100000"/>
              </a:lnSpc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79345" y="6729983"/>
            <a:ext cx="11022330" cy="1321435"/>
            <a:chOff x="2379345" y="6729983"/>
            <a:chExt cx="11022330" cy="1321435"/>
          </a:xfrm>
        </p:grpSpPr>
        <p:sp>
          <p:nvSpPr>
            <p:cNvPr id="14" name="object 14"/>
            <p:cNvSpPr/>
            <p:nvPr/>
          </p:nvSpPr>
          <p:spPr>
            <a:xfrm>
              <a:off x="2388870" y="7018781"/>
              <a:ext cx="11003280" cy="1022985"/>
            </a:xfrm>
            <a:custGeom>
              <a:avLst/>
              <a:gdLst/>
              <a:ahLst/>
              <a:cxnLst/>
              <a:rect l="l" t="t" r="r" b="b"/>
              <a:pathLst>
                <a:path w="11003280" h="1022984">
                  <a:moveTo>
                    <a:pt x="0" y="170434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4" y="0"/>
                  </a:lnTo>
                  <a:lnTo>
                    <a:pt x="10832845" y="0"/>
                  </a:lnTo>
                  <a:lnTo>
                    <a:pt x="10878146" y="6089"/>
                  </a:lnTo>
                  <a:lnTo>
                    <a:pt x="10918857" y="23273"/>
                  </a:lnTo>
                  <a:lnTo>
                    <a:pt x="10953353" y="49926"/>
                  </a:lnTo>
                  <a:lnTo>
                    <a:pt x="10980006" y="84422"/>
                  </a:lnTo>
                  <a:lnTo>
                    <a:pt x="10997190" y="125133"/>
                  </a:lnTo>
                  <a:lnTo>
                    <a:pt x="11003280" y="170434"/>
                  </a:lnTo>
                  <a:lnTo>
                    <a:pt x="11003280" y="852170"/>
                  </a:lnTo>
                  <a:lnTo>
                    <a:pt x="10997190" y="897475"/>
                  </a:lnTo>
                  <a:lnTo>
                    <a:pt x="10980006" y="938187"/>
                  </a:lnTo>
                  <a:lnTo>
                    <a:pt x="10953353" y="972681"/>
                  </a:lnTo>
                  <a:lnTo>
                    <a:pt x="10918857" y="999332"/>
                  </a:lnTo>
                  <a:lnTo>
                    <a:pt x="10878146" y="1016515"/>
                  </a:lnTo>
                  <a:lnTo>
                    <a:pt x="10832845" y="1022604"/>
                  </a:lnTo>
                  <a:lnTo>
                    <a:pt x="170434" y="1022604"/>
                  </a:lnTo>
                  <a:lnTo>
                    <a:pt x="125133" y="1016515"/>
                  </a:lnTo>
                  <a:lnTo>
                    <a:pt x="84422" y="999332"/>
                  </a:lnTo>
                  <a:lnTo>
                    <a:pt x="49926" y="972681"/>
                  </a:lnTo>
                  <a:lnTo>
                    <a:pt x="23273" y="938187"/>
                  </a:lnTo>
                  <a:lnTo>
                    <a:pt x="6089" y="897475"/>
                  </a:lnTo>
                  <a:lnTo>
                    <a:pt x="0" y="852170"/>
                  </a:lnTo>
                  <a:lnTo>
                    <a:pt x="0" y="170434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00528" y="6729983"/>
              <a:ext cx="573405" cy="574675"/>
            </a:xfrm>
            <a:custGeom>
              <a:avLst/>
              <a:gdLst/>
              <a:ahLst/>
              <a:cxnLst/>
              <a:rect l="l" t="t" r="r" b="b"/>
              <a:pathLst>
                <a:path w="573404" h="574675">
                  <a:moveTo>
                    <a:pt x="286512" y="0"/>
                  </a:moveTo>
                  <a:lnTo>
                    <a:pt x="240036" y="3760"/>
                  </a:lnTo>
                  <a:lnTo>
                    <a:pt x="195949" y="14648"/>
                  </a:lnTo>
                  <a:lnTo>
                    <a:pt x="154840" y="32071"/>
                  </a:lnTo>
                  <a:lnTo>
                    <a:pt x="117299" y="55437"/>
                  </a:lnTo>
                  <a:lnTo>
                    <a:pt x="83915" y="84153"/>
                  </a:lnTo>
                  <a:lnTo>
                    <a:pt x="55278" y="117628"/>
                  </a:lnTo>
                  <a:lnTo>
                    <a:pt x="31978" y="155270"/>
                  </a:lnTo>
                  <a:lnTo>
                    <a:pt x="14606" y="196486"/>
                  </a:lnTo>
                  <a:lnTo>
                    <a:pt x="3749" y="240684"/>
                  </a:lnTo>
                  <a:lnTo>
                    <a:pt x="0" y="287274"/>
                  </a:lnTo>
                  <a:lnTo>
                    <a:pt x="3749" y="333863"/>
                  </a:lnTo>
                  <a:lnTo>
                    <a:pt x="14606" y="378061"/>
                  </a:lnTo>
                  <a:lnTo>
                    <a:pt x="31978" y="419277"/>
                  </a:lnTo>
                  <a:lnTo>
                    <a:pt x="55278" y="456919"/>
                  </a:lnTo>
                  <a:lnTo>
                    <a:pt x="83915" y="490394"/>
                  </a:lnTo>
                  <a:lnTo>
                    <a:pt x="117299" y="519110"/>
                  </a:lnTo>
                  <a:lnTo>
                    <a:pt x="154840" y="542476"/>
                  </a:lnTo>
                  <a:lnTo>
                    <a:pt x="195949" y="559899"/>
                  </a:lnTo>
                  <a:lnTo>
                    <a:pt x="240036" y="570787"/>
                  </a:lnTo>
                  <a:lnTo>
                    <a:pt x="286512" y="574548"/>
                  </a:lnTo>
                  <a:lnTo>
                    <a:pt x="332987" y="570787"/>
                  </a:lnTo>
                  <a:lnTo>
                    <a:pt x="377074" y="559899"/>
                  </a:lnTo>
                  <a:lnTo>
                    <a:pt x="418183" y="542476"/>
                  </a:lnTo>
                  <a:lnTo>
                    <a:pt x="455724" y="519110"/>
                  </a:lnTo>
                  <a:lnTo>
                    <a:pt x="489108" y="490394"/>
                  </a:lnTo>
                  <a:lnTo>
                    <a:pt x="517745" y="456919"/>
                  </a:lnTo>
                  <a:lnTo>
                    <a:pt x="541045" y="419277"/>
                  </a:lnTo>
                  <a:lnTo>
                    <a:pt x="558417" y="378061"/>
                  </a:lnTo>
                  <a:lnTo>
                    <a:pt x="569274" y="333863"/>
                  </a:lnTo>
                  <a:lnTo>
                    <a:pt x="573024" y="287274"/>
                  </a:lnTo>
                  <a:lnTo>
                    <a:pt x="569274" y="240684"/>
                  </a:lnTo>
                  <a:lnTo>
                    <a:pt x="558417" y="196486"/>
                  </a:lnTo>
                  <a:lnTo>
                    <a:pt x="541045" y="155270"/>
                  </a:lnTo>
                  <a:lnTo>
                    <a:pt x="517745" y="117628"/>
                  </a:lnTo>
                  <a:lnTo>
                    <a:pt x="489108" y="84153"/>
                  </a:lnTo>
                  <a:lnTo>
                    <a:pt x="455724" y="55437"/>
                  </a:lnTo>
                  <a:lnTo>
                    <a:pt x="418183" y="32071"/>
                  </a:lnTo>
                  <a:lnTo>
                    <a:pt x="377074" y="14648"/>
                  </a:lnTo>
                  <a:lnTo>
                    <a:pt x="332987" y="3760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6164" y="6801611"/>
              <a:ext cx="301751" cy="4312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11117" y="7151699"/>
            <a:ext cx="9202420" cy="7200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Deauthentication</a:t>
            </a:r>
            <a:r>
              <a:rPr dirty="0" sz="20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dissociation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mitigated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configuring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000">
              <a:latin typeface="Tahoma"/>
              <a:cs typeface="Tahoma"/>
            </a:endParaRPr>
          </a:p>
          <a:p>
            <a:pPr algn="ctr" marL="5080">
              <a:lnSpc>
                <a:spcPct val="100000"/>
              </a:lnSpc>
              <a:spcBef>
                <a:spcPts val="335"/>
              </a:spcBef>
            </a:pP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Frame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Protection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3E3E3E"/>
                </a:solidFill>
                <a:latin typeface="Tahoma"/>
                <a:cs typeface="Tahoma"/>
              </a:rPr>
              <a:t>(MFP/802.11w).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8521" y="4301109"/>
            <a:ext cx="6376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Network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Designs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9113" y="293877"/>
            <a:ext cx="30391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Jamming</a:t>
            </a:r>
            <a:r>
              <a:rPr dirty="0" spc="-1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6689" y="1667407"/>
            <a:ext cx="13485494" cy="104648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Jamming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environmental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interference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radio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sources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malicious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interference.</a:t>
            </a:r>
            <a:endParaRPr sz="2200">
              <a:latin typeface="Tahoma"/>
              <a:cs typeface="Tahoma"/>
            </a:endParaRPr>
          </a:p>
          <a:p>
            <a:pPr algn="ctr" marL="6350">
              <a:lnSpc>
                <a:spcPct val="100000"/>
              </a:lnSpc>
              <a:spcBef>
                <a:spcPts val="1380"/>
              </a:spcBef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promote: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83042" y="3884866"/>
            <a:ext cx="2491740" cy="1072515"/>
            <a:chOff x="1483042" y="3884866"/>
            <a:chExt cx="2491740" cy="1072515"/>
          </a:xfrm>
        </p:grpSpPr>
        <p:sp>
          <p:nvSpPr>
            <p:cNvPr id="6" name="object 6"/>
            <p:cNvSpPr/>
            <p:nvPr/>
          </p:nvSpPr>
          <p:spPr>
            <a:xfrm>
              <a:off x="1497330" y="3899153"/>
              <a:ext cx="2463165" cy="1043940"/>
            </a:xfrm>
            <a:custGeom>
              <a:avLst/>
              <a:gdLst/>
              <a:ahLst/>
              <a:cxnLst/>
              <a:rect l="l" t="t" r="r" b="b"/>
              <a:pathLst>
                <a:path w="2463165" h="1043939">
                  <a:moveTo>
                    <a:pt x="2288794" y="0"/>
                  </a:moveTo>
                  <a:lnTo>
                    <a:pt x="173989" y="0"/>
                  </a:lnTo>
                  <a:lnTo>
                    <a:pt x="127720" y="6211"/>
                  </a:lnTo>
                  <a:lnTo>
                    <a:pt x="86153" y="23744"/>
                  </a:lnTo>
                  <a:lnTo>
                    <a:pt x="50942" y="50942"/>
                  </a:lnTo>
                  <a:lnTo>
                    <a:pt x="23744" y="86153"/>
                  </a:lnTo>
                  <a:lnTo>
                    <a:pt x="6211" y="127720"/>
                  </a:lnTo>
                  <a:lnTo>
                    <a:pt x="0" y="173990"/>
                  </a:lnTo>
                  <a:lnTo>
                    <a:pt x="0" y="869950"/>
                  </a:lnTo>
                  <a:lnTo>
                    <a:pt x="6211" y="916219"/>
                  </a:lnTo>
                  <a:lnTo>
                    <a:pt x="23744" y="957786"/>
                  </a:lnTo>
                  <a:lnTo>
                    <a:pt x="50942" y="992997"/>
                  </a:lnTo>
                  <a:lnTo>
                    <a:pt x="86153" y="1020195"/>
                  </a:lnTo>
                  <a:lnTo>
                    <a:pt x="127720" y="1037728"/>
                  </a:lnTo>
                  <a:lnTo>
                    <a:pt x="173989" y="1043940"/>
                  </a:lnTo>
                  <a:lnTo>
                    <a:pt x="2288794" y="1043940"/>
                  </a:lnTo>
                  <a:lnTo>
                    <a:pt x="2335063" y="1037728"/>
                  </a:lnTo>
                  <a:lnTo>
                    <a:pt x="2376630" y="1020195"/>
                  </a:lnTo>
                  <a:lnTo>
                    <a:pt x="2411841" y="992997"/>
                  </a:lnTo>
                  <a:lnTo>
                    <a:pt x="2439039" y="957786"/>
                  </a:lnTo>
                  <a:lnTo>
                    <a:pt x="2456572" y="916219"/>
                  </a:lnTo>
                  <a:lnTo>
                    <a:pt x="2462784" y="869950"/>
                  </a:lnTo>
                  <a:lnTo>
                    <a:pt x="2462784" y="173990"/>
                  </a:lnTo>
                  <a:lnTo>
                    <a:pt x="2456572" y="127720"/>
                  </a:lnTo>
                  <a:lnTo>
                    <a:pt x="2439039" y="86153"/>
                  </a:lnTo>
                  <a:lnTo>
                    <a:pt x="2411841" y="50942"/>
                  </a:lnTo>
                  <a:lnTo>
                    <a:pt x="2376630" y="23744"/>
                  </a:lnTo>
                  <a:lnTo>
                    <a:pt x="2335063" y="6211"/>
                  </a:lnTo>
                  <a:lnTo>
                    <a:pt x="22887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97330" y="3899153"/>
              <a:ext cx="2463165" cy="1043940"/>
            </a:xfrm>
            <a:custGeom>
              <a:avLst/>
              <a:gdLst/>
              <a:ahLst/>
              <a:cxnLst/>
              <a:rect l="l" t="t" r="r" b="b"/>
              <a:pathLst>
                <a:path w="2463165" h="1043939">
                  <a:moveTo>
                    <a:pt x="0" y="173990"/>
                  </a:moveTo>
                  <a:lnTo>
                    <a:pt x="6211" y="127720"/>
                  </a:lnTo>
                  <a:lnTo>
                    <a:pt x="23744" y="86153"/>
                  </a:lnTo>
                  <a:lnTo>
                    <a:pt x="50942" y="50942"/>
                  </a:lnTo>
                  <a:lnTo>
                    <a:pt x="86153" y="23744"/>
                  </a:lnTo>
                  <a:lnTo>
                    <a:pt x="127720" y="6211"/>
                  </a:lnTo>
                  <a:lnTo>
                    <a:pt x="173989" y="0"/>
                  </a:lnTo>
                  <a:lnTo>
                    <a:pt x="2288794" y="0"/>
                  </a:lnTo>
                  <a:lnTo>
                    <a:pt x="2335063" y="6211"/>
                  </a:lnTo>
                  <a:lnTo>
                    <a:pt x="2376630" y="23744"/>
                  </a:lnTo>
                  <a:lnTo>
                    <a:pt x="2411841" y="50942"/>
                  </a:lnTo>
                  <a:lnTo>
                    <a:pt x="2439039" y="86153"/>
                  </a:lnTo>
                  <a:lnTo>
                    <a:pt x="2456572" y="127720"/>
                  </a:lnTo>
                  <a:lnTo>
                    <a:pt x="2462784" y="173990"/>
                  </a:lnTo>
                  <a:lnTo>
                    <a:pt x="2462784" y="869950"/>
                  </a:lnTo>
                  <a:lnTo>
                    <a:pt x="2456572" y="916219"/>
                  </a:lnTo>
                  <a:lnTo>
                    <a:pt x="2439039" y="957786"/>
                  </a:lnTo>
                  <a:lnTo>
                    <a:pt x="2411841" y="992997"/>
                  </a:lnTo>
                  <a:lnTo>
                    <a:pt x="2376630" y="1020195"/>
                  </a:lnTo>
                  <a:lnTo>
                    <a:pt x="2335063" y="1037728"/>
                  </a:lnTo>
                  <a:lnTo>
                    <a:pt x="2288794" y="1043940"/>
                  </a:lnTo>
                  <a:lnTo>
                    <a:pt x="173989" y="1043940"/>
                  </a:lnTo>
                  <a:lnTo>
                    <a:pt x="127720" y="1037728"/>
                  </a:lnTo>
                  <a:lnTo>
                    <a:pt x="86153" y="1020195"/>
                  </a:lnTo>
                  <a:lnTo>
                    <a:pt x="50942" y="992997"/>
                  </a:lnTo>
                  <a:lnTo>
                    <a:pt x="23744" y="957786"/>
                  </a:lnTo>
                  <a:lnTo>
                    <a:pt x="6211" y="916219"/>
                  </a:lnTo>
                  <a:lnTo>
                    <a:pt x="0" y="869950"/>
                  </a:lnTo>
                  <a:lnTo>
                    <a:pt x="0" y="173990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65173" y="4303902"/>
            <a:ext cx="19748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Denial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63733" y="2982658"/>
            <a:ext cx="10866120" cy="3632835"/>
            <a:chOff x="3963733" y="2982658"/>
            <a:chExt cx="10866120" cy="36328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3733" y="4318825"/>
              <a:ext cx="203073" cy="20307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40630" y="2996945"/>
              <a:ext cx="6233160" cy="3604260"/>
            </a:xfrm>
            <a:custGeom>
              <a:avLst/>
              <a:gdLst/>
              <a:ahLst/>
              <a:cxnLst/>
              <a:rect l="l" t="t" r="r" b="b"/>
              <a:pathLst>
                <a:path w="6233159" h="3604259">
                  <a:moveTo>
                    <a:pt x="6233160" y="0"/>
                  </a:moveTo>
                  <a:lnTo>
                    <a:pt x="0" y="0"/>
                  </a:lnTo>
                  <a:lnTo>
                    <a:pt x="0" y="3604259"/>
                  </a:lnTo>
                  <a:lnTo>
                    <a:pt x="6233160" y="3604259"/>
                  </a:lnTo>
                  <a:lnTo>
                    <a:pt x="623316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40630" y="2996945"/>
              <a:ext cx="6233160" cy="3604260"/>
            </a:xfrm>
            <a:custGeom>
              <a:avLst/>
              <a:gdLst/>
              <a:ahLst/>
              <a:cxnLst/>
              <a:rect l="l" t="t" r="r" b="b"/>
              <a:pathLst>
                <a:path w="6233159" h="3604259">
                  <a:moveTo>
                    <a:pt x="0" y="3604259"/>
                  </a:moveTo>
                  <a:lnTo>
                    <a:pt x="6233160" y="3604259"/>
                  </a:lnTo>
                  <a:lnTo>
                    <a:pt x="6233160" y="0"/>
                  </a:lnTo>
                  <a:lnTo>
                    <a:pt x="0" y="0"/>
                  </a:lnTo>
                  <a:lnTo>
                    <a:pt x="0" y="3604259"/>
                  </a:lnTo>
                  <a:close/>
                </a:path>
              </a:pathLst>
            </a:custGeom>
            <a:ln w="28575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3312" y="3200399"/>
              <a:ext cx="5986272" cy="319430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37660" y="4409439"/>
              <a:ext cx="902335" cy="1101090"/>
            </a:xfrm>
            <a:custGeom>
              <a:avLst/>
              <a:gdLst/>
              <a:ahLst/>
              <a:cxnLst/>
              <a:rect l="l" t="t" r="r" b="b"/>
              <a:pathLst>
                <a:path w="902335" h="1101089">
                  <a:moveTo>
                    <a:pt x="902208" y="1065530"/>
                  </a:moveTo>
                  <a:lnTo>
                    <a:pt x="235204" y="1065530"/>
                  </a:lnTo>
                  <a:lnTo>
                    <a:pt x="235204" y="34290"/>
                  </a:lnTo>
                  <a:lnTo>
                    <a:pt x="235204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197485" y="34290"/>
                  </a:lnTo>
                  <a:lnTo>
                    <a:pt x="197485" y="1065530"/>
                  </a:lnTo>
                  <a:lnTo>
                    <a:pt x="197485" y="1101090"/>
                  </a:lnTo>
                  <a:lnTo>
                    <a:pt x="902208" y="1101090"/>
                  </a:lnTo>
                  <a:lnTo>
                    <a:pt x="902208" y="106553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37660" y="4408931"/>
              <a:ext cx="902335" cy="1102360"/>
            </a:xfrm>
            <a:custGeom>
              <a:avLst/>
              <a:gdLst/>
              <a:ahLst/>
              <a:cxnLst/>
              <a:rect l="l" t="t" r="r" b="b"/>
              <a:pathLst>
                <a:path w="902335" h="1102360">
                  <a:moveTo>
                    <a:pt x="0" y="34925"/>
                  </a:moveTo>
                  <a:lnTo>
                    <a:pt x="197485" y="34925"/>
                  </a:lnTo>
                  <a:lnTo>
                    <a:pt x="197485" y="1101852"/>
                  </a:lnTo>
                  <a:lnTo>
                    <a:pt x="902207" y="1101852"/>
                  </a:lnTo>
                  <a:lnTo>
                    <a:pt x="902207" y="1066164"/>
                  </a:lnTo>
                  <a:lnTo>
                    <a:pt x="235203" y="1066164"/>
                  </a:lnTo>
                  <a:lnTo>
                    <a:pt x="235203" y="0"/>
                  </a:lnTo>
                  <a:lnTo>
                    <a:pt x="197485" y="0"/>
                  </a:lnTo>
                  <a:lnTo>
                    <a:pt x="0" y="0"/>
                  </a:lnTo>
                  <a:lnTo>
                    <a:pt x="0" y="34925"/>
                  </a:lnTo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279124" y="4443729"/>
              <a:ext cx="704850" cy="1066800"/>
            </a:xfrm>
            <a:custGeom>
              <a:avLst/>
              <a:gdLst/>
              <a:ahLst/>
              <a:cxnLst/>
              <a:rect l="l" t="t" r="r" b="b"/>
              <a:pathLst>
                <a:path w="704850" h="1066800">
                  <a:moveTo>
                    <a:pt x="704723" y="0"/>
                  </a:moveTo>
                  <a:lnTo>
                    <a:pt x="667004" y="0"/>
                  </a:lnTo>
                  <a:lnTo>
                    <a:pt x="667004" y="1031240"/>
                  </a:lnTo>
                  <a:lnTo>
                    <a:pt x="0" y="1031240"/>
                  </a:lnTo>
                  <a:lnTo>
                    <a:pt x="0" y="1066800"/>
                  </a:lnTo>
                  <a:lnTo>
                    <a:pt x="704723" y="1066800"/>
                  </a:lnTo>
                  <a:lnTo>
                    <a:pt x="704723" y="1031240"/>
                  </a:lnTo>
                  <a:lnTo>
                    <a:pt x="70472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2185" y="4318825"/>
              <a:ext cx="203073" cy="20307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946127" y="4409439"/>
              <a:ext cx="235585" cy="34290"/>
            </a:xfrm>
            <a:custGeom>
              <a:avLst/>
              <a:gdLst/>
              <a:ahLst/>
              <a:cxnLst/>
              <a:rect l="l" t="t" r="r" b="b"/>
              <a:pathLst>
                <a:path w="235584" h="34289">
                  <a:moveTo>
                    <a:pt x="0" y="34289"/>
                  </a:moveTo>
                  <a:lnTo>
                    <a:pt x="235203" y="34289"/>
                  </a:lnTo>
                  <a:lnTo>
                    <a:pt x="235203" y="0"/>
                  </a:lnTo>
                  <a:lnTo>
                    <a:pt x="0" y="0"/>
                  </a:lnTo>
                  <a:lnTo>
                    <a:pt x="0" y="34289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79124" y="4408931"/>
              <a:ext cx="902335" cy="1102360"/>
            </a:xfrm>
            <a:custGeom>
              <a:avLst/>
              <a:gdLst/>
              <a:ahLst/>
              <a:cxnLst/>
              <a:rect l="l" t="t" r="r" b="b"/>
              <a:pathLst>
                <a:path w="902334" h="1102360">
                  <a:moveTo>
                    <a:pt x="902207" y="34925"/>
                  </a:moveTo>
                  <a:lnTo>
                    <a:pt x="704723" y="34925"/>
                  </a:lnTo>
                  <a:lnTo>
                    <a:pt x="704723" y="1101852"/>
                  </a:lnTo>
                  <a:lnTo>
                    <a:pt x="0" y="1101852"/>
                  </a:lnTo>
                  <a:lnTo>
                    <a:pt x="0" y="1066164"/>
                  </a:lnTo>
                  <a:lnTo>
                    <a:pt x="667003" y="1066164"/>
                  </a:lnTo>
                  <a:lnTo>
                    <a:pt x="667003" y="0"/>
                  </a:lnTo>
                  <a:lnTo>
                    <a:pt x="704723" y="0"/>
                  </a:lnTo>
                  <a:lnTo>
                    <a:pt x="902207" y="0"/>
                  </a:lnTo>
                  <a:lnTo>
                    <a:pt x="902207" y="34925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351258" y="3890009"/>
              <a:ext cx="2464435" cy="1045844"/>
            </a:xfrm>
            <a:custGeom>
              <a:avLst/>
              <a:gdLst/>
              <a:ahLst/>
              <a:cxnLst/>
              <a:rect l="l" t="t" r="r" b="b"/>
              <a:pathLst>
                <a:path w="2464434" h="1045845">
                  <a:moveTo>
                    <a:pt x="2290063" y="0"/>
                  </a:moveTo>
                  <a:lnTo>
                    <a:pt x="174244" y="0"/>
                  </a:lnTo>
                  <a:lnTo>
                    <a:pt x="127911" y="6221"/>
                  </a:lnTo>
                  <a:lnTo>
                    <a:pt x="86284" y="23781"/>
                  </a:lnTo>
                  <a:lnTo>
                    <a:pt x="51022" y="51022"/>
                  </a:lnTo>
                  <a:lnTo>
                    <a:pt x="23781" y="86284"/>
                  </a:lnTo>
                  <a:lnTo>
                    <a:pt x="6221" y="127911"/>
                  </a:lnTo>
                  <a:lnTo>
                    <a:pt x="0" y="174243"/>
                  </a:lnTo>
                  <a:lnTo>
                    <a:pt x="0" y="871219"/>
                  </a:lnTo>
                  <a:lnTo>
                    <a:pt x="6221" y="917552"/>
                  </a:lnTo>
                  <a:lnTo>
                    <a:pt x="23781" y="959179"/>
                  </a:lnTo>
                  <a:lnTo>
                    <a:pt x="51022" y="994441"/>
                  </a:lnTo>
                  <a:lnTo>
                    <a:pt x="86284" y="1021682"/>
                  </a:lnTo>
                  <a:lnTo>
                    <a:pt x="127911" y="1039242"/>
                  </a:lnTo>
                  <a:lnTo>
                    <a:pt x="174244" y="1045463"/>
                  </a:lnTo>
                  <a:lnTo>
                    <a:pt x="2290063" y="1045463"/>
                  </a:lnTo>
                  <a:lnTo>
                    <a:pt x="2336396" y="1039242"/>
                  </a:lnTo>
                  <a:lnTo>
                    <a:pt x="2378023" y="1021682"/>
                  </a:lnTo>
                  <a:lnTo>
                    <a:pt x="2413285" y="994441"/>
                  </a:lnTo>
                  <a:lnTo>
                    <a:pt x="2440526" y="959179"/>
                  </a:lnTo>
                  <a:lnTo>
                    <a:pt x="2458086" y="917552"/>
                  </a:lnTo>
                  <a:lnTo>
                    <a:pt x="2464307" y="871219"/>
                  </a:lnTo>
                  <a:lnTo>
                    <a:pt x="2464307" y="174243"/>
                  </a:lnTo>
                  <a:lnTo>
                    <a:pt x="2458086" y="127911"/>
                  </a:lnTo>
                  <a:lnTo>
                    <a:pt x="2440526" y="86284"/>
                  </a:lnTo>
                  <a:lnTo>
                    <a:pt x="2413285" y="51022"/>
                  </a:lnTo>
                  <a:lnTo>
                    <a:pt x="2378023" y="23781"/>
                  </a:lnTo>
                  <a:lnTo>
                    <a:pt x="2336396" y="6221"/>
                  </a:lnTo>
                  <a:lnTo>
                    <a:pt x="229006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351258" y="3890009"/>
              <a:ext cx="2464435" cy="1045844"/>
            </a:xfrm>
            <a:custGeom>
              <a:avLst/>
              <a:gdLst/>
              <a:ahLst/>
              <a:cxnLst/>
              <a:rect l="l" t="t" r="r" b="b"/>
              <a:pathLst>
                <a:path w="2464434" h="1045845">
                  <a:moveTo>
                    <a:pt x="0" y="174243"/>
                  </a:moveTo>
                  <a:lnTo>
                    <a:pt x="6221" y="127911"/>
                  </a:lnTo>
                  <a:lnTo>
                    <a:pt x="23781" y="86284"/>
                  </a:lnTo>
                  <a:lnTo>
                    <a:pt x="51022" y="51022"/>
                  </a:lnTo>
                  <a:lnTo>
                    <a:pt x="86284" y="23781"/>
                  </a:lnTo>
                  <a:lnTo>
                    <a:pt x="127911" y="6221"/>
                  </a:lnTo>
                  <a:lnTo>
                    <a:pt x="174244" y="0"/>
                  </a:lnTo>
                  <a:lnTo>
                    <a:pt x="2290063" y="0"/>
                  </a:lnTo>
                  <a:lnTo>
                    <a:pt x="2336396" y="6221"/>
                  </a:lnTo>
                  <a:lnTo>
                    <a:pt x="2378023" y="23781"/>
                  </a:lnTo>
                  <a:lnTo>
                    <a:pt x="2413285" y="51022"/>
                  </a:lnTo>
                  <a:lnTo>
                    <a:pt x="2440526" y="86284"/>
                  </a:lnTo>
                  <a:lnTo>
                    <a:pt x="2458086" y="127911"/>
                  </a:lnTo>
                  <a:lnTo>
                    <a:pt x="2464307" y="174243"/>
                  </a:lnTo>
                  <a:lnTo>
                    <a:pt x="2464307" y="871219"/>
                  </a:lnTo>
                  <a:lnTo>
                    <a:pt x="2458086" y="917552"/>
                  </a:lnTo>
                  <a:lnTo>
                    <a:pt x="2440526" y="959179"/>
                  </a:lnTo>
                  <a:lnTo>
                    <a:pt x="2413285" y="994441"/>
                  </a:lnTo>
                  <a:lnTo>
                    <a:pt x="2378023" y="1021682"/>
                  </a:lnTo>
                  <a:lnTo>
                    <a:pt x="2336396" y="1039242"/>
                  </a:lnTo>
                  <a:lnTo>
                    <a:pt x="2290063" y="1045463"/>
                  </a:lnTo>
                  <a:lnTo>
                    <a:pt x="174244" y="1045463"/>
                  </a:lnTo>
                  <a:lnTo>
                    <a:pt x="127911" y="1039242"/>
                  </a:lnTo>
                  <a:lnTo>
                    <a:pt x="86284" y="1021682"/>
                  </a:lnTo>
                  <a:lnTo>
                    <a:pt x="51022" y="994441"/>
                  </a:lnTo>
                  <a:lnTo>
                    <a:pt x="23781" y="959179"/>
                  </a:lnTo>
                  <a:lnTo>
                    <a:pt x="6221" y="917552"/>
                  </a:lnTo>
                  <a:lnTo>
                    <a:pt x="0" y="871219"/>
                  </a:lnTo>
                  <a:lnTo>
                    <a:pt x="0" y="174243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051028" y="4295647"/>
            <a:ext cx="11156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Evi</a:t>
            </a:r>
            <a:r>
              <a:rPr dirty="0" sz="2000" spc="15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twi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46045" y="6827519"/>
            <a:ext cx="11022330" cy="1321435"/>
            <a:chOff x="2646045" y="6827519"/>
            <a:chExt cx="11022330" cy="1321435"/>
          </a:xfrm>
        </p:grpSpPr>
        <p:sp>
          <p:nvSpPr>
            <p:cNvPr id="24" name="object 24"/>
            <p:cNvSpPr/>
            <p:nvPr/>
          </p:nvSpPr>
          <p:spPr>
            <a:xfrm>
              <a:off x="2655570" y="7116317"/>
              <a:ext cx="11003280" cy="1022985"/>
            </a:xfrm>
            <a:custGeom>
              <a:avLst/>
              <a:gdLst/>
              <a:ahLst/>
              <a:cxnLst/>
              <a:rect l="l" t="t" r="r" b="b"/>
              <a:pathLst>
                <a:path w="11003280" h="1022984">
                  <a:moveTo>
                    <a:pt x="0" y="170433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4" y="0"/>
                  </a:lnTo>
                  <a:lnTo>
                    <a:pt x="10832845" y="0"/>
                  </a:lnTo>
                  <a:lnTo>
                    <a:pt x="10878146" y="6089"/>
                  </a:lnTo>
                  <a:lnTo>
                    <a:pt x="10918857" y="23273"/>
                  </a:lnTo>
                  <a:lnTo>
                    <a:pt x="10953353" y="49926"/>
                  </a:lnTo>
                  <a:lnTo>
                    <a:pt x="10980006" y="84422"/>
                  </a:lnTo>
                  <a:lnTo>
                    <a:pt x="10997190" y="125133"/>
                  </a:lnTo>
                  <a:lnTo>
                    <a:pt x="11003280" y="170433"/>
                  </a:lnTo>
                  <a:lnTo>
                    <a:pt x="11003280" y="852157"/>
                  </a:lnTo>
                  <a:lnTo>
                    <a:pt x="10997190" y="897467"/>
                  </a:lnTo>
                  <a:lnTo>
                    <a:pt x="10980006" y="938183"/>
                  </a:lnTo>
                  <a:lnTo>
                    <a:pt x="10953353" y="972680"/>
                  </a:lnTo>
                  <a:lnTo>
                    <a:pt x="10918857" y="999332"/>
                  </a:lnTo>
                  <a:lnTo>
                    <a:pt x="10878146" y="1016515"/>
                  </a:lnTo>
                  <a:lnTo>
                    <a:pt x="10832845" y="1022603"/>
                  </a:lnTo>
                  <a:lnTo>
                    <a:pt x="170434" y="1022603"/>
                  </a:lnTo>
                  <a:lnTo>
                    <a:pt x="125133" y="1016515"/>
                  </a:lnTo>
                  <a:lnTo>
                    <a:pt x="84422" y="999332"/>
                  </a:lnTo>
                  <a:lnTo>
                    <a:pt x="49926" y="972680"/>
                  </a:lnTo>
                  <a:lnTo>
                    <a:pt x="23273" y="938183"/>
                  </a:lnTo>
                  <a:lnTo>
                    <a:pt x="6089" y="897467"/>
                  </a:lnTo>
                  <a:lnTo>
                    <a:pt x="0" y="852157"/>
                  </a:lnTo>
                  <a:lnTo>
                    <a:pt x="0" y="170433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67228" y="6827519"/>
              <a:ext cx="573405" cy="574675"/>
            </a:xfrm>
            <a:custGeom>
              <a:avLst/>
              <a:gdLst/>
              <a:ahLst/>
              <a:cxnLst/>
              <a:rect l="l" t="t" r="r" b="b"/>
              <a:pathLst>
                <a:path w="573404" h="574675">
                  <a:moveTo>
                    <a:pt x="286512" y="0"/>
                  </a:moveTo>
                  <a:lnTo>
                    <a:pt x="240036" y="3760"/>
                  </a:lnTo>
                  <a:lnTo>
                    <a:pt x="195949" y="14648"/>
                  </a:lnTo>
                  <a:lnTo>
                    <a:pt x="154840" y="32071"/>
                  </a:lnTo>
                  <a:lnTo>
                    <a:pt x="117299" y="55437"/>
                  </a:lnTo>
                  <a:lnTo>
                    <a:pt x="83915" y="84153"/>
                  </a:lnTo>
                  <a:lnTo>
                    <a:pt x="55278" y="117628"/>
                  </a:lnTo>
                  <a:lnTo>
                    <a:pt x="31978" y="155270"/>
                  </a:lnTo>
                  <a:lnTo>
                    <a:pt x="14606" y="196486"/>
                  </a:lnTo>
                  <a:lnTo>
                    <a:pt x="3749" y="240684"/>
                  </a:lnTo>
                  <a:lnTo>
                    <a:pt x="0" y="287273"/>
                  </a:lnTo>
                  <a:lnTo>
                    <a:pt x="3749" y="333863"/>
                  </a:lnTo>
                  <a:lnTo>
                    <a:pt x="14606" y="378061"/>
                  </a:lnTo>
                  <a:lnTo>
                    <a:pt x="31978" y="419277"/>
                  </a:lnTo>
                  <a:lnTo>
                    <a:pt x="55278" y="456919"/>
                  </a:lnTo>
                  <a:lnTo>
                    <a:pt x="83915" y="490394"/>
                  </a:lnTo>
                  <a:lnTo>
                    <a:pt x="117299" y="519110"/>
                  </a:lnTo>
                  <a:lnTo>
                    <a:pt x="154840" y="542476"/>
                  </a:lnTo>
                  <a:lnTo>
                    <a:pt x="195949" y="559899"/>
                  </a:lnTo>
                  <a:lnTo>
                    <a:pt x="240036" y="570787"/>
                  </a:lnTo>
                  <a:lnTo>
                    <a:pt x="286512" y="574547"/>
                  </a:lnTo>
                  <a:lnTo>
                    <a:pt x="332987" y="570787"/>
                  </a:lnTo>
                  <a:lnTo>
                    <a:pt x="377074" y="559899"/>
                  </a:lnTo>
                  <a:lnTo>
                    <a:pt x="418183" y="542476"/>
                  </a:lnTo>
                  <a:lnTo>
                    <a:pt x="455724" y="519110"/>
                  </a:lnTo>
                  <a:lnTo>
                    <a:pt x="489108" y="490394"/>
                  </a:lnTo>
                  <a:lnTo>
                    <a:pt x="517745" y="456919"/>
                  </a:lnTo>
                  <a:lnTo>
                    <a:pt x="541045" y="419277"/>
                  </a:lnTo>
                  <a:lnTo>
                    <a:pt x="558417" y="378061"/>
                  </a:lnTo>
                  <a:lnTo>
                    <a:pt x="569274" y="333863"/>
                  </a:lnTo>
                  <a:lnTo>
                    <a:pt x="573024" y="287273"/>
                  </a:lnTo>
                  <a:lnTo>
                    <a:pt x="569274" y="240684"/>
                  </a:lnTo>
                  <a:lnTo>
                    <a:pt x="558417" y="196486"/>
                  </a:lnTo>
                  <a:lnTo>
                    <a:pt x="541045" y="155270"/>
                  </a:lnTo>
                  <a:lnTo>
                    <a:pt x="517745" y="117628"/>
                  </a:lnTo>
                  <a:lnTo>
                    <a:pt x="489108" y="84153"/>
                  </a:lnTo>
                  <a:lnTo>
                    <a:pt x="455724" y="55437"/>
                  </a:lnTo>
                  <a:lnTo>
                    <a:pt x="418183" y="32071"/>
                  </a:lnTo>
                  <a:lnTo>
                    <a:pt x="377074" y="14648"/>
                  </a:lnTo>
                  <a:lnTo>
                    <a:pt x="332987" y="3760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864" y="6899147"/>
              <a:ext cx="301751" cy="43129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864989" y="7290943"/>
            <a:ext cx="72307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spectrum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analyzer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locate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interference.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3194" y="4301109"/>
            <a:ext cx="47669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8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Load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Balancers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9444" y="304926"/>
            <a:ext cx="6354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Distributed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Denial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Service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(DDoS)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2629" y="1867390"/>
            <a:ext cx="10277475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denial-of-service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occurs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numerous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hacked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computer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systems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target,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such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server,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website,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resource, </a:t>
            </a:r>
            <a:r>
              <a:rPr dirty="0" sz="2200" spc="-6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causing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denial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resource.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9323" y="4331208"/>
            <a:ext cx="5789930" cy="3066415"/>
          </a:xfrm>
          <a:custGeom>
            <a:avLst/>
            <a:gdLst/>
            <a:ahLst/>
            <a:cxnLst/>
            <a:rect l="l" t="t" r="r" b="b"/>
            <a:pathLst>
              <a:path w="5789930" h="3066415">
                <a:moveTo>
                  <a:pt x="5570728" y="0"/>
                </a:moveTo>
                <a:lnTo>
                  <a:pt x="218948" y="0"/>
                </a:lnTo>
                <a:lnTo>
                  <a:pt x="168750" y="5783"/>
                </a:lnTo>
                <a:lnTo>
                  <a:pt x="122667" y="22257"/>
                </a:lnTo>
                <a:lnTo>
                  <a:pt x="82014" y="48105"/>
                </a:lnTo>
                <a:lnTo>
                  <a:pt x="48105" y="82014"/>
                </a:lnTo>
                <a:lnTo>
                  <a:pt x="22257" y="122667"/>
                </a:lnTo>
                <a:lnTo>
                  <a:pt x="5783" y="168750"/>
                </a:lnTo>
                <a:lnTo>
                  <a:pt x="0" y="218947"/>
                </a:lnTo>
                <a:lnTo>
                  <a:pt x="0" y="2847340"/>
                </a:lnTo>
                <a:lnTo>
                  <a:pt x="5783" y="2897537"/>
                </a:lnTo>
                <a:lnTo>
                  <a:pt x="22257" y="2943620"/>
                </a:lnTo>
                <a:lnTo>
                  <a:pt x="48105" y="2984273"/>
                </a:lnTo>
                <a:lnTo>
                  <a:pt x="82014" y="3018182"/>
                </a:lnTo>
                <a:lnTo>
                  <a:pt x="122667" y="3044030"/>
                </a:lnTo>
                <a:lnTo>
                  <a:pt x="168750" y="3060504"/>
                </a:lnTo>
                <a:lnTo>
                  <a:pt x="218948" y="3066287"/>
                </a:lnTo>
                <a:lnTo>
                  <a:pt x="5570728" y="3066287"/>
                </a:lnTo>
                <a:lnTo>
                  <a:pt x="5620925" y="3060504"/>
                </a:lnTo>
                <a:lnTo>
                  <a:pt x="5667008" y="3044030"/>
                </a:lnTo>
                <a:lnTo>
                  <a:pt x="5707661" y="3018182"/>
                </a:lnTo>
                <a:lnTo>
                  <a:pt x="5741570" y="2984273"/>
                </a:lnTo>
                <a:lnTo>
                  <a:pt x="5767418" y="2943620"/>
                </a:lnTo>
                <a:lnTo>
                  <a:pt x="5783892" y="2897537"/>
                </a:lnTo>
                <a:lnTo>
                  <a:pt x="5789676" y="2847340"/>
                </a:lnTo>
                <a:lnTo>
                  <a:pt x="5789676" y="218947"/>
                </a:lnTo>
                <a:lnTo>
                  <a:pt x="5783892" y="168750"/>
                </a:lnTo>
                <a:lnTo>
                  <a:pt x="5767418" y="122667"/>
                </a:lnTo>
                <a:lnTo>
                  <a:pt x="5741570" y="82014"/>
                </a:lnTo>
                <a:lnTo>
                  <a:pt x="5707661" y="48105"/>
                </a:lnTo>
                <a:lnTo>
                  <a:pt x="5667008" y="22257"/>
                </a:lnTo>
                <a:lnTo>
                  <a:pt x="5620925" y="5783"/>
                </a:lnTo>
                <a:lnTo>
                  <a:pt x="5570728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01353" y="4919624"/>
            <a:ext cx="5323205" cy="193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rush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incoming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messages,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requests,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malformed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packets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causes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target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slow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down,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crash,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shut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down, denying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genuine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49523" y="3412235"/>
            <a:ext cx="5836920" cy="4391025"/>
            <a:chOff x="3049523" y="3412235"/>
            <a:chExt cx="5836920" cy="4391025"/>
          </a:xfrm>
        </p:grpSpPr>
        <p:sp>
          <p:nvSpPr>
            <p:cNvPr id="8" name="object 8"/>
            <p:cNvSpPr/>
            <p:nvPr/>
          </p:nvSpPr>
          <p:spPr>
            <a:xfrm>
              <a:off x="3049523" y="4242815"/>
              <a:ext cx="3560445" cy="3560445"/>
            </a:xfrm>
            <a:custGeom>
              <a:avLst/>
              <a:gdLst/>
              <a:ahLst/>
              <a:cxnLst/>
              <a:rect l="l" t="t" r="r" b="b"/>
              <a:pathLst>
                <a:path w="3560445" h="3560445">
                  <a:moveTo>
                    <a:pt x="1780031" y="0"/>
                  </a:moveTo>
                  <a:lnTo>
                    <a:pt x="1731835" y="639"/>
                  </a:lnTo>
                  <a:lnTo>
                    <a:pt x="1683954" y="2548"/>
                  </a:lnTo>
                  <a:lnTo>
                    <a:pt x="1636407" y="5709"/>
                  </a:lnTo>
                  <a:lnTo>
                    <a:pt x="1589207" y="10107"/>
                  </a:lnTo>
                  <a:lnTo>
                    <a:pt x="1542373" y="15726"/>
                  </a:lnTo>
                  <a:lnTo>
                    <a:pt x="1495919" y="22549"/>
                  </a:lnTo>
                  <a:lnTo>
                    <a:pt x="1449863" y="30560"/>
                  </a:lnTo>
                  <a:lnTo>
                    <a:pt x="1404220" y="39742"/>
                  </a:lnTo>
                  <a:lnTo>
                    <a:pt x="1359006" y="50081"/>
                  </a:lnTo>
                  <a:lnTo>
                    <a:pt x="1314238" y="61560"/>
                  </a:lnTo>
                  <a:lnTo>
                    <a:pt x="1269931" y="74162"/>
                  </a:lnTo>
                  <a:lnTo>
                    <a:pt x="1226102" y="87871"/>
                  </a:lnTo>
                  <a:lnTo>
                    <a:pt x="1182767" y="102672"/>
                  </a:lnTo>
                  <a:lnTo>
                    <a:pt x="1139942" y="118548"/>
                  </a:lnTo>
                  <a:lnTo>
                    <a:pt x="1097644" y="135483"/>
                  </a:lnTo>
                  <a:lnTo>
                    <a:pt x="1055888" y="153461"/>
                  </a:lnTo>
                  <a:lnTo>
                    <a:pt x="1014690" y="172465"/>
                  </a:lnTo>
                  <a:lnTo>
                    <a:pt x="974067" y="192480"/>
                  </a:lnTo>
                  <a:lnTo>
                    <a:pt x="934035" y="213489"/>
                  </a:lnTo>
                  <a:lnTo>
                    <a:pt x="894609" y="235477"/>
                  </a:lnTo>
                  <a:lnTo>
                    <a:pt x="855807" y="258427"/>
                  </a:lnTo>
                  <a:lnTo>
                    <a:pt x="817644" y="282323"/>
                  </a:lnTo>
                  <a:lnTo>
                    <a:pt x="780137" y="307149"/>
                  </a:lnTo>
                  <a:lnTo>
                    <a:pt x="743301" y="332888"/>
                  </a:lnTo>
                  <a:lnTo>
                    <a:pt x="707152" y="359525"/>
                  </a:lnTo>
                  <a:lnTo>
                    <a:pt x="671708" y="387043"/>
                  </a:lnTo>
                  <a:lnTo>
                    <a:pt x="636983" y="415427"/>
                  </a:lnTo>
                  <a:lnTo>
                    <a:pt x="602995" y="444660"/>
                  </a:lnTo>
                  <a:lnTo>
                    <a:pt x="569759" y="474725"/>
                  </a:lnTo>
                  <a:lnTo>
                    <a:pt x="537291" y="505608"/>
                  </a:lnTo>
                  <a:lnTo>
                    <a:pt x="505608" y="537291"/>
                  </a:lnTo>
                  <a:lnTo>
                    <a:pt x="474725" y="569759"/>
                  </a:lnTo>
                  <a:lnTo>
                    <a:pt x="444660" y="602995"/>
                  </a:lnTo>
                  <a:lnTo>
                    <a:pt x="415427" y="636983"/>
                  </a:lnTo>
                  <a:lnTo>
                    <a:pt x="387043" y="671708"/>
                  </a:lnTo>
                  <a:lnTo>
                    <a:pt x="359525" y="707152"/>
                  </a:lnTo>
                  <a:lnTo>
                    <a:pt x="332888" y="743301"/>
                  </a:lnTo>
                  <a:lnTo>
                    <a:pt x="307149" y="780137"/>
                  </a:lnTo>
                  <a:lnTo>
                    <a:pt x="282323" y="817644"/>
                  </a:lnTo>
                  <a:lnTo>
                    <a:pt x="258427" y="855807"/>
                  </a:lnTo>
                  <a:lnTo>
                    <a:pt x="235477" y="894609"/>
                  </a:lnTo>
                  <a:lnTo>
                    <a:pt x="213489" y="934035"/>
                  </a:lnTo>
                  <a:lnTo>
                    <a:pt x="192480" y="974067"/>
                  </a:lnTo>
                  <a:lnTo>
                    <a:pt x="172465" y="1014690"/>
                  </a:lnTo>
                  <a:lnTo>
                    <a:pt x="153461" y="1055888"/>
                  </a:lnTo>
                  <a:lnTo>
                    <a:pt x="135483" y="1097644"/>
                  </a:lnTo>
                  <a:lnTo>
                    <a:pt x="118548" y="1139942"/>
                  </a:lnTo>
                  <a:lnTo>
                    <a:pt x="102672" y="1182767"/>
                  </a:lnTo>
                  <a:lnTo>
                    <a:pt x="87871" y="1226102"/>
                  </a:lnTo>
                  <a:lnTo>
                    <a:pt x="74162" y="1269931"/>
                  </a:lnTo>
                  <a:lnTo>
                    <a:pt x="61560" y="1314238"/>
                  </a:lnTo>
                  <a:lnTo>
                    <a:pt x="50081" y="1359006"/>
                  </a:lnTo>
                  <a:lnTo>
                    <a:pt x="39742" y="1404220"/>
                  </a:lnTo>
                  <a:lnTo>
                    <a:pt x="30560" y="1449863"/>
                  </a:lnTo>
                  <a:lnTo>
                    <a:pt x="22549" y="1495919"/>
                  </a:lnTo>
                  <a:lnTo>
                    <a:pt x="15726" y="1542373"/>
                  </a:lnTo>
                  <a:lnTo>
                    <a:pt x="10107" y="1589207"/>
                  </a:lnTo>
                  <a:lnTo>
                    <a:pt x="5709" y="1636407"/>
                  </a:lnTo>
                  <a:lnTo>
                    <a:pt x="2548" y="1683954"/>
                  </a:lnTo>
                  <a:lnTo>
                    <a:pt x="639" y="1731835"/>
                  </a:lnTo>
                  <a:lnTo>
                    <a:pt x="0" y="1780032"/>
                  </a:lnTo>
                  <a:lnTo>
                    <a:pt x="639" y="1828228"/>
                  </a:lnTo>
                  <a:lnTo>
                    <a:pt x="2548" y="1876109"/>
                  </a:lnTo>
                  <a:lnTo>
                    <a:pt x="5709" y="1923656"/>
                  </a:lnTo>
                  <a:lnTo>
                    <a:pt x="10107" y="1970856"/>
                  </a:lnTo>
                  <a:lnTo>
                    <a:pt x="15726" y="2017690"/>
                  </a:lnTo>
                  <a:lnTo>
                    <a:pt x="22549" y="2064144"/>
                  </a:lnTo>
                  <a:lnTo>
                    <a:pt x="30560" y="2110200"/>
                  </a:lnTo>
                  <a:lnTo>
                    <a:pt x="39742" y="2155843"/>
                  </a:lnTo>
                  <a:lnTo>
                    <a:pt x="50081" y="2201057"/>
                  </a:lnTo>
                  <a:lnTo>
                    <a:pt x="61560" y="2245825"/>
                  </a:lnTo>
                  <a:lnTo>
                    <a:pt x="74162" y="2290132"/>
                  </a:lnTo>
                  <a:lnTo>
                    <a:pt x="87871" y="2333961"/>
                  </a:lnTo>
                  <a:lnTo>
                    <a:pt x="102672" y="2377296"/>
                  </a:lnTo>
                  <a:lnTo>
                    <a:pt x="118548" y="2420121"/>
                  </a:lnTo>
                  <a:lnTo>
                    <a:pt x="135483" y="2462419"/>
                  </a:lnTo>
                  <a:lnTo>
                    <a:pt x="153461" y="2504175"/>
                  </a:lnTo>
                  <a:lnTo>
                    <a:pt x="172465" y="2545373"/>
                  </a:lnTo>
                  <a:lnTo>
                    <a:pt x="192480" y="2585996"/>
                  </a:lnTo>
                  <a:lnTo>
                    <a:pt x="213489" y="2626028"/>
                  </a:lnTo>
                  <a:lnTo>
                    <a:pt x="235477" y="2665454"/>
                  </a:lnTo>
                  <a:lnTo>
                    <a:pt x="258427" y="2704256"/>
                  </a:lnTo>
                  <a:lnTo>
                    <a:pt x="282323" y="2742419"/>
                  </a:lnTo>
                  <a:lnTo>
                    <a:pt x="307149" y="2779926"/>
                  </a:lnTo>
                  <a:lnTo>
                    <a:pt x="332888" y="2816762"/>
                  </a:lnTo>
                  <a:lnTo>
                    <a:pt x="359525" y="2852911"/>
                  </a:lnTo>
                  <a:lnTo>
                    <a:pt x="387043" y="2888355"/>
                  </a:lnTo>
                  <a:lnTo>
                    <a:pt x="415427" y="2923080"/>
                  </a:lnTo>
                  <a:lnTo>
                    <a:pt x="444660" y="2957068"/>
                  </a:lnTo>
                  <a:lnTo>
                    <a:pt x="474725" y="2990304"/>
                  </a:lnTo>
                  <a:lnTo>
                    <a:pt x="505608" y="3022772"/>
                  </a:lnTo>
                  <a:lnTo>
                    <a:pt x="537291" y="3054455"/>
                  </a:lnTo>
                  <a:lnTo>
                    <a:pt x="569759" y="3085338"/>
                  </a:lnTo>
                  <a:lnTo>
                    <a:pt x="602995" y="3115403"/>
                  </a:lnTo>
                  <a:lnTo>
                    <a:pt x="636983" y="3144636"/>
                  </a:lnTo>
                  <a:lnTo>
                    <a:pt x="671708" y="3173020"/>
                  </a:lnTo>
                  <a:lnTo>
                    <a:pt x="707152" y="3200538"/>
                  </a:lnTo>
                  <a:lnTo>
                    <a:pt x="743301" y="3227175"/>
                  </a:lnTo>
                  <a:lnTo>
                    <a:pt x="780137" y="3252914"/>
                  </a:lnTo>
                  <a:lnTo>
                    <a:pt x="817644" y="3277740"/>
                  </a:lnTo>
                  <a:lnTo>
                    <a:pt x="855807" y="3301636"/>
                  </a:lnTo>
                  <a:lnTo>
                    <a:pt x="894609" y="3324586"/>
                  </a:lnTo>
                  <a:lnTo>
                    <a:pt x="934035" y="3346574"/>
                  </a:lnTo>
                  <a:lnTo>
                    <a:pt x="974067" y="3367583"/>
                  </a:lnTo>
                  <a:lnTo>
                    <a:pt x="1014690" y="3387598"/>
                  </a:lnTo>
                  <a:lnTo>
                    <a:pt x="1055888" y="3406602"/>
                  </a:lnTo>
                  <a:lnTo>
                    <a:pt x="1097644" y="3424580"/>
                  </a:lnTo>
                  <a:lnTo>
                    <a:pt x="1139942" y="3441515"/>
                  </a:lnTo>
                  <a:lnTo>
                    <a:pt x="1182767" y="3457391"/>
                  </a:lnTo>
                  <a:lnTo>
                    <a:pt x="1226102" y="3472192"/>
                  </a:lnTo>
                  <a:lnTo>
                    <a:pt x="1269931" y="3485901"/>
                  </a:lnTo>
                  <a:lnTo>
                    <a:pt x="1314238" y="3498503"/>
                  </a:lnTo>
                  <a:lnTo>
                    <a:pt x="1359006" y="3509982"/>
                  </a:lnTo>
                  <a:lnTo>
                    <a:pt x="1404220" y="3520321"/>
                  </a:lnTo>
                  <a:lnTo>
                    <a:pt x="1449863" y="3529503"/>
                  </a:lnTo>
                  <a:lnTo>
                    <a:pt x="1495919" y="3537514"/>
                  </a:lnTo>
                  <a:lnTo>
                    <a:pt x="1542373" y="3544337"/>
                  </a:lnTo>
                  <a:lnTo>
                    <a:pt x="1589207" y="3549956"/>
                  </a:lnTo>
                  <a:lnTo>
                    <a:pt x="1636407" y="3554354"/>
                  </a:lnTo>
                  <a:lnTo>
                    <a:pt x="1683954" y="3557515"/>
                  </a:lnTo>
                  <a:lnTo>
                    <a:pt x="1731835" y="3559424"/>
                  </a:lnTo>
                  <a:lnTo>
                    <a:pt x="1780031" y="3560064"/>
                  </a:lnTo>
                  <a:lnTo>
                    <a:pt x="1828228" y="3559424"/>
                  </a:lnTo>
                  <a:lnTo>
                    <a:pt x="1876109" y="3557515"/>
                  </a:lnTo>
                  <a:lnTo>
                    <a:pt x="1923656" y="3554354"/>
                  </a:lnTo>
                  <a:lnTo>
                    <a:pt x="1970856" y="3549956"/>
                  </a:lnTo>
                  <a:lnTo>
                    <a:pt x="2017690" y="3544337"/>
                  </a:lnTo>
                  <a:lnTo>
                    <a:pt x="2064144" y="3537514"/>
                  </a:lnTo>
                  <a:lnTo>
                    <a:pt x="2110200" y="3529503"/>
                  </a:lnTo>
                  <a:lnTo>
                    <a:pt x="2155843" y="3520321"/>
                  </a:lnTo>
                  <a:lnTo>
                    <a:pt x="2201057" y="3509982"/>
                  </a:lnTo>
                  <a:lnTo>
                    <a:pt x="2245825" y="3498503"/>
                  </a:lnTo>
                  <a:lnTo>
                    <a:pt x="2290132" y="3485901"/>
                  </a:lnTo>
                  <a:lnTo>
                    <a:pt x="2333961" y="3472192"/>
                  </a:lnTo>
                  <a:lnTo>
                    <a:pt x="2377296" y="3457391"/>
                  </a:lnTo>
                  <a:lnTo>
                    <a:pt x="2420121" y="3441515"/>
                  </a:lnTo>
                  <a:lnTo>
                    <a:pt x="2462419" y="3424580"/>
                  </a:lnTo>
                  <a:lnTo>
                    <a:pt x="2504175" y="3406602"/>
                  </a:lnTo>
                  <a:lnTo>
                    <a:pt x="2545373" y="3387598"/>
                  </a:lnTo>
                  <a:lnTo>
                    <a:pt x="2585996" y="3367583"/>
                  </a:lnTo>
                  <a:lnTo>
                    <a:pt x="2626028" y="3346574"/>
                  </a:lnTo>
                  <a:lnTo>
                    <a:pt x="2665454" y="3324586"/>
                  </a:lnTo>
                  <a:lnTo>
                    <a:pt x="2704256" y="3301636"/>
                  </a:lnTo>
                  <a:lnTo>
                    <a:pt x="2742419" y="3277740"/>
                  </a:lnTo>
                  <a:lnTo>
                    <a:pt x="2779926" y="3252914"/>
                  </a:lnTo>
                  <a:lnTo>
                    <a:pt x="2816762" y="3227175"/>
                  </a:lnTo>
                  <a:lnTo>
                    <a:pt x="2852911" y="3200538"/>
                  </a:lnTo>
                  <a:lnTo>
                    <a:pt x="2888355" y="3173020"/>
                  </a:lnTo>
                  <a:lnTo>
                    <a:pt x="2923080" y="3144636"/>
                  </a:lnTo>
                  <a:lnTo>
                    <a:pt x="2957068" y="3115403"/>
                  </a:lnTo>
                  <a:lnTo>
                    <a:pt x="2990304" y="3085338"/>
                  </a:lnTo>
                  <a:lnTo>
                    <a:pt x="3022772" y="3054455"/>
                  </a:lnTo>
                  <a:lnTo>
                    <a:pt x="3054455" y="3022772"/>
                  </a:lnTo>
                  <a:lnTo>
                    <a:pt x="3085338" y="2990304"/>
                  </a:lnTo>
                  <a:lnTo>
                    <a:pt x="3115403" y="2957068"/>
                  </a:lnTo>
                  <a:lnTo>
                    <a:pt x="3144636" y="2923080"/>
                  </a:lnTo>
                  <a:lnTo>
                    <a:pt x="3173020" y="2888355"/>
                  </a:lnTo>
                  <a:lnTo>
                    <a:pt x="3200538" y="2852911"/>
                  </a:lnTo>
                  <a:lnTo>
                    <a:pt x="3227175" y="2816762"/>
                  </a:lnTo>
                  <a:lnTo>
                    <a:pt x="3252914" y="2779926"/>
                  </a:lnTo>
                  <a:lnTo>
                    <a:pt x="3277740" y="2742419"/>
                  </a:lnTo>
                  <a:lnTo>
                    <a:pt x="3301636" y="2704256"/>
                  </a:lnTo>
                  <a:lnTo>
                    <a:pt x="3324586" y="2665454"/>
                  </a:lnTo>
                  <a:lnTo>
                    <a:pt x="3346574" y="2626028"/>
                  </a:lnTo>
                  <a:lnTo>
                    <a:pt x="3367583" y="2585996"/>
                  </a:lnTo>
                  <a:lnTo>
                    <a:pt x="3387598" y="2545373"/>
                  </a:lnTo>
                  <a:lnTo>
                    <a:pt x="3406602" y="2504175"/>
                  </a:lnTo>
                  <a:lnTo>
                    <a:pt x="3424580" y="2462419"/>
                  </a:lnTo>
                  <a:lnTo>
                    <a:pt x="3441515" y="2420121"/>
                  </a:lnTo>
                  <a:lnTo>
                    <a:pt x="3457391" y="2377296"/>
                  </a:lnTo>
                  <a:lnTo>
                    <a:pt x="3472192" y="2333961"/>
                  </a:lnTo>
                  <a:lnTo>
                    <a:pt x="3485901" y="2290132"/>
                  </a:lnTo>
                  <a:lnTo>
                    <a:pt x="3498503" y="2245825"/>
                  </a:lnTo>
                  <a:lnTo>
                    <a:pt x="3509982" y="2201057"/>
                  </a:lnTo>
                  <a:lnTo>
                    <a:pt x="3520321" y="2155843"/>
                  </a:lnTo>
                  <a:lnTo>
                    <a:pt x="3529503" y="2110200"/>
                  </a:lnTo>
                  <a:lnTo>
                    <a:pt x="3537514" y="2064144"/>
                  </a:lnTo>
                  <a:lnTo>
                    <a:pt x="3544337" y="2017690"/>
                  </a:lnTo>
                  <a:lnTo>
                    <a:pt x="3549956" y="1970856"/>
                  </a:lnTo>
                  <a:lnTo>
                    <a:pt x="3554354" y="1923656"/>
                  </a:lnTo>
                  <a:lnTo>
                    <a:pt x="3557515" y="1876109"/>
                  </a:lnTo>
                  <a:lnTo>
                    <a:pt x="3559424" y="1828228"/>
                  </a:lnTo>
                  <a:lnTo>
                    <a:pt x="3560064" y="1780032"/>
                  </a:lnTo>
                  <a:lnTo>
                    <a:pt x="3559424" y="1731835"/>
                  </a:lnTo>
                  <a:lnTo>
                    <a:pt x="3557515" y="1683954"/>
                  </a:lnTo>
                  <a:lnTo>
                    <a:pt x="3554354" y="1636407"/>
                  </a:lnTo>
                  <a:lnTo>
                    <a:pt x="3549956" y="1589207"/>
                  </a:lnTo>
                  <a:lnTo>
                    <a:pt x="3544337" y="1542373"/>
                  </a:lnTo>
                  <a:lnTo>
                    <a:pt x="3537514" y="1495919"/>
                  </a:lnTo>
                  <a:lnTo>
                    <a:pt x="3529503" y="1449863"/>
                  </a:lnTo>
                  <a:lnTo>
                    <a:pt x="3520321" y="1404220"/>
                  </a:lnTo>
                  <a:lnTo>
                    <a:pt x="3509982" y="1359006"/>
                  </a:lnTo>
                  <a:lnTo>
                    <a:pt x="3498503" y="1314238"/>
                  </a:lnTo>
                  <a:lnTo>
                    <a:pt x="3485901" y="1269931"/>
                  </a:lnTo>
                  <a:lnTo>
                    <a:pt x="3472192" y="1226102"/>
                  </a:lnTo>
                  <a:lnTo>
                    <a:pt x="3457391" y="1182767"/>
                  </a:lnTo>
                  <a:lnTo>
                    <a:pt x="3441515" y="1139942"/>
                  </a:lnTo>
                  <a:lnTo>
                    <a:pt x="3424580" y="1097644"/>
                  </a:lnTo>
                  <a:lnTo>
                    <a:pt x="3406602" y="1055888"/>
                  </a:lnTo>
                  <a:lnTo>
                    <a:pt x="3387598" y="1014690"/>
                  </a:lnTo>
                  <a:lnTo>
                    <a:pt x="3367583" y="974067"/>
                  </a:lnTo>
                  <a:lnTo>
                    <a:pt x="3346574" y="934035"/>
                  </a:lnTo>
                  <a:lnTo>
                    <a:pt x="3324586" y="894609"/>
                  </a:lnTo>
                  <a:lnTo>
                    <a:pt x="3301636" y="855807"/>
                  </a:lnTo>
                  <a:lnTo>
                    <a:pt x="3277740" y="817644"/>
                  </a:lnTo>
                  <a:lnTo>
                    <a:pt x="3252914" y="780137"/>
                  </a:lnTo>
                  <a:lnTo>
                    <a:pt x="3227175" y="743301"/>
                  </a:lnTo>
                  <a:lnTo>
                    <a:pt x="3200538" y="707152"/>
                  </a:lnTo>
                  <a:lnTo>
                    <a:pt x="3173020" y="671708"/>
                  </a:lnTo>
                  <a:lnTo>
                    <a:pt x="3144636" y="636983"/>
                  </a:lnTo>
                  <a:lnTo>
                    <a:pt x="3115403" y="602995"/>
                  </a:lnTo>
                  <a:lnTo>
                    <a:pt x="3085338" y="569759"/>
                  </a:lnTo>
                  <a:lnTo>
                    <a:pt x="3054455" y="537291"/>
                  </a:lnTo>
                  <a:lnTo>
                    <a:pt x="3022772" y="505608"/>
                  </a:lnTo>
                  <a:lnTo>
                    <a:pt x="2990304" y="474725"/>
                  </a:lnTo>
                  <a:lnTo>
                    <a:pt x="2957068" y="444660"/>
                  </a:lnTo>
                  <a:lnTo>
                    <a:pt x="2923080" y="415427"/>
                  </a:lnTo>
                  <a:lnTo>
                    <a:pt x="2888355" y="387043"/>
                  </a:lnTo>
                  <a:lnTo>
                    <a:pt x="2852911" y="359525"/>
                  </a:lnTo>
                  <a:lnTo>
                    <a:pt x="2816762" y="332888"/>
                  </a:lnTo>
                  <a:lnTo>
                    <a:pt x="2779926" y="307149"/>
                  </a:lnTo>
                  <a:lnTo>
                    <a:pt x="2742419" y="282323"/>
                  </a:lnTo>
                  <a:lnTo>
                    <a:pt x="2704256" y="258427"/>
                  </a:lnTo>
                  <a:lnTo>
                    <a:pt x="2665454" y="235477"/>
                  </a:lnTo>
                  <a:lnTo>
                    <a:pt x="2626028" y="213489"/>
                  </a:lnTo>
                  <a:lnTo>
                    <a:pt x="2585996" y="192480"/>
                  </a:lnTo>
                  <a:lnTo>
                    <a:pt x="2545373" y="172465"/>
                  </a:lnTo>
                  <a:lnTo>
                    <a:pt x="2504175" y="153461"/>
                  </a:lnTo>
                  <a:lnTo>
                    <a:pt x="2462419" y="135483"/>
                  </a:lnTo>
                  <a:lnTo>
                    <a:pt x="2420121" y="118548"/>
                  </a:lnTo>
                  <a:lnTo>
                    <a:pt x="2377296" y="102672"/>
                  </a:lnTo>
                  <a:lnTo>
                    <a:pt x="2333961" y="87871"/>
                  </a:lnTo>
                  <a:lnTo>
                    <a:pt x="2290132" y="74162"/>
                  </a:lnTo>
                  <a:lnTo>
                    <a:pt x="2245825" y="61560"/>
                  </a:lnTo>
                  <a:lnTo>
                    <a:pt x="2201057" y="50081"/>
                  </a:lnTo>
                  <a:lnTo>
                    <a:pt x="2155843" y="39742"/>
                  </a:lnTo>
                  <a:lnTo>
                    <a:pt x="2110200" y="30560"/>
                  </a:lnTo>
                  <a:lnTo>
                    <a:pt x="2064144" y="22549"/>
                  </a:lnTo>
                  <a:lnTo>
                    <a:pt x="2017690" y="15726"/>
                  </a:lnTo>
                  <a:lnTo>
                    <a:pt x="1970856" y="10107"/>
                  </a:lnTo>
                  <a:lnTo>
                    <a:pt x="1923656" y="5709"/>
                  </a:lnTo>
                  <a:lnTo>
                    <a:pt x="1876109" y="2548"/>
                  </a:lnTo>
                  <a:lnTo>
                    <a:pt x="1828228" y="639"/>
                  </a:lnTo>
                  <a:lnTo>
                    <a:pt x="178003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9371" y="5314187"/>
              <a:ext cx="1418844" cy="14188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9555" y="3412235"/>
              <a:ext cx="4056888" cy="2435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9444" y="304926"/>
            <a:ext cx="6354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Distributed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Denial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Service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(DDoS)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50660" y="1435100"/>
            <a:ext cx="38550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DDoS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occurs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three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steps: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48228" y="2356104"/>
            <a:ext cx="9560560" cy="2428240"/>
          </a:xfrm>
          <a:custGeom>
            <a:avLst/>
            <a:gdLst/>
            <a:ahLst/>
            <a:cxnLst/>
            <a:rect l="l" t="t" r="r" b="b"/>
            <a:pathLst>
              <a:path w="9560560" h="2428240">
                <a:moveTo>
                  <a:pt x="9155430" y="0"/>
                </a:moveTo>
                <a:lnTo>
                  <a:pt x="404622" y="0"/>
                </a:lnTo>
                <a:lnTo>
                  <a:pt x="357424" y="2721"/>
                </a:lnTo>
                <a:lnTo>
                  <a:pt x="311829" y="10683"/>
                </a:lnTo>
                <a:lnTo>
                  <a:pt x="268138" y="23583"/>
                </a:lnTo>
                <a:lnTo>
                  <a:pt x="226656" y="41116"/>
                </a:lnTo>
                <a:lnTo>
                  <a:pt x="187685" y="62981"/>
                </a:lnTo>
                <a:lnTo>
                  <a:pt x="151529" y="88874"/>
                </a:lnTo>
                <a:lnTo>
                  <a:pt x="118491" y="118491"/>
                </a:lnTo>
                <a:lnTo>
                  <a:pt x="88874" y="151529"/>
                </a:lnTo>
                <a:lnTo>
                  <a:pt x="62981" y="187685"/>
                </a:lnTo>
                <a:lnTo>
                  <a:pt x="41116" y="226656"/>
                </a:lnTo>
                <a:lnTo>
                  <a:pt x="23583" y="268138"/>
                </a:lnTo>
                <a:lnTo>
                  <a:pt x="10683" y="311829"/>
                </a:lnTo>
                <a:lnTo>
                  <a:pt x="2721" y="357424"/>
                </a:lnTo>
                <a:lnTo>
                  <a:pt x="0" y="404622"/>
                </a:lnTo>
                <a:lnTo>
                  <a:pt x="0" y="2023110"/>
                </a:lnTo>
                <a:lnTo>
                  <a:pt x="2721" y="2070307"/>
                </a:lnTo>
                <a:lnTo>
                  <a:pt x="10683" y="2115902"/>
                </a:lnTo>
                <a:lnTo>
                  <a:pt x="23583" y="2159593"/>
                </a:lnTo>
                <a:lnTo>
                  <a:pt x="41116" y="2201075"/>
                </a:lnTo>
                <a:lnTo>
                  <a:pt x="62981" y="2240046"/>
                </a:lnTo>
                <a:lnTo>
                  <a:pt x="88874" y="2276202"/>
                </a:lnTo>
                <a:lnTo>
                  <a:pt x="118491" y="2309241"/>
                </a:lnTo>
                <a:lnTo>
                  <a:pt x="151529" y="2338857"/>
                </a:lnTo>
                <a:lnTo>
                  <a:pt x="187685" y="2364750"/>
                </a:lnTo>
                <a:lnTo>
                  <a:pt x="226656" y="2386615"/>
                </a:lnTo>
                <a:lnTo>
                  <a:pt x="268138" y="2404148"/>
                </a:lnTo>
                <a:lnTo>
                  <a:pt x="311829" y="2417048"/>
                </a:lnTo>
                <a:lnTo>
                  <a:pt x="357424" y="2425010"/>
                </a:lnTo>
                <a:lnTo>
                  <a:pt x="404622" y="2427732"/>
                </a:lnTo>
                <a:lnTo>
                  <a:pt x="9155430" y="2427732"/>
                </a:lnTo>
                <a:lnTo>
                  <a:pt x="9202627" y="2425010"/>
                </a:lnTo>
                <a:lnTo>
                  <a:pt x="9248222" y="2417048"/>
                </a:lnTo>
                <a:lnTo>
                  <a:pt x="9291913" y="2404148"/>
                </a:lnTo>
                <a:lnTo>
                  <a:pt x="9333395" y="2386615"/>
                </a:lnTo>
                <a:lnTo>
                  <a:pt x="9372366" y="2364750"/>
                </a:lnTo>
                <a:lnTo>
                  <a:pt x="9408522" y="2338857"/>
                </a:lnTo>
                <a:lnTo>
                  <a:pt x="9441561" y="2309241"/>
                </a:lnTo>
                <a:lnTo>
                  <a:pt x="9471177" y="2276202"/>
                </a:lnTo>
                <a:lnTo>
                  <a:pt x="9497070" y="2240046"/>
                </a:lnTo>
                <a:lnTo>
                  <a:pt x="9518935" y="2201075"/>
                </a:lnTo>
                <a:lnTo>
                  <a:pt x="9536468" y="2159593"/>
                </a:lnTo>
                <a:lnTo>
                  <a:pt x="9549368" y="2115902"/>
                </a:lnTo>
                <a:lnTo>
                  <a:pt x="9557330" y="2070307"/>
                </a:lnTo>
                <a:lnTo>
                  <a:pt x="9560052" y="2023110"/>
                </a:lnTo>
                <a:lnTo>
                  <a:pt x="9560052" y="404622"/>
                </a:lnTo>
                <a:lnTo>
                  <a:pt x="9557330" y="357424"/>
                </a:lnTo>
                <a:lnTo>
                  <a:pt x="9549368" y="311829"/>
                </a:lnTo>
                <a:lnTo>
                  <a:pt x="9536468" y="268138"/>
                </a:lnTo>
                <a:lnTo>
                  <a:pt x="9518935" y="226656"/>
                </a:lnTo>
                <a:lnTo>
                  <a:pt x="9497070" y="187685"/>
                </a:lnTo>
                <a:lnTo>
                  <a:pt x="9471177" y="151529"/>
                </a:lnTo>
                <a:lnTo>
                  <a:pt x="9441561" y="118490"/>
                </a:lnTo>
                <a:lnTo>
                  <a:pt x="9408522" y="88874"/>
                </a:lnTo>
                <a:lnTo>
                  <a:pt x="9372366" y="62981"/>
                </a:lnTo>
                <a:lnTo>
                  <a:pt x="9333395" y="41116"/>
                </a:lnTo>
                <a:lnTo>
                  <a:pt x="9291913" y="23583"/>
                </a:lnTo>
                <a:lnTo>
                  <a:pt x="9248222" y="10683"/>
                </a:lnTo>
                <a:lnTo>
                  <a:pt x="9202627" y="2721"/>
                </a:lnTo>
                <a:lnTo>
                  <a:pt x="915543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72611" y="5295900"/>
            <a:ext cx="9406255" cy="1043940"/>
          </a:xfrm>
          <a:custGeom>
            <a:avLst/>
            <a:gdLst/>
            <a:ahLst/>
            <a:cxnLst/>
            <a:rect l="l" t="t" r="r" b="b"/>
            <a:pathLst>
              <a:path w="9406255" h="1043939">
                <a:moveTo>
                  <a:pt x="9232138" y="0"/>
                </a:moveTo>
                <a:lnTo>
                  <a:pt x="173989" y="0"/>
                </a:lnTo>
                <a:lnTo>
                  <a:pt x="127720" y="6211"/>
                </a:lnTo>
                <a:lnTo>
                  <a:pt x="86153" y="23744"/>
                </a:lnTo>
                <a:lnTo>
                  <a:pt x="50942" y="50942"/>
                </a:lnTo>
                <a:lnTo>
                  <a:pt x="23744" y="86153"/>
                </a:lnTo>
                <a:lnTo>
                  <a:pt x="6211" y="127720"/>
                </a:lnTo>
                <a:lnTo>
                  <a:pt x="0" y="173989"/>
                </a:lnTo>
                <a:lnTo>
                  <a:pt x="0" y="869950"/>
                </a:lnTo>
                <a:lnTo>
                  <a:pt x="6211" y="916219"/>
                </a:lnTo>
                <a:lnTo>
                  <a:pt x="23744" y="957786"/>
                </a:lnTo>
                <a:lnTo>
                  <a:pt x="50942" y="992997"/>
                </a:lnTo>
                <a:lnTo>
                  <a:pt x="86153" y="1020195"/>
                </a:lnTo>
                <a:lnTo>
                  <a:pt x="127720" y="1037728"/>
                </a:lnTo>
                <a:lnTo>
                  <a:pt x="173989" y="1043939"/>
                </a:lnTo>
                <a:lnTo>
                  <a:pt x="9232138" y="1043939"/>
                </a:lnTo>
                <a:lnTo>
                  <a:pt x="9278407" y="1037728"/>
                </a:lnTo>
                <a:lnTo>
                  <a:pt x="9319974" y="1020195"/>
                </a:lnTo>
                <a:lnTo>
                  <a:pt x="9355185" y="992997"/>
                </a:lnTo>
                <a:lnTo>
                  <a:pt x="9382383" y="957786"/>
                </a:lnTo>
                <a:lnTo>
                  <a:pt x="9399916" y="916219"/>
                </a:lnTo>
                <a:lnTo>
                  <a:pt x="9406128" y="869950"/>
                </a:lnTo>
                <a:lnTo>
                  <a:pt x="9406128" y="173989"/>
                </a:lnTo>
                <a:lnTo>
                  <a:pt x="9399916" y="127720"/>
                </a:lnTo>
                <a:lnTo>
                  <a:pt x="9382383" y="86153"/>
                </a:lnTo>
                <a:lnTo>
                  <a:pt x="9355185" y="50942"/>
                </a:lnTo>
                <a:lnTo>
                  <a:pt x="9319974" y="23744"/>
                </a:lnTo>
                <a:lnTo>
                  <a:pt x="9278407" y="6211"/>
                </a:lnTo>
                <a:lnTo>
                  <a:pt x="923213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11317" y="5719317"/>
            <a:ext cx="5781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Overwhelm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superior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bandwidth</a:t>
            </a:r>
            <a:r>
              <a:rPr dirty="0" sz="18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(number</a:t>
            </a:r>
            <a:r>
              <a:rPr dirty="0" sz="18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3E3E3E"/>
                </a:solidFill>
                <a:latin typeface="Tahoma"/>
                <a:cs typeface="Tahoma"/>
              </a:rPr>
              <a:t>bots)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72611" y="6856476"/>
            <a:ext cx="9406255" cy="1045844"/>
          </a:xfrm>
          <a:custGeom>
            <a:avLst/>
            <a:gdLst/>
            <a:ahLst/>
            <a:cxnLst/>
            <a:rect l="l" t="t" r="r" b="b"/>
            <a:pathLst>
              <a:path w="9406255" h="1045845">
                <a:moveTo>
                  <a:pt x="9231884" y="0"/>
                </a:moveTo>
                <a:lnTo>
                  <a:pt x="174243" y="0"/>
                </a:lnTo>
                <a:lnTo>
                  <a:pt x="127911" y="6221"/>
                </a:lnTo>
                <a:lnTo>
                  <a:pt x="86284" y="23781"/>
                </a:lnTo>
                <a:lnTo>
                  <a:pt x="51022" y="51022"/>
                </a:lnTo>
                <a:lnTo>
                  <a:pt x="23781" y="86284"/>
                </a:lnTo>
                <a:lnTo>
                  <a:pt x="6221" y="127911"/>
                </a:lnTo>
                <a:lnTo>
                  <a:pt x="0" y="174244"/>
                </a:lnTo>
                <a:lnTo>
                  <a:pt x="0" y="871220"/>
                </a:lnTo>
                <a:lnTo>
                  <a:pt x="6221" y="917552"/>
                </a:lnTo>
                <a:lnTo>
                  <a:pt x="23781" y="959179"/>
                </a:lnTo>
                <a:lnTo>
                  <a:pt x="51022" y="994441"/>
                </a:lnTo>
                <a:lnTo>
                  <a:pt x="86284" y="1021682"/>
                </a:lnTo>
                <a:lnTo>
                  <a:pt x="127911" y="1039242"/>
                </a:lnTo>
                <a:lnTo>
                  <a:pt x="174243" y="1045464"/>
                </a:lnTo>
                <a:lnTo>
                  <a:pt x="9231884" y="1045464"/>
                </a:lnTo>
                <a:lnTo>
                  <a:pt x="9278216" y="1039242"/>
                </a:lnTo>
                <a:lnTo>
                  <a:pt x="9319843" y="1021682"/>
                </a:lnTo>
                <a:lnTo>
                  <a:pt x="9355105" y="994441"/>
                </a:lnTo>
                <a:lnTo>
                  <a:pt x="9382346" y="959179"/>
                </a:lnTo>
                <a:lnTo>
                  <a:pt x="9399906" y="917552"/>
                </a:lnTo>
                <a:lnTo>
                  <a:pt x="9406128" y="871220"/>
                </a:lnTo>
                <a:lnTo>
                  <a:pt x="9406128" y="174244"/>
                </a:lnTo>
                <a:lnTo>
                  <a:pt x="9399906" y="127911"/>
                </a:lnTo>
                <a:lnTo>
                  <a:pt x="9382346" y="86284"/>
                </a:lnTo>
                <a:lnTo>
                  <a:pt x="9355105" y="51022"/>
                </a:lnTo>
                <a:lnTo>
                  <a:pt x="9319843" y="23781"/>
                </a:lnTo>
                <a:lnTo>
                  <a:pt x="9278216" y="6221"/>
                </a:lnTo>
                <a:lnTo>
                  <a:pt x="923188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19165" y="7060818"/>
            <a:ext cx="5160010" cy="740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3E3E3E"/>
                </a:solidFill>
                <a:latin typeface="Tahoma"/>
                <a:cs typeface="Tahoma"/>
              </a:rPr>
              <a:t>Consume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resources</a:t>
            </a:r>
            <a:r>
              <a:rPr dirty="0" sz="18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spoof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requests</a:t>
            </a:r>
            <a:endParaRPr sz="1800">
              <a:latin typeface="Tahoma"/>
              <a:cs typeface="Tahoma"/>
            </a:endParaRPr>
          </a:p>
          <a:p>
            <a:pPr algn="ctr" marL="62230">
              <a:lnSpc>
                <a:spcPct val="100000"/>
              </a:lnSpc>
              <a:spcBef>
                <a:spcPts val="1305"/>
              </a:spcBef>
            </a:pPr>
            <a:r>
              <a:rPr dirty="0" sz="1800" spc="-20">
                <a:solidFill>
                  <a:srgbClr val="3E3E3E"/>
                </a:solidFill>
                <a:latin typeface="Tahoma"/>
                <a:cs typeface="Tahoma"/>
              </a:rPr>
              <a:t>(SYN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40">
                <a:solidFill>
                  <a:srgbClr val="3E3E3E"/>
                </a:solidFill>
                <a:latin typeface="Tahoma"/>
                <a:cs typeface="Tahoma"/>
              </a:rPr>
              <a:t>flood)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5103" y="2887217"/>
            <a:ext cx="7922895" cy="136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3E3E3E"/>
                </a:solidFill>
                <a:latin typeface="Tahoma"/>
                <a:cs typeface="Tahoma"/>
              </a:rPr>
              <a:t>Leverage</a:t>
            </a:r>
            <a:r>
              <a:rPr dirty="0" sz="18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bandwidth</a:t>
            </a:r>
            <a:r>
              <a:rPr dirty="0" sz="18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dirty="0" sz="18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0">
                <a:solidFill>
                  <a:srgbClr val="3E3E3E"/>
                </a:solidFill>
                <a:latin typeface="Tahoma"/>
                <a:cs typeface="Tahoma"/>
              </a:rPr>
              <a:t>compromised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networks</a:t>
            </a:r>
            <a:endParaRPr sz="1800">
              <a:latin typeface="Tahoma"/>
              <a:cs typeface="Tahoma"/>
            </a:endParaRPr>
          </a:p>
          <a:p>
            <a:pPr marL="419100" indent="-343535">
              <a:lnSpc>
                <a:spcPct val="100000"/>
              </a:lnSpc>
              <a:spcBef>
                <a:spcPts val="1295"/>
              </a:spcBef>
              <a:buFont typeface="Arial MT"/>
              <a:buChar char="●"/>
              <a:tabLst>
                <a:tab pos="419100" algn="l"/>
                <a:tab pos="419734" algn="l"/>
              </a:tabLst>
            </a:pP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Handlers</a:t>
            </a:r>
            <a:r>
              <a:rPr dirty="0" sz="18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5">
                <a:solidFill>
                  <a:srgbClr val="3E3E3E"/>
                </a:solidFill>
                <a:latin typeface="Tahoma"/>
                <a:cs typeface="Tahoma"/>
              </a:rPr>
              <a:t>form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105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3E3E3E"/>
                </a:solidFill>
                <a:latin typeface="Tahoma"/>
                <a:cs typeface="Tahoma"/>
              </a:rPr>
              <a:t>(C&amp;C)</a:t>
            </a:r>
            <a:r>
              <a:rPr dirty="0" sz="18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endParaRPr sz="1800">
              <a:latin typeface="Tahoma"/>
              <a:cs typeface="Tahoma"/>
            </a:endParaRPr>
          </a:p>
          <a:p>
            <a:pPr marL="419100" indent="-343535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419100" algn="l"/>
                <a:tab pos="419734" algn="l"/>
              </a:tabLst>
            </a:pPr>
            <a:r>
              <a:rPr dirty="0" sz="1800" spc="95">
                <a:solidFill>
                  <a:srgbClr val="3E3E3E"/>
                </a:solidFill>
                <a:latin typeface="Tahoma"/>
                <a:cs typeface="Tahoma"/>
              </a:rPr>
              <a:t>Compromised</a:t>
            </a:r>
            <a:r>
              <a:rPr dirty="0" sz="18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installed</a:t>
            </a:r>
            <a:r>
              <a:rPr dirty="0" sz="18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bots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18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9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automated</a:t>
            </a:r>
            <a:r>
              <a:rPr dirty="0" sz="18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ahoma"/>
                <a:cs typeface="Tahoma"/>
              </a:rPr>
              <a:t>scripts</a:t>
            </a:r>
            <a:endParaRPr sz="1800">
              <a:latin typeface="Tahoma"/>
              <a:cs typeface="Tahoma"/>
            </a:endParaRPr>
          </a:p>
          <a:p>
            <a:pPr marL="419100" indent="-343535">
              <a:lnSpc>
                <a:spcPct val="100000"/>
              </a:lnSpc>
              <a:spcBef>
                <a:spcPts val="300"/>
              </a:spcBef>
              <a:buFont typeface="Arial MT"/>
              <a:buChar char="●"/>
              <a:tabLst>
                <a:tab pos="419100" algn="l"/>
                <a:tab pos="419734" algn="l"/>
              </a:tabLst>
            </a:pP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Co-ordinated</a:t>
            </a:r>
            <a:r>
              <a:rPr dirty="0" sz="18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C&amp;C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dirty="0" sz="18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botnet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9444" y="304926"/>
            <a:ext cx="6354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Distributed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Denial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Service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(DDoS)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203" y="760476"/>
            <a:ext cx="841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6379" y="1435100"/>
            <a:ext cx="119183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image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running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program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victim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machine.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87523" y="2874264"/>
            <a:ext cx="10807065" cy="4373880"/>
            <a:chOff x="2287523" y="2874264"/>
            <a:chExt cx="10807065" cy="4373880"/>
          </a:xfrm>
        </p:grpSpPr>
        <p:sp>
          <p:nvSpPr>
            <p:cNvPr id="6" name="object 6"/>
            <p:cNvSpPr/>
            <p:nvPr/>
          </p:nvSpPr>
          <p:spPr>
            <a:xfrm>
              <a:off x="2287523" y="3998976"/>
              <a:ext cx="10807065" cy="1386840"/>
            </a:xfrm>
            <a:custGeom>
              <a:avLst/>
              <a:gdLst/>
              <a:ahLst/>
              <a:cxnLst/>
              <a:rect l="l" t="t" r="r" b="b"/>
              <a:pathLst>
                <a:path w="10807065" h="1386839">
                  <a:moveTo>
                    <a:pt x="10575544" y="0"/>
                  </a:moveTo>
                  <a:lnTo>
                    <a:pt x="231139" y="0"/>
                  </a:lnTo>
                  <a:lnTo>
                    <a:pt x="184562" y="4696"/>
                  </a:lnTo>
                  <a:lnTo>
                    <a:pt x="141178" y="18166"/>
                  </a:lnTo>
                  <a:lnTo>
                    <a:pt x="101916" y="39480"/>
                  </a:lnTo>
                  <a:lnTo>
                    <a:pt x="67706" y="67706"/>
                  </a:lnTo>
                  <a:lnTo>
                    <a:pt x="39480" y="101916"/>
                  </a:lnTo>
                  <a:lnTo>
                    <a:pt x="18166" y="141178"/>
                  </a:lnTo>
                  <a:lnTo>
                    <a:pt x="4696" y="184562"/>
                  </a:lnTo>
                  <a:lnTo>
                    <a:pt x="0" y="231139"/>
                  </a:lnTo>
                  <a:lnTo>
                    <a:pt x="0" y="1155700"/>
                  </a:lnTo>
                  <a:lnTo>
                    <a:pt x="4696" y="1202277"/>
                  </a:lnTo>
                  <a:lnTo>
                    <a:pt x="18166" y="1245661"/>
                  </a:lnTo>
                  <a:lnTo>
                    <a:pt x="39480" y="1284923"/>
                  </a:lnTo>
                  <a:lnTo>
                    <a:pt x="67706" y="1319133"/>
                  </a:lnTo>
                  <a:lnTo>
                    <a:pt x="101916" y="1347359"/>
                  </a:lnTo>
                  <a:lnTo>
                    <a:pt x="141178" y="1368673"/>
                  </a:lnTo>
                  <a:lnTo>
                    <a:pt x="184562" y="1382143"/>
                  </a:lnTo>
                  <a:lnTo>
                    <a:pt x="231139" y="1386839"/>
                  </a:lnTo>
                  <a:lnTo>
                    <a:pt x="10575544" y="1386839"/>
                  </a:lnTo>
                  <a:lnTo>
                    <a:pt x="10622121" y="1382143"/>
                  </a:lnTo>
                  <a:lnTo>
                    <a:pt x="10665505" y="1368673"/>
                  </a:lnTo>
                  <a:lnTo>
                    <a:pt x="10704767" y="1347359"/>
                  </a:lnTo>
                  <a:lnTo>
                    <a:pt x="10738977" y="1319133"/>
                  </a:lnTo>
                  <a:lnTo>
                    <a:pt x="10767203" y="1284923"/>
                  </a:lnTo>
                  <a:lnTo>
                    <a:pt x="10788517" y="1245661"/>
                  </a:lnTo>
                  <a:lnTo>
                    <a:pt x="10801987" y="1202277"/>
                  </a:lnTo>
                  <a:lnTo>
                    <a:pt x="10806684" y="1155700"/>
                  </a:lnTo>
                  <a:lnTo>
                    <a:pt x="10806684" y="231139"/>
                  </a:lnTo>
                  <a:lnTo>
                    <a:pt x="10801987" y="184562"/>
                  </a:lnTo>
                  <a:lnTo>
                    <a:pt x="10788517" y="141178"/>
                  </a:lnTo>
                  <a:lnTo>
                    <a:pt x="10767203" y="101916"/>
                  </a:lnTo>
                  <a:lnTo>
                    <a:pt x="10738977" y="67706"/>
                  </a:lnTo>
                  <a:lnTo>
                    <a:pt x="10704767" y="39480"/>
                  </a:lnTo>
                  <a:lnTo>
                    <a:pt x="10665505" y="18166"/>
                  </a:lnTo>
                  <a:lnTo>
                    <a:pt x="10622121" y="4696"/>
                  </a:lnTo>
                  <a:lnTo>
                    <a:pt x="1057554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54261" y="3496818"/>
              <a:ext cx="676910" cy="754380"/>
            </a:xfrm>
            <a:custGeom>
              <a:avLst/>
              <a:gdLst/>
              <a:ahLst/>
              <a:cxnLst/>
              <a:rect l="l" t="t" r="r" b="b"/>
              <a:pathLst>
                <a:path w="676909" h="754379">
                  <a:moveTo>
                    <a:pt x="0" y="0"/>
                  </a:moveTo>
                  <a:lnTo>
                    <a:pt x="676783" y="754253"/>
                  </a:lnTo>
                </a:path>
              </a:pathLst>
            </a:custGeom>
            <a:ln w="19049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88254" y="4987290"/>
              <a:ext cx="2721610" cy="2039620"/>
            </a:xfrm>
            <a:custGeom>
              <a:avLst/>
              <a:gdLst/>
              <a:ahLst/>
              <a:cxnLst/>
              <a:rect l="l" t="t" r="r" b="b"/>
              <a:pathLst>
                <a:path w="2721609" h="2039620">
                  <a:moveTo>
                    <a:pt x="2648447" y="1996950"/>
                  </a:moveTo>
                  <a:lnTo>
                    <a:pt x="2581529" y="2014220"/>
                  </a:lnTo>
                  <a:lnTo>
                    <a:pt x="2721355" y="2039493"/>
                  </a:lnTo>
                  <a:lnTo>
                    <a:pt x="2702312" y="2001520"/>
                  </a:lnTo>
                  <a:lnTo>
                    <a:pt x="2654554" y="2001520"/>
                  </a:lnTo>
                  <a:lnTo>
                    <a:pt x="2648447" y="1996950"/>
                  </a:lnTo>
                  <a:close/>
                </a:path>
                <a:path w="2721609" h="2039620">
                  <a:moveTo>
                    <a:pt x="2660269" y="1993900"/>
                  </a:moveTo>
                  <a:lnTo>
                    <a:pt x="2648447" y="1996950"/>
                  </a:lnTo>
                  <a:lnTo>
                    <a:pt x="2654554" y="2001520"/>
                  </a:lnTo>
                  <a:lnTo>
                    <a:pt x="2660269" y="1993900"/>
                  </a:lnTo>
                  <a:close/>
                </a:path>
                <a:path w="2721609" h="2039620">
                  <a:moveTo>
                    <a:pt x="2657729" y="1912620"/>
                  </a:moveTo>
                  <a:lnTo>
                    <a:pt x="2659888" y="1981718"/>
                  </a:lnTo>
                  <a:lnTo>
                    <a:pt x="2665984" y="1986280"/>
                  </a:lnTo>
                  <a:lnTo>
                    <a:pt x="2654554" y="2001520"/>
                  </a:lnTo>
                  <a:lnTo>
                    <a:pt x="2702312" y="2001520"/>
                  </a:lnTo>
                  <a:lnTo>
                    <a:pt x="2657729" y="1912620"/>
                  </a:lnTo>
                  <a:close/>
                </a:path>
                <a:path w="2721609" h="2039620">
                  <a:moveTo>
                    <a:pt x="11430" y="0"/>
                  </a:moveTo>
                  <a:lnTo>
                    <a:pt x="0" y="15239"/>
                  </a:lnTo>
                  <a:lnTo>
                    <a:pt x="2648447" y="1996950"/>
                  </a:lnTo>
                  <a:lnTo>
                    <a:pt x="2660269" y="1993900"/>
                  </a:lnTo>
                  <a:lnTo>
                    <a:pt x="2659888" y="1981718"/>
                  </a:lnTo>
                  <a:lnTo>
                    <a:pt x="11430" y="0"/>
                  </a:lnTo>
                  <a:close/>
                </a:path>
                <a:path w="2721609" h="2039620">
                  <a:moveTo>
                    <a:pt x="2659888" y="1981718"/>
                  </a:moveTo>
                  <a:lnTo>
                    <a:pt x="2660269" y="1993900"/>
                  </a:lnTo>
                  <a:lnTo>
                    <a:pt x="2665984" y="1986280"/>
                  </a:lnTo>
                  <a:lnTo>
                    <a:pt x="2659888" y="1981718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13397" y="3496818"/>
              <a:ext cx="2341245" cy="754380"/>
            </a:xfrm>
            <a:custGeom>
              <a:avLst/>
              <a:gdLst/>
              <a:ahLst/>
              <a:cxnLst/>
              <a:rect l="l" t="t" r="r" b="b"/>
              <a:pathLst>
                <a:path w="2341245" h="754379">
                  <a:moveTo>
                    <a:pt x="2340863" y="0"/>
                  </a:moveTo>
                  <a:lnTo>
                    <a:pt x="0" y="754253"/>
                  </a:lnTo>
                </a:path>
              </a:pathLst>
            </a:custGeom>
            <a:ln w="1905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125205" y="3496818"/>
              <a:ext cx="828675" cy="736600"/>
            </a:xfrm>
            <a:custGeom>
              <a:avLst/>
              <a:gdLst/>
              <a:ahLst/>
              <a:cxnLst/>
              <a:rect l="l" t="t" r="r" b="b"/>
              <a:pathLst>
                <a:path w="828675" h="736600">
                  <a:moveTo>
                    <a:pt x="828294" y="0"/>
                  </a:moveTo>
                  <a:lnTo>
                    <a:pt x="0" y="736219"/>
                  </a:lnTo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54261" y="3496818"/>
              <a:ext cx="3746500" cy="1043940"/>
            </a:xfrm>
            <a:custGeom>
              <a:avLst/>
              <a:gdLst/>
              <a:ahLst/>
              <a:cxnLst/>
              <a:rect l="l" t="t" r="r" b="b"/>
              <a:pathLst>
                <a:path w="3746500" h="1043939">
                  <a:moveTo>
                    <a:pt x="0" y="0"/>
                  </a:moveTo>
                  <a:lnTo>
                    <a:pt x="2180717" y="1043432"/>
                  </a:lnTo>
                </a:path>
                <a:path w="3746500" h="1043939">
                  <a:moveTo>
                    <a:pt x="0" y="0"/>
                  </a:moveTo>
                  <a:lnTo>
                    <a:pt x="3746373" y="754253"/>
                  </a:lnTo>
                </a:path>
              </a:pathLst>
            </a:custGeom>
            <a:ln w="1905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20509" y="5007864"/>
              <a:ext cx="1432560" cy="1379855"/>
            </a:xfrm>
            <a:custGeom>
              <a:avLst/>
              <a:gdLst/>
              <a:ahLst/>
              <a:cxnLst/>
              <a:rect l="l" t="t" r="r" b="b"/>
              <a:pathLst>
                <a:path w="1432559" h="1379854">
                  <a:moveTo>
                    <a:pt x="1365230" y="1327970"/>
                  </a:moveTo>
                  <a:lnTo>
                    <a:pt x="1296797" y="1336929"/>
                  </a:lnTo>
                  <a:lnTo>
                    <a:pt x="1432306" y="1379347"/>
                  </a:lnTo>
                  <a:lnTo>
                    <a:pt x="1415947" y="1333246"/>
                  </a:lnTo>
                  <a:lnTo>
                    <a:pt x="1370711" y="1333246"/>
                  </a:lnTo>
                  <a:lnTo>
                    <a:pt x="1365230" y="1327970"/>
                  </a:lnTo>
                  <a:close/>
                </a:path>
                <a:path w="1432559" h="1379854">
                  <a:moveTo>
                    <a:pt x="1378449" y="1314142"/>
                  </a:moveTo>
                  <a:lnTo>
                    <a:pt x="1377315" y="1326388"/>
                  </a:lnTo>
                  <a:lnTo>
                    <a:pt x="1365230" y="1327970"/>
                  </a:lnTo>
                  <a:lnTo>
                    <a:pt x="1370711" y="1333246"/>
                  </a:lnTo>
                  <a:lnTo>
                    <a:pt x="1384046" y="1319530"/>
                  </a:lnTo>
                  <a:lnTo>
                    <a:pt x="1378449" y="1314142"/>
                  </a:lnTo>
                  <a:close/>
                </a:path>
                <a:path w="1432559" h="1379854">
                  <a:moveTo>
                    <a:pt x="1384808" y="1245489"/>
                  </a:moveTo>
                  <a:lnTo>
                    <a:pt x="1378449" y="1314142"/>
                  </a:lnTo>
                  <a:lnTo>
                    <a:pt x="1384046" y="1319530"/>
                  </a:lnTo>
                  <a:lnTo>
                    <a:pt x="1370711" y="1333246"/>
                  </a:lnTo>
                  <a:lnTo>
                    <a:pt x="1415947" y="1333246"/>
                  </a:lnTo>
                  <a:lnTo>
                    <a:pt x="1384808" y="1245489"/>
                  </a:lnTo>
                  <a:close/>
                </a:path>
                <a:path w="1432559" h="1379854">
                  <a:moveTo>
                    <a:pt x="13208" y="0"/>
                  </a:moveTo>
                  <a:lnTo>
                    <a:pt x="0" y="13715"/>
                  </a:lnTo>
                  <a:lnTo>
                    <a:pt x="1365230" y="1327970"/>
                  </a:lnTo>
                  <a:lnTo>
                    <a:pt x="1377315" y="1326388"/>
                  </a:lnTo>
                  <a:lnTo>
                    <a:pt x="1378449" y="1314142"/>
                  </a:lnTo>
                  <a:lnTo>
                    <a:pt x="1320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331702" y="626135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93969" y="3496818"/>
              <a:ext cx="3860800" cy="748030"/>
            </a:xfrm>
            <a:custGeom>
              <a:avLst/>
              <a:gdLst/>
              <a:ahLst/>
              <a:cxnLst/>
              <a:rect l="l" t="t" r="r" b="b"/>
              <a:pathLst>
                <a:path w="3860800" h="748029">
                  <a:moveTo>
                    <a:pt x="3860673" y="0"/>
                  </a:moveTo>
                  <a:lnTo>
                    <a:pt x="0" y="747903"/>
                  </a:lnTo>
                </a:path>
              </a:pathLst>
            </a:custGeom>
            <a:ln w="19049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0" y="6405372"/>
              <a:ext cx="647700" cy="6217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6340" y="6825996"/>
              <a:ext cx="419100" cy="4008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7844" y="6254496"/>
              <a:ext cx="647700" cy="6202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4255" y="6627876"/>
              <a:ext cx="647700" cy="6202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0411" y="2874264"/>
              <a:ext cx="646176" cy="6217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7635" y="2983992"/>
              <a:ext cx="417575" cy="4023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1539" y="4244340"/>
              <a:ext cx="781812" cy="74980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101710" y="7362825"/>
            <a:ext cx="15093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 b="1">
                <a:solidFill>
                  <a:srgbClr val="404040"/>
                </a:solidFill>
                <a:latin typeface="Arial"/>
                <a:cs typeface="Arial"/>
              </a:rPr>
              <a:t>Targeted</a:t>
            </a:r>
            <a:r>
              <a:rPr dirty="0" sz="14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10" b="1">
                <a:solidFill>
                  <a:srgbClr val="404040"/>
                </a:solidFill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90407" y="2210181"/>
            <a:ext cx="1612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 b="1">
                <a:solidFill>
                  <a:srgbClr val="404040"/>
                </a:solidFill>
                <a:latin typeface="Arial"/>
                <a:cs typeface="Arial"/>
              </a:rPr>
              <a:t>Attacker</a:t>
            </a:r>
            <a:r>
              <a:rPr dirty="0" sz="1400" spc="-9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50" b="1">
                <a:solidFill>
                  <a:srgbClr val="404040"/>
                </a:solidFill>
                <a:latin typeface="Arial"/>
                <a:cs typeface="Arial"/>
              </a:rPr>
              <a:t>machine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07563" y="4548632"/>
            <a:ext cx="10179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5" b="1">
                <a:solidFill>
                  <a:srgbClr val="404040"/>
                </a:solidFill>
                <a:latin typeface="Arial"/>
                <a:cs typeface="Arial"/>
              </a:rPr>
              <a:t>D</a:t>
            </a:r>
            <a:r>
              <a:rPr dirty="0" sz="1400" spc="-15" b="1">
                <a:solidFill>
                  <a:srgbClr val="404040"/>
                </a:solidFill>
                <a:latin typeface="Arial"/>
                <a:cs typeface="Arial"/>
              </a:rPr>
              <a:t>NS</a:t>
            </a:r>
            <a:r>
              <a:rPr dirty="0" sz="1400" spc="-4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-175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z="1400" spc="60" b="1">
                <a:solidFill>
                  <a:srgbClr val="404040"/>
                </a:solidFill>
                <a:latin typeface="Arial"/>
                <a:cs typeface="Arial"/>
              </a:rPr>
              <a:t>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20967" y="4232147"/>
            <a:ext cx="6870700" cy="2595245"/>
            <a:chOff x="6220967" y="4232147"/>
            <a:chExt cx="6870700" cy="2595245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0967" y="4250435"/>
              <a:ext cx="783336" cy="7498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09966" y="4832095"/>
              <a:ext cx="411480" cy="1211580"/>
            </a:xfrm>
            <a:custGeom>
              <a:avLst/>
              <a:gdLst/>
              <a:ahLst/>
              <a:cxnLst/>
              <a:rect l="l" t="t" r="r" b="b"/>
              <a:pathLst>
                <a:path w="411479" h="1211579">
                  <a:moveTo>
                    <a:pt x="289940" y="1109217"/>
                  </a:moveTo>
                  <a:lnTo>
                    <a:pt x="388619" y="1211326"/>
                  </a:lnTo>
                  <a:lnTo>
                    <a:pt x="399818" y="1141476"/>
                  </a:lnTo>
                  <a:lnTo>
                    <a:pt x="356742" y="1141476"/>
                  </a:lnTo>
                  <a:lnTo>
                    <a:pt x="354490" y="1134302"/>
                  </a:lnTo>
                  <a:lnTo>
                    <a:pt x="289940" y="1109217"/>
                  </a:lnTo>
                  <a:close/>
                </a:path>
                <a:path w="411479" h="1211579">
                  <a:moveTo>
                    <a:pt x="354490" y="1134302"/>
                  </a:moveTo>
                  <a:lnTo>
                    <a:pt x="356742" y="1141476"/>
                  </a:lnTo>
                  <a:lnTo>
                    <a:pt x="365621" y="1138681"/>
                  </a:lnTo>
                  <a:lnTo>
                    <a:pt x="354490" y="1134302"/>
                  </a:lnTo>
                  <a:close/>
                </a:path>
                <a:path w="411479" h="1211579">
                  <a:moveTo>
                    <a:pt x="411099" y="1071117"/>
                  </a:moveTo>
                  <a:lnTo>
                    <a:pt x="372614" y="1128468"/>
                  </a:lnTo>
                  <a:lnTo>
                    <a:pt x="374903" y="1135760"/>
                  </a:lnTo>
                  <a:lnTo>
                    <a:pt x="365797" y="1138626"/>
                  </a:lnTo>
                  <a:lnTo>
                    <a:pt x="365621" y="1138681"/>
                  </a:lnTo>
                  <a:lnTo>
                    <a:pt x="356742" y="1141476"/>
                  </a:lnTo>
                  <a:lnTo>
                    <a:pt x="399818" y="1141476"/>
                  </a:lnTo>
                  <a:lnTo>
                    <a:pt x="400266" y="1138681"/>
                  </a:lnTo>
                  <a:lnTo>
                    <a:pt x="365759" y="1138681"/>
                  </a:lnTo>
                  <a:lnTo>
                    <a:pt x="400270" y="1138657"/>
                  </a:lnTo>
                  <a:lnTo>
                    <a:pt x="411099" y="1071117"/>
                  </a:lnTo>
                  <a:close/>
                </a:path>
                <a:path w="411479" h="1211579">
                  <a:moveTo>
                    <a:pt x="18287" y="0"/>
                  </a:moveTo>
                  <a:lnTo>
                    <a:pt x="0" y="5587"/>
                  </a:lnTo>
                  <a:lnTo>
                    <a:pt x="354490" y="1134302"/>
                  </a:lnTo>
                  <a:lnTo>
                    <a:pt x="365698" y="1138657"/>
                  </a:lnTo>
                  <a:lnTo>
                    <a:pt x="372614" y="1128468"/>
                  </a:lnTo>
                  <a:lnTo>
                    <a:pt x="18287" y="0"/>
                  </a:lnTo>
                  <a:close/>
                </a:path>
                <a:path w="411479" h="1211579">
                  <a:moveTo>
                    <a:pt x="372614" y="1128468"/>
                  </a:moveTo>
                  <a:lnTo>
                    <a:pt x="365797" y="1138626"/>
                  </a:lnTo>
                  <a:lnTo>
                    <a:pt x="374903" y="1135760"/>
                  </a:lnTo>
                  <a:lnTo>
                    <a:pt x="372614" y="1128468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2775" y="4232147"/>
              <a:ext cx="783335" cy="7498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630917" y="4900802"/>
              <a:ext cx="1551940" cy="1348740"/>
            </a:xfrm>
            <a:custGeom>
              <a:avLst/>
              <a:gdLst/>
              <a:ahLst/>
              <a:cxnLst/>
              <a:rect l="l" t="t" r="r" b="b"/>
              <a:pathLst>
                <a:path w="1551940" h="1348739">
                  <a:moveTo>
                    <a:pt x="54228" y="1217295"/>
                  </a:moveTo>
                  <a:lnTo>
                    <a:pt x="0" y="1348486"/>
                  </a:lnTo>
                  <a:lnTo>
                    <a:pt x="137540" y="1313180"/>
                  </a:lnTo>
                  <a:lnTo>
                    <a:pt x="96846" y="1305687"/>
                  </a:lnTo>
                  <a:lnTo>
                    <a:pt x="63753" y="1305687"/>
                  </a:lnTo>
                  <a:lnTo>
                    <a:pt x="51307" y="1291336"/>
                  </a:lnTo>
                  <a:lnTo>
                    <a:pt x="57039" y="1286361"/>
                  </a:lnTo>
                  <a:lnTo>
                    <a:pt x="54228" y="1217295"/>
                  </a:lnTo>
                  <a:close/>
                </a:path>
                <a:path w="1551940" h="1348739">
                  <a:moveTo>
                    <a:pt x="57039" y="1286361"/>
                  </a:moveTo>
                  <a:lnTo>
                    <a:pt x="51307" y="1291336"/>
                  </a:lnTo>
                  <a:lnTo>
                    <a:pt x="63753" y="1305687"/>
                  </a:lnTo>
                  <a:lnTo>
                    <a:pt x="69546" y="1300660"/>
                  </a:lnTo>
                  <a:lnTo>
                    <a:pt x="57530" y="1298448"/>
                  </a:lnTo>
                  <a:lnTo>
                    <a:pt x="57039" y="1286361"/>
                  </a:lnTo>
                  <a:close/>
                </a:path>
                <a:path w="1551940" h="1348739">
                  <a:moveTo>
                    <a:pt x="69546" y="1300660"/>
                  </a:moveTo>
                  <a:lnTo>
                    <a:pt x="63753" y="1305687"/>
                  </a:lnTo>
                  <a:lnTo>
                    <a:pt x="96846" y="1305687"/>
                  </a:lnTo>
                  <a:lnTo>
                    <a:pt x="69546" y="1300660"/>
                  </a:lnTo>
                  <a:close/>
                </a:path>
                <a:path w="1551940" h="1348739">
                  <a:moveTo>
                    <a:pt x="1539112" y="0"/>
                  </a:moveTo>
                  <a:lnTo>
                    <a:pt x="57039" y="1286361"/>
                  </a:lnTo>
                  <a:lnTo>
                    <a:pt x="57530" y="1298448"/>
                  </a:lnTo>
                  <a:lnTo>
                    <a:pt x="69546" y="1300660"/>
                  </a:lnTo>
                  <a:lnTo>
                    <a:pt x="1551558" y="14477"/>
                  </a:lnTo>
                  <a:lnTo>
                    <a:pt x="153911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7059" y="4250435"/>
              <a:ext cx="783335" cy="7498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743694" y="4900040"/>
              <a:ext cx="2978785" cy="1927225"/>
            </a:xfrm>
            <a:custGeom>
              <a:avLst/>
              <a:gdLst/>
              <a:ahLst/>
              <a:cxnLst/>
              <a:rect l="l" t="t" r="r" b="b"/>
              <a:pathLst>
                <a:path w="2978784" h="1927225">
                  <a:moveTo>
                    <a:pt x="72262" y="1804924"/>
                  </a:moveTo>
                  <a:lnTo>
                    <a:pt x="0" y="1927225"/>
                  </a:lnTo>
                  <a:lnTo>
                    <a:pt x="141097" y="1911731"/>
                  </a:lnTo>
                  <a:lnTo>
                    <a:pt x="87814" y="1893824"/>
                  </a:lnTo>
                  <a:lnTo>
                    <a:pt x="69214" y="1893824"/>
                  </a:lnTo>
                  <a:lnTo>
                    <a:pt x="58800" y="1877822"/>
                  </a:lnTo>
                  <a:lnTo>
                    <a:pt x="65249" y="1873660"/>
                  </a:lnTo>
                  <a:lnTo>
                    <a:pt x="72262" y="1804924"/>
                  </a:lnTo>
                  <a:close/>
                </a:path>
                <a:path w="2978784" h="1927225">
                  <a:moveTo>
                    <a:pt x="64007" y="1885823"/>
                  </a:moveTo>
                  <a:lnTo>
                    <a:pt x="69214" y="1893824"/>
                  </a:lnTo>
                  <a:lnTo>
                    <a:pt x="75583" y="1889713"/>
                  </a:lnTo>
                  <a:lnTo>
                    <a:pt x="64007" y="1885823"/>
                  </a:lnTo>
                  <a:close/>
                </a:path>
                <a:path w="2978784" h="1927225">
                  <a:moveTo>
                    <a:pt x="75583" y="1889713"/>
                  </a:moveTo>
                  <a:lnTo>
                    <a:pt x="69214" y="1893824"/>
                  </a:lnTo>
                  <a:lnTo>
                    <a:pt x="87814" y="1893824"/>
                  </a:lnTo>
                  <a:lnTo>
                    <a:pt x="75583" y="1889713"/>
                  </a:lnTo>
                  <a:close/>
                </a:path>
                <a:path w="2978784" h="1927225">
                  <a:moveTo>
                    <a:pt x="2968244" y="0"/>
                  </a:moveTo>
                  <a:lnTo>
                    <a:pt x="65249" y="1873660"/>
                  </a:lnTo>
                  <a:lnTo>
                    <a:pt x="64007" y="1885823"/>
                  </a:lnTo>
                  <a:lnTo>
                    <a:pt x="75583" y="1889713"/>
                  </a:lnTo>
                  <a:lnTo>
                    <a:pt x="2978530" y="16001"/>
                  </a:lnTo>
                  <a:lnTo>
                    <a:pt x="2968244" y="0"/>
                  </a:lnTo>
                  <a:close/>
                </a:path>
                <a:path w="2978784" h="1927225">
                  <a:moveTo>
                    <a:pt x="65249" y="1873660"/>
                  </a:moveTo>
                  <a:lnTo>
                    <a:pt x="58800" y="1877822"/>
                  </a:lnTo>
                  <a:lnTo>
                    <a:pt x="64007" y="1885823"/>
                  </a:lnTo>
                  <a:lnTo>
                    <a:pt x="65249" y="187366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07823" y="4250435"/>
              <a:ext cx="783335" cy="7498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256141" y="4924805"/>
              <a:ext cx="400685" cy="1109345"/>
            </a:xfrm>
            <a:custGeom>
              <a:avLst/>
              <a:gdLst/>
              <a:ahLst/>
              <a:cxnLst/>
              <a:rect l="l" t="t" r="r" b="b"/>
              <a:pathLst>
                <a:path w="400684" h="1109345">
                  <a:moveTo>
                    <a:pt x="0" y="968756"/>
                  </a:moveTo>
                  <a:lnTo>
                    <a:pt x="19684" y="1109345"/>
                  </a:lnTo>
                  <a:lnTo>
                    <a:pt x="89339" y="1040130"/>
                  </a:lnTo>
                  <a:lnTo>
                    <a:pt x="52958" y="1040130"/>
                  </a:lnTo>
                  <a:lnTo>
                    <a:pt x="34925" y="1034161"/>
                  </a:lnTo>
                  <a:lnTo>
                    <a:pt x="37375" y="1026871"/>
                  </a:lnTo>
                  <a:lnTo>
                    <a:pt x="0" y="968756"/>
                  </a:lnTo>
                  <a:close/>
                </a:path>
                <a:path w="400684" h="1109345">
                  <a:moveTo>
                    <a:pt x="37375" y="1026871"/>
                  </a:moveTo>
                  <a:lnTo>
                    <a:pt x="34925" y="1034161"/>
                  </a:lnTo>
                  <a:lnTo>
                    <a:pt x="52958" y="1040130"/>
                  </a:lnTo>
                  <a:lnTo>
                    <a:pt x="53983" y="1037082"/>
                  </a:lnTo>
                  <a:lnTo>
                    <a:pt x="43941" y="1037082"/>
                  </a:lnTo>
                  <a:lnTo>
                    <a:pt x="37375" y="1026871"/>
                  </a:lnTo>
                  <a:close/>
                </a:path>
                <a:path w="400684" h="1109345">
                  <a:moveTo>
                    <a:pt x="120395" y="1009269"/>
                  </a:moveTo>
                  <a:lnTo>
                    <a:pt x="55382" y="1032920"/>
                  </a:lnTo>
                  <a:lnTo>
                    <a:pt x="52958" y="1040130"/>
                  </a:lnTo>
                  <a:lnTo>
                    <a:pt x="89339" y="1040130"/>
                  </a:lnTo>
                  <a:lnTo>
                    <a:pt x="120395" y="1009269"/>
                  </a:lnTo>
                  <a:close/>
                </a:path>
                <a:path w="400684" h="1109345">
                  <a:moveTo>
                    <a:pt x="382524" y="0"/>
                  </a:moveTo>
                  <a:lnTo>
                    <a:pt x="37375" y="1026871"/>
                  </a:lnTo>
                  <a:lnTo>
                    <a:pt x="43941" y="1037082"/>
                  </a:lnTo>
                  <a:lnTo>
                    <a:pt x="55382" y="1032920"/>
                  </a:lnTo>
                  <a:lnTo>
                    <a:pt x="400557" y="6096"/>
                  </a:lnTo>
                  <a:lnTo>
                    <a:pt x="382524" y="0"/>
                  </a:lnTo>
                  <a:close/>
                </a:path>
                <a:path w="400684" h="1109345">
                  <a:moveTo>
                    <a:pt x="55382" y="1032920"/>
                  </a:moveTo>
                  <a:lnTo>
                    <a:pt x="43941" y="1037082"/>
                  </a:lnTo>
                  <a:lnTo>
                    <a:pt x="53983" y="1037082"/>
                  </a:lnTo>
                  <a:lnTo>
                    <a:pt x="55382" y="103292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488" y="4250435"/>
              <a:ext cx="783335" cy="749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6523" y="1891411"/>
            <a:ext cx="114407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DDoS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include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amplification,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application,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operational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technology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45589" y="3162554"/>
            <a:ext cx="4375150" cy="4294505"/>
            <a:chOff x="1545589" y="3162554"/>
            <a:chExt cx="4375150" cy="4294505"/>
          </a:xfrm>
        </p:grpSpPr>
        <p:sp>
          <p:nvSpPr>
            <p:cNvPr id="4" name="object 4"/>
            <p:cNvSpPr/>
            <p:nvPr/>
          </p:nvSpPr>
          <p:spPr>
            <a:xfrm>
              <a:off x="1701545" y="3175254"/>
              <a:ext cx="3787140" cy="3645535"/>
            </a:xfrm>
            <a:custGeom>
              <a:avLst/>
              <a:gdLst/>
              <a:ahLst/>
              <a:cxnLst/>
              <a:rect l="l" t="t" r="r" b="b"/>
              <a:pathLst>
                <a:path w="3787140" h="3645534">
                  <a:moveTo>
                    <a:pt x="0" y="364490"/>
                  </a:moveTo>
                  <a:lnTo>
                    <a:pt x="2851" y="315032"/>
                  </a:lnTo>
                  <a:lnTo>
                    <a:pt x="11156" y="267596"/>
                  </a:lnTo>
                  <a:lnTo>
                    <a:pt x="24544" y="222617"/>
                  </a:lnTo>
                  <a:lnTo>
                    <a:pt x="42643" y="180528"/>
                  </a:lnTo>
                  <a:lnTo>
                    <a:pt x="65081" y="141764"/>
                  </a:lnTo>
                  <a:lnTo>
                    <a:pt x="91487" y="106759"/>
                  </a:lnTo>
                  <a:lnTo>
                    <a:pt x="121488" y="75948"/>
                  </a:lnTo>
                  <a:lnTo>
                    <a:pt x="154714" y="49765"/>
                  </a:lnTo>
                  <a:lnTo>
                    <a:pt x="190791" y="28644"/>
                  </a:lnTo>
                  <a:lnTo>
                    <a:pt x="229349" y="13020"/>
                  </a:lnTo>
                  <a:lnTo>
                    <a:pt x="270016" y="3327"/>
                  </a:lnTo>
                  <a:lnTo>
                    <a:pt x="312420" y="0"/>
                  </a:lnTo>
                  <a:lnTo>
                    <a:pt x="3474720" y="0"/>
                  </a:lnTo>
                  <a:lnTo>
                    <a:pt x="3517123" y="3327"/>
                  </a:lnTo>
                  <a:lnTo>
                    <a:pt x="3557790" y="13020"/>
                  </a:lnTo>
                  <a:lnTo>
                    <a:pt x="3596348" y="28644"/>
                  </a:lnTo>
                  <a:lnTo>
                    <a:pt x="3632425" y="49765"/>
                  </a:lnTo>
                  <a:lnTo>
                    <a:pt x="3665651" y="75948"/>
                  </a:lnTo>
                  <a:lnTo>
                    <a:pt x="3695652" y="106759"/>
                  </a:lnTo>
                  <a:lnTo>
                    <a:pt x="3722058" y="141764"/>
                  </a:lnTo>
                  <a:lnTo>
                    <a:pt x="3744496" y="180528"/>
                  </a:lnTo>
                  <a:lnTo>
                    <a:pt x="3762595" y="222617"/>
                  </a:lnTo>
                  <a:lnTo>
                    <a:pt x="3775983" y="267596"/>
                  </a:lnTo>
                  <a:lnTo>
                    <a:pt x="3784288" y="315032"/>
                  </a:lnTo>
                  <a:lnTo>
                    <a:pt x="3787140" y="364490"/>
                  </a:lnTo>
                  <a:lnTo>
                    <a:pt x="3787140" y="3280918"/>
                  </a:lnTo>
                  <a:lnTo>
                    <a:pt x="3784288" y="3330375"/>
                  </a:lnTo>
                  <a:lnTo>
                    <a:pt x="3775983" y="3377811"/>
                  </a:lnTo>
                  <a:lnTo>
                    <a:pt x="3762595" y="3422790"/>
                  </a:lnTo>
                  <a:lnTo>
                    <a:pt x="3744496" y="3464879"/>
                  </a:lnTo>
                  <a:lnTo>
                    <a:pt x="3722058" y="3503643"/>
                  </a:lnTo>
                  <a:lnTo>
                    <a:pt x="3695652" y="3538648"/>
                  </a:lnTo>
                  <a:lnTo>
                    <a:pt x="3665651" y="3569459"/>
                  </a:lnTo>
                  <a:lnTo>
                    <a:pt x="3632425" y="3595642"/>
                  </a:lnTo>
                  <a:lnTo>
                    <a:pt x="3596348" y="3616763"/>
                  </a:lnTo>
                  <a:lnTo>
                    <a:pt x="3557790" y="3632387"/>
                  </a:lnTo>
                  <a:lnTo>
                    <a:pt x="3517123" y="3642080"/>
                  </a:lnTo>
                  <a:lnTo>
                    <a:pt x="3474720" y="3645408"/>
                  </a:lnTo>
                  <a:lnTo>
                    <a:pt x="312420" y="3645408"/>
                  </a:lnTo>
                  <a:lnTo>
                    <a:pt x="270016" y="3642080"/>
                  </a:lnTo>
                  <a:lnTo>
                    <a:pt x="229349" y="3632387"/>
                  </a:lnTo>
                  <a:lnTo>
                    <a:pt x="190791" y="3616763"/>
                  </a:lnTo>
                  <a:lnTo>
                    <a:pt x="154714" y="3595642"/>
                  </a:lnTo>
                  <a:lnTo>
                    <a:pt x="121488" y="3569459"/>
                  </a:lnTo>
                  <a:lnTo>
                    <a:pt x="91487" y="3538648"/>
                  </a:lnTo>
                  <a:lnTo>
                    <a:pt x="65081" y="3503643"/>
                  </a:lnTo>
                  <a:lnTo>
                    <a:pt x="42643" y="3464879"/>
                  </a:lnTo>
                  <a:lnTo>
                    <a:pt x="24544" y="3422790"/>
                  </a:lnTo>
                  <a:lnTo>
                    <a:pt x="11156" y="3377811"/>
                  </a:lnTo>
                  <a:lnTo>
                    <a:pt x="2851" y="3330375"/>
                  </a:lnTo>
                  <a:lnTo>
                    <a:pt x="0" y="3280918"/>
                  </a:lnTo>
                  <a:lnTo>
                    <a:pt x="0" y="364490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58289" y="6198870"/>
              <a:ext cx="4349750" cy="1245235"/>
            </a:xfrm>
            <a:custGeom>
              <a:avLst/>
              <a:gdLst/>
              <a:ahLst/>
              <a:cxnLst/>
              <a:rect l="l" t="t" r="r" b="b"/>
              <a:pathLst>
                <a:path w="4349750" h="1245234">
                  <a:moveTo>
                    <a:pt x="4176522" y="0"/>
                  </a:moveTo>
                  <a:lnTo>
                    <a:pt x="172973" y="0"/>
                  </a:lnTo>
                  <a:lnTo>
                    <a:pt x="118311" y="6347"/>
                  </a:lnTo>
                  <a:lnTo>
                    <a:pt x="70829" y="24022"/>
                  </a:lnTo>
                  <a:lnTo>
                    <a:pt x="33381" y="50968"/>
                  </a:lnTo>
                  <a:lnTo>
                    <a:pt x="8820" y="85132"/>
                  </a:lnTo>
                  <a:lnTo>
                    <a:pt x="0" y="124459"/>
                  </a:lnTo>
                  <a:lnTo>
                    <a:pt x="0" y="1120647"/>
                  </a:lnTo>
                  <a:lnTo>
                    <a:pt x="8820" y="1159975"/>
                  </a:lnTo>
                  <a:lnTo>
                    <a:pt x="33381" y="1194139"/>
                  </a:lnTo>
                  <a:lnTo>
                    <a:pt x="70829" y="1221085"/>
                  </a:lnTo>
                  <a:lnTo>
                    <a:pt x="118311" y="1238760"/>
                  </a:lnTo>
                  <a:lnTo>
                    <a:pt x="172973" y="1245107"/>
                  </a:lnTo>
                  <a:lnTo>
                    <a:pt x="4176522" y="1245107"/>
                  </a:lnTo>
                  <a:lnTo>
                    <a:pt x="4231184" y="1238760"/>
                  </a:lnTo>
                  <a:lnTo>
                    <a:pt x="4278666" y="1221085"/>
                  </a:lnTo>
                  <a:lnTo>
                    <a:pt x="4316114" y="1194139"/>
                  </a:lnTo>
                  <a:lnTo>
                    <a:pt x="4340675" y="1159975"/>
                  </a:lnTo>
                  <a:lnTo>
                    <a:pt x="4349496" y="1120647"/>
                  </a:lnTo>
                  <a:lnTo>
                    <a:pt x="4349496" y="124459"/>
                  </a:lnTo>
                  <a:lnTo>
                    <a:pt x="4340675" y="85132"/>
                  </a:lnTo>
                  <a:lnTo>
                    <a:pt x="4316114" y="50968"/>
                  </a:lnTo>
                  <a:lnTo>
                    <a:pt x="4278666" y="24022"/>
                  </a:lnTo>
                  <a:lnTo>
                    <a:pt x="4231184" y="6347"/>
                  </a:lnTo>
                  <a:lnTo>
                    <a:pt x="417652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58289" y="6198870"/>
              <a:ext cx="4349750" cy="1245235"/>
            </a:xfrm>
            <a:custGeom>
              <a:avLst/>
              <a:gdLst/>
              <a:ahLst/>
              <a:cxnLst/>
              <a:rect l="l" t="t" r="r" b="b"/>
              <a:pathLst>
                <a:path w="4349750" h="1245234">
                  <a:moveTo>
                    <a:pt x="0" y="124459"/>
                  </a:moveTo>
                  <a:lnTo>
                    <a:pt x="8820" y="85132"/>
                  </a:lnTo>
                  <a:lnTo>
                    <a:pt x="33381" y="50968"/>
                  </a:lnTo>
                  <a:lnTo>
                    <a:pt x="70829" y="24022"/>
                  </a:lnTo>
                  <a:lnTo>
                    <a:pt x="118311" y="6347"/>
                  </a:lnTo>
                  <a:lnTo>
                    <a:pt x="172973" y="0"/>
                  </a:lnTo>
                  <a:lnTo>
                    <a:pt x="4176522" y="0"/>
                  </a:lnTo>
                  <a:lnTo>
                    <a:pt x="4231184" y="6347"/>
                  </a:lnTo>
                  <a:lnTo>
                    <a:pt x="4278666" y="24022"/>
                  </a:lnTo>
                  <a:lnTo>
                    <a:pt x="4316114" y="50968"/>
                  </a:lnTo>
                  <a:lnTo>
                    <a:pt x="4340675" y="85132"/>
                  </a:lnTo>
                  <a:lnTo>
                    <a:pt x="4349496" y="124459"/>
                  </a:lnTo>
                  <a:lnTo>
                    <a:pt x="4349496" y="1120647"/>
                  </a:lnTo>
                  <a:lnTo>
                    <a:pt x="4340675" y="1159975"/>
                  </a:lnTo>
                  <a:lnTo>
                    <a:pt x="4316114" y="1194139"/>
                  </a:lnTo>
                  <a:lnTo>
                    <a:pt x="4278666" y="1221085"/>
                  </a:lnTo>
                  <a:lnTo>
                    <a:pt x="4231184" y="1238760"/>
                  </a:lnTo>
                  <a:lnTo>
                    <a:pt x="4176522" y="1245107"/>
                  </a:lnTo>
                  <a:lnTo>
                    <a:pt x="172973" y="1245107"/>
                  </a:lnTo>
                  <a:lnTo>
                    <a:pt x="118311" y="1238760"/>
                  </a:lnTo>
                  <a:lnTo>
                    <a:pt x="70829" y="1221085"/>
                  </a:lnTo>
                  <a:lnTo>
                    <a:pt x="33381" y="1194139"/>
                  </a:lnTo>
                  <a:lnTo>
                    <a:pt x="8820" y="1159975"/>
                  </a:lnTo>
                  <a:lnTo>
                    <a:pt x="0" y="1120647"/>
                  </a:lnTo>
                  <a:lnTo>
                    <a:pt x="0" y="1244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198361" y="3281426"/>
            <a:ext cx="4452620" cy="4504690"/>
            <a:chOff x="6198361" y="3281426"/>
            <a:chExt cx="4452620" cy="4504690"/>
          </a:xfrm>
        </p:grpSpPr>
        <p:sp>
          <p:nvSpPr>
            <p:cNvPr id="8" name="object 8"/>
            <p:cNvSpPr/>
            <p:nvPr/>
          </p:nvSpPr>
          <p:spPr>
            <a:xfrm>
              <a:off x="6428993" y="3917442"/>
              <a:ext cx="3787140" cy="3855720"/>
            </a:xfrm>
            <a:custGeom>
              <a:avLst/>
              <a:gdLst/>
              <a:ahLst/>
              <a:cxnLst/>
              <a:rect l="l" t="t" r="r" b="b"/>
              <a:pathLst>
                <a:path w="3787140" h="3855720">
                  <a:moveTo>
                    <a:pt x="0" y="385572"/>
                  </a:moveTo>
                  <a:lnTo>
                    <a:pt x="2851" y="333245"/>
                  </a:lnTo>
                  <a:lnTo>
                    <a:pt x="11156" y="283060"/>
                  </a:lnTo>
                  <a:lnTo>
                    <a:pt x="24544" y="235475"/>
                  </a:lnTo>
                  <a:lnTo>
                    <a:pt x="42643" y="190951"/>
                  </a:lnTo>
                  <a:lnTo>
                    <a:pt x="65081" y="149946"/>
                  </a:lnTo>
                  <a:lnTo>
                    <a:pt x="91487" y="112918"/>
                  </a:lnTo>
                  <a:lnTo>
                    <a:pt x="121488" y="80328"/>
                  </a:lnTo>
                  <a:lnTo>
                    <a:pt x="154714" y="52634"/>
                  </a:lnTo>
                  <a:lnTo>
                    <a:pt x="190791" y="30295"/>
                  </a:lnTo>
                  <a:lnTo>
                    <a:pt x="229349" y="13770"/>
                  </a:lnTo>
                  <a:lnTo>
                    <a:pt x="270016" y="3519"/>
                  </a:lnTo>
                  <a:lnTo>
                    <a:pt x="312420" y="0"/>
                  </a:lnTo>
                  <a:lnTo>
                    <a:pt x="3474720" y="0"/>
                  </a:lnTo>
                  <a:lnTo>
                    <a:pt x="3517123" y="3519"/>
                  </a:lnTo>
                  <a:lnTo>
                    <a:pt x="3557790" y="13770"/>
                  </a:lnTo>
                  <a:lnTo>
                    <a:pt x="3596348" y="30295"/>
                  </a:lnTo>
                  <a:lnTo>
                    <a:pt x="3632425" y="52634"/>
                  </a:lnTo>
                  <a:lnTo>
                    <a:pt x="3665651" y="80328"/>
                  </a:lnTo>
                  <a:lnTo>
                    <a:pt x="3695652" y="112918"/>
                  </a:lnTo>
                  <a:lnTo>
                    <a:pt x="3722058" y="149946"/>
                  </a:lnTo>
                  <a:lnTo>
                    <a:pt x="3744496" y="190951"/>
                  </a:lnTo>
                  <a:lnTo>
                    <a:pt x="3762595" y="235475"/>
                  </a:lnTo>
                  <a:lnTo>
                    <a:pt x="3775983" y="283060"/>
                  </a:lnTo>
                  <a:lnTo>
                    <a:pt x="3784288" y="333245"/>
                  </a:lnTo>
                  <a:lnTo>
                    <a:pt x="3787139" y="385572"/>
                  </a:lnTo>
                  <a:lnTo>
                    <a:pt x="3787139" y="3470148"/>
                  </a:lnTo>
                  <a:lnTo>
                    <a:pt x="3784288" y="3522474"/>
                  </a:lnTo>
                  <a:lnTo>
                    <a:pt x="3775983" y="3572659"/>
                  </a:lnTo>
                  <a:lnTo>
                    <a:pt x="3762595" y="3620244"/>
                  </a:lnTo>
                  <a:lnTo>
                    <a:pt x="3744496" y="3664768"/>
                  </a:lnTo>
                  <a:lnTo>
                    <a:pt x="3722058" y="3705773"/>
                  </a:lnTo>
                  <a:lnTo>
                    <a:pt x="3695652" y="3742801"/>
                  </a:lnTo>
                  <a:lnTo>
                    <a:pt x="3665651" y="3775391"/>
                  </a:lnTo>
                  <a:lnTo>
                    <a:pt x="3632425" y="3803085"/>
                  </a:lnTo>
                  <a:lnTo>
                    <a:pt x="3596348" y="3825424"/>
                  </a:lnTo>
                  <a:lnTo>
                    <a:pt x="3557790" y="3841949"/>
                  </a:lnTo>
                  <a:lnTo>
                    <a:pt x="3517123" y="3852200"/>
                  </a:lnTo>
                  <a:lnTo>
                    <a:pt x="3474720" y="3855720"/>
                  </a:lnTo>
                  <a:lnTo>
                    <a:pt x="312420" y="3855720"/>
                  </a:lnTo>
                  <a:lnTo>
                    <a:pt x="270016" y="3852200"/>
                  </a:lnTo>
                  <a:lnTo>
                    <a:pt x="229349" y="3841949"/>
                  </a:lnTo>
                  <a:lnTo>
                    <a:pt x="190791" y="3825424"/>
                  </a:lnTo>
                  <a:lnTo>
                    <a:pt x="154714" y="3803085"/>
                  </a:lnTo>
                  <a:lnTo>
                    <a:pt x="121488" y="3775391"/>
                  </a:lnTo>
                  <a:lnTo>
                    <a:pt x="91487" y="3742801"/>
                  </a:lnTo>
                  <a:lnTo>
                    <a:pt x="65081" y="3705773"/>
                  </a:lnTo>
                  <a:lnTo>
                    <a:pt x="42643" y="3664768"/>
                  </a:lnTo>
                  <a:lnTo>
                    <a:pt x="24544" y="3620244"/>
                  </a:lnTo>
                  <a:lnTo>
                    <a:pt x="11156" y="3572659"/>
                  </a:lnTo>
                  <a:lnTo>
                    <a:pt x="2851" y="3522474"/>
                  </a:lnTo>
                  <a:lnTo>
                    <a:pt x="0" y="3470148"/>
                  </a:lnTo>
                  <a:lnTo>
                    <a:pt x="0" y="385572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11061" y="3294126"/>
              <a:ext cx="4427220" cy="1245235"/>
            </a:xfrm>
            <a:custGeom>
              <a:avLst/>
              <a:gdLst/>
              <a:ahLst/>
              <a:cxnLst/>
              <a:rect l="l" t="t" r="r" b="b"/>
              <a:pathLst>
                <a:path w="4427220" h="1245235">
                  <a:moveTo>
                    <a:pt x="4251197" y="0"/>
                  </a:moveTo>
                  <a:lnTo>
                    <a:pt x="176022" y="0"/>
                  </a:lnTo>
                  <a:lnTo>
                    <a:pt x="120408" y="6347"/>
                  </a:lnTo>
                  <a:lnTo>
                    <a:pt x="72091" y="24022"/>
                  </a:lnTo>
                  <a:lnTo>
                    <a:pt x="33979" y="50968"/>
                  </a:lnTo>
                  <a:lnTo>
                    <a:pt x="8979" y="85132"/>
                  </a:lnTo>
                  <a:lnTo>
                    <a:pt x="0" y="124460"/>
                  </a:lnTo>
                  <a:lnTo>
                    <a:pt x="0" y="1120648"/>
                  </a:lnTo>
                  <a:lnTo>
                    <a:pt x="8979" y="1159975"/>
                  </a:lnTo>
                  <a:lnTo>
                    <a:pt x="33979" y="1194139"/>
                  </a:lnTo>
                  <a:lnTo>
                    <a:pt x="72091" y="1221085"/>
                  </a:lnTo>
                  <a:lnTo>
                    <a:pt x="120408" y="1238760"/>
                  </a:lnTo>
                  <a:lnTo>
                    <a:pt x="176022" y="1245108"/>
                  </a:lnTo>
                  <a:lnTo>
                    <a:pt x="4251197" y="1245108"/>
                  </a:lnTo>
                  <a:lnTo>
                    <a:pt x="4306811" y="1238760"/>
                  </a:lnTo>
                  <a:lnTo>
                    <a:pt x="4355128" y="1221085"/>
                  </a:lnTo>
                  <a:lnTo>
                    <a:pt x="4393240" y="1194139"/>
                  </a:lnTo>
                  <a:lnTo>
                    <a:pt x="4418240" y="1159975"/>
                  </a:lnTo>
                  <a:lnTo>
                    <a:pt x="4427220" y="1120648"/>
                  </a:lnTo>
                  <a:lnTo>
                    <a:pt x="4427220" y="124460"/>
                  </a:lnTo>
                  <a:lnTo>
                    <a:pt x="4418240" y="85132"/>
                  </a:lnTo>
                  <a:lnTo>
                    <a:pt x="4393240" y="50968"/>
                  </a:lnTo>
                  <a:lnTo>
                    <a:pt x="4355128" y="24022"/>
                  </a:lnTo>
                  <a:lnTo>
                    <a:pt x="4306811" y="6347"/>
                  </a:lnTo>
                  <a:lnTo>
                    <a:pt x="425119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11061" y="3294126"/>
              <a:ext cx="4427220" cy="1245235"/>
            </a:xfrm>
            <a:custGeom>
              <a:avLst/>
              <a:gdLst/>
              <a:ahLst/>
              <a:cxnLst/>
              <a:rect l="l" t="t" r="r" b="b"/>
              <a:pathLst>
                <a:path w="4427220" h="1245235">
                  <a:moveTo>
                    <a:pt x="0" y="124460"/>
                  </a:moveTo>
                  <a:lnTo>
                    <a:pt x="8979" y="85132"/>
                  </a:lnTo>
                  <a:lnTo>
                    <a:pt x="33979" y="50968"/>
                  </a:lnTo>
                  <a:lnTo>
                    <a:pt x="72091" y="24022"/>
                  </a:lnTo>
                  <a:lnTo>
                    <a:pt x="120408" y="6347"/>
                  </a:lnTo>
                  <a:lnTo>
                    <a:pt x="176022" y="0"/>
                  </a:lnTo>
                  <a:lnTo>
                    <a:pt x="4251197" y="0"/>
                  </a:lnTo>
                  <a:lnTo>
                    <a:pt x="4306811" y="6347"/>
                  </a:lnTo>
                  <a:lnTo>
                    <a:pt x="4355128" y="24022"/>
                  </a:lnTo>
                  <a:lnTo>
                    <a:pt x="4393240" y="50968"/>
                  </a:lnTo>
                  <a:lnTo>
                    <a:pt x="4418240" y="85132"/>
                  </a:lnTo>
                  <a:lnTo>
                    <a:pt x="4427220" y="124460"/>
                  </a:lnTo>
                  <a:lnTo>
                    <a:pt x="4427220" y="1120648"/>
                  </a:lnTo>
                  <a:lnTo>
                    <a:pt x="4418240" y="1159975"/>
                  </a:lnTo>
                  <a:lnTo>
                    <a:pt x="4393240" y="1194139"/>
                  </a:lnTo>
                  <a:lnTo>
                    <a:pt x="4355128" y="1221085"/>
                  </a:lnTo>
                  <a:lnTo>
                    <a:pt x="4306811" y="1238760"/>
                  </a:lnTo>
                  <a:lnTo>
                    <a:pt x="4251197" y="1245108"/>
                  </a:lnTo>
                  <a:lnTo>
                    <a:pt x="176022" y="1245108"/>
                  </a:lnTo>
                  <a:lnTo>
                    <a:pt x="120408" y="1238760"/>
                  </a:lnTo>
                  <a:lnTo>
                    <a:pt x="72091" y="1221085"/>
                  </a:lnTo>
                  <a:lnTo>
                    <a:pt x="33979" y="1194139"/>
                  </a:lnTo>
                  <a:lnTo>
                    <a:pt x="8979" y="1159975"/>
                  </a:lnTo>
                  <a:lnTo>
                    <a:pt x="0" y="1120648"/>
                  </a:lnTo>
                  <a:lnTo>
                    <a:pt x="0" y="1244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0982197" y="3162554"/>
            <a:ext cx="4393565" cy="4294505"/>
            <a:chOff x="10982197" y="3162554"/>
            <a:chExt cx="4393565" cy="4294505"/>
          </a:xfrm>
        </p:grpSpPr>
        <p:sp>
          <p:nvSpPr>
            <p:cNvPr id="12" name="object 12"/>
            <p:cNvSpPr/>
            <p:nvPr/>
          </p:nvSpPr>
          <p:spPr>
            <a:xfrm>
              <a:off x="11156441" y="3175254"/>
              <a:ext cx="3787140" cy="3647440"/>
            </a:xfrm>
            <a:custGeom>
              <a:avLst/>
              <a:gdLst/>
              <a:ahLst/>
              <a:cxnLst/>
              <a:rect l="l" t="t" r="r" b="b"/>
              <a:pathLst>
                <a:path w="3787140" h="3647440">
                  <a:moveTo>
                    <a:pt x="0" y="364744"/>
                  </a:moveTo>
                  <a:lnTo>
                    <a:pt x="3330" y="315254"/>
                  </a:lnTo>
                  <a:lnTo>
                    <a:pt x="13030" y="267787"/>
                  </a:lnTo>
                  <a:lnTo>
                    <a:pt x="28666" y="222777"/>
                  </a:lnTo>
                  <a:lnTo>
                    <a:pt x="49802" y="180659"/>
                  </a:lnTo>
                  <a:lnTo>
                    <a:pt x="76005" y="141868"/>
                  </a:lnTo>
                  <a:lnTo>
                    <a:pt x="106838" y="106838"/>
                  </a:lnTo>
                  <a:lnTo>
                    <a:pt x="141868" y="76005"/>
                  </a:lnTo>
                  <a:lnTo>
                    <a:pt x="180659" y="49802"/>
                  </a:lnTo>
                  <a:lnTo>
                    <a:pt x="222777" y="28666"/>
                  </a:lnTo>
                  <a:lnTo>
                    <a:pt x="267787" y="13030"/>
                  </a:lnTo>
                  <a:lnTo>
                    <a:pt x="315254" y="3330"/>
                  </a:lnTo>
                  <a:lnTo>
                    <a:pt x="364743" y="0"/>
                  </a:lnTo>
                  <a:lnTo>
                    <a:pt x="3422396" y="0"/>
                  </a:lnTo>
                  <a:lnTo>
                    <a:pt x="3471885" y="3330"/>
                  </a:lnTo>
                  <a:lnTo>
                    <a:pt x="3519352" y="13030"/>
                  </a:lnTo>
                  <a:lnTo>
                    <a:pt x="3564362" y="28666"/>
                  </a:lnTo>
                  <a:lnTo>
                    <a:pt x="3606480" y="49802"/>
                  </a:lnTo>
                  <a:lnTo>
                    <a:pt x="3645271" y="76005"/>
                  </a:lnTo>
                  <a:lnTo>
                    <a:pt x="3680301" y="106838"/>
                  </a:lnTo>
                  <a:lnTo>
                    <a:pt x="3711134" y="141868"/>
                  </a:lnTo>
                  <a:lnTo>
                    <a:pt x="3737337" y="180659"/>
                  </a:lnTo>
                  <a:lnTo>
                    <a:pt x="3758473" y="222777"/>
                  </a:lnTo>
                  <a:lnTo>
                    <a:pt x="3774109" y="267787"/>
                  </a:lnTo>
                  <a:lnTo>
                    <a:pt x="3783809" y="315254"/>
                  </a:lnTo>
                  <a:lnTo>
                    <a:pt x="3787140" y="364744"/>
                  </a:lnTo>
                  <a:lnTo>
                    <a:pt x="3787140" y="3282188"/>
                  </a:lnTo>
                  <a:lnTo>
                    <a:pt x="3783809" y="3331677"/>
                  </a:lnTo>
                  <a:lnTo>
                    <a:pt x="3774109" y="3379144"/>
                  </a:lnTo>
                  <a:lnTo>
                    <a:pt x="3758473" y="3424154"/>
                  </a:lnTo>
                  <a:lnTo>
                    <a:pt x="3737337" y="3466272"/>
                  </a:lnTo>
                  <a:lnTo>
                    <a:pt x="3711134" y="3505063"/>
                  </a:lnTo>
                  <a:lnTo>
                    <a:pt x="3680301" y="3540093"/>
                  </a:lnTo>
                  <a:lnTo>
                    <a:pt x="3645271" y="3570926"/>
                  </a:lnTo>
                  <a:lnTo>
                    <a:pt x="3606480" y="3597129"/>
                  </a:lnTo>
                  <a:lnTo>
                    <a:pt x="3564362" y="3618265"/>
                  </a:lnTo>
                  <a:lnTo>
                    <a:pt x="3519352" y="3633901"/>
                  </a:lnTo>
                  <a:lnTo>
                    <a:pt x="3471885" y="3643601"/>
                  </a:lnTo>
                  <a:lnTo>
                    <a:pt x="3422396" y="3646932"/>
                  </a:lnTo>
                  <a:lnTo>
                    <a:pt x="364743" y="3646932"/>
                  </a:lnTo>
                  <a:lnTo>
                    <a:pt x="315254" y="3643601"/>
                  </a:lnTo>
                  <a:lnTo>
                    <a:pt x="267787" y="3633901"/>
                  </a:lnTo>
                  <a:lnTo>
                    <a:pt x="222777" y="3618265"/>
                  </a:lnTo>
                  <a:lnTo>
                    <a:pt x="180659" y="3597129"/>
                  </a:lnTo>
                  <a:lnTo>
                    <a:pt x="141868" y="3570926"/>
                  </a:lnTo>
                  <a:lnTo>
                    <a:pt x="106838" y="3540093"/>
                  </a:lnTo>
                  <a:lnTo>
                    <a:pt x="76005" y="3505063"/>
                  </a:lnTo>
                  <a:lnTo>
                    <a:pt x="49802" y="3466272"/>
                  </a:lnTo>
                  <a:lnTo>
                    <a:pt x="28666" y="3424154"/>
                  </a:lnTo>
                  <a:lnTo>
                    <a:pt x="13030" y="3379144"/>
                  </a:lnTo>
                  <a:lnTo>
                    <a:pt x="3330" y="3331677"/>
                  </a:lnTo>
                  <a:lnTo>
                    <a:pt x="0" y="3282188"/>
                  </a:lnTo>
                  <a:lnTo>
                    <a:pt x="0" y="364744"/>
                  </a:lnTo>
                  <a:close/>
                </a:path>
              </a:pathLst>
            </a:custGeom>
            <a:ln w="254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994897" y="6198870"/>
              <a:ext cx="4368165" cy="1245235"/>
            </a:xfrm>
            <a:custGeom>
              <a:avLst/>
              <a:gdLst/>
              <a:ahLst/>
              <a:cxnLst/>
              <a:rect l="l" t="t" r="r" b="b"/>
              <a:pathLst>
                <a:path w="4368165" h="1245234">
                  <a:moveTo>
                    <a:pt x="4194048" y="0"/>
                  </a:moveTo>
                  <a:lnTo>
                    <a:pt x="173735" y="0"/>
                  </a:lnTo>
                  <a:lnTo>
                    <a:pt x="118798" y="6347"/>
                  </a:lnTo>
                  <a:lnTo>
                    <a:pt x="71103" y="24022"/>
                  </a:lnTo>
                  <a:lnTo>
                    <a:pt x="33503" y="50968"/>
                  </a:lnTo>
                  <a:lnTo>
                    <a:pt x="8851" y="85132"/>
                  </a:lnTo>
                  <a:lnTo>
                    <a:pt x="0" y="124459"/>
                  </a:lnTo>
                  <a:lnTo>
                    <a:pt x="0" y="1120647"/>
                  </a:lnTo>
                  <a:lnTo>
                    <a:pt x="8851" y="1159975"/>
                  </a:lnTo>
                  <a:lnTo>
                    <a:pt x="33503" y="1194139"/>
                  </a:lnTo>
                  <a:lnTo>
                    <a:pt x="71103" y="1221085"/>
                  </a:lnTo>
                  <a:lnTo>
                    <a:pt x="118798" y="1238760"/>
                  </a:lnTo>
                  <a:lnTo>
                    <a:pt x="173735" y="1245107"/>
                  </a:lnTo>
                  <a:lnTo>
                    <a:pt x="4194048" y="1245107"/>
                  </a:lnTo>
                  <a:lnTo>
                    <a:pt x="4248985" y="1238760"/>
                  </a:lnTo>
                  <a:lnTo>
                    <a:pt x="4296680" y="1221085"/>
                  </a:lnTo>
                  <a:lnTo>
                    <a:pt x="4334280" y="1194139"/>
                  </a:lnTo>
                  <a:lnTo>
                    <a:pt x="4358932" y="1159975"/>
                  </a:lnTo>
                  <a:lnTo>
                    <a:pt x="4367784" y="1120647"/>
                  </a:lnTo>
                  <a:lnTo>
                    <a:pt x="4367784" y="124459"/>
                  </a:lnTo>
                  <a:lnTo>
                    <a:pt x="4358932" y="85132"/>
                  </a:lnTo>
                  <a:lnTo>
                    <a:pt x="4334280" y="50968"/>
                  </a:lnTo>
                  <a:lnTo>
                    <a:pt x="4296680" y="24022"/>
                  </a:lnTo>
                  <a:lnTo>
                    <a:pt x="4248985" y="6347"/>
                  </a:lnTo>
                  <a:lnTo>
                    <a:pt x="419404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94897" y="6198870"/>
              <a:ext cx="4368165" cy="1245235"/>
            </a:xfrm>
            <a:custGeom>
              <a:avLst/>
              <a:gdLst/>
              <a:ahLst/>
              <a:cxnLst/>
              <a:rect l="l" t="t" r="r" b="b"/>
              <a:pathLst>
                <a:path w="4368165" h="1245234">
                  <a:moveTo>
                    <a:pt x="0" y="124459"/>
                  </a:moveTo>
                  <a:lnTo>
                    <a:pt x="8851" y="85132"/>
                  </a:lnTo>
                  <a:lnTo>
                    <a:pt x="33503" y="50968"/>
                  </a:lnTo>
                  <a:lnTo>
                    <a:pt x="71103" y="24022"/>
                  </a:lnTo>
                  <a:lnTo>
                    <a:pt x="118798" y="6347"/>
                  </a:lnTo>
                  <a:lnTo>
                    <a:pt x="173735" y="0"/>
                  </a:lnTo>
                  <a:lnTo>
                    <a:pt x="4194048" y="0"/>
                  </a:lnTo>
                  <a:lnTo>
                    <a:pt x="4248985" y="6347"/>
                  </a:lnTo>
                  <a:lnTo>
                    <a:pt x="4296680" y="24022"/>
                  </a:lnTo>
                  <a:lnTo>
                    <a:pt x="4334280" y="50968"/>
                  </a:lnTo>
                  <a:lnTo>
                    <a:pt x="4358932" y="85132"/>
                  </a:lnTo>
                  <a:lnTo>
                    <a:pt x="4367784" y="124459"/>
                  </a:lnTo>
                  <a:lnTo>
                    <a:pt x="4367784" y="1120647"/>
                  </a:lnTo>
                  <a:lnTo>
                    <a:pt x="4358932" y="1159975"/>
                  </a:lnTo>
                  <a:lnTo>
                    <a:pt x="4334280" y="1194139"/>
                  </a:lnTo>
                  <a:lnTo>
                    <a:pt x="4296680" y="1221085"/>
                  </a:lnTo>
                  <a:lnTo>
                    <a:pt x="4248985" y="1238760"/>
                  </a:lnTo>
                  <a:lnTo>
                    <a:pt x="4194048" y="1245107"/>
                  </a:lnTo>
                  <a:lnTo>
                    <a:pt x="173735" y="1245107"/>
                  </a:lnTo>
                  <a:lnTo>
                    <a:pt x="118798" y="1238760"/>
                  </a:lnTo>
                  <a:lnTo>
                    <a:pt x="71103" y="1221085"/>
                  </a:lnTo>
                  <a:lnTo>
                    <a:pt x="33503" y="1194139"/>
                  </a:lnTo>
                  <a:lnTo>
                    <a:pt x="8851" y="1159975"/>
                  </a:lnTo>
                  <a:lnTo>
                    <a:pt x="0" y="1120647"/>
                  </a:lnTo>
                  <a:lnTo>
                    <a:pt x="0" y="1244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853689" y="6639000"/>
            <a:ext cx="26428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65" b="1">
                <a:solidFill>
                  <a:srgbClr val="FFFFFF"/>
                </a:solidFill>
                <a:latin typeface="Arial"/>
                <a:cs typeface="Arial"/>
              </a:rPr>
              <a:t>Amplification</a:t>
            </a:r>
            <a:r>
              <a:rPr dirty="0" sz="20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 b="1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5006" y="3718051"/>
            <a:ext cx="23768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 b="1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20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 b="1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29261" y="6443852"/>
            <a:ext cx="2920365" cy="60706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 indent="682625">
              <a:lnSpc>
                <a:spcPts val="2170"/>
              </a:lnSpc>
              <a:spcBef>
                <a:spcPts val="365"/>
              </a:spcBef>
            </a:pPr>
            <a:r>
              <a:rPr dirty="0" sz="2000" spc="80" b="1">
                <a:solidFill>
                  <a:srgbClr val="FFFFFF"/>
                </a:solidFill>
                <a:latin typeface="Arial"/>
                <a:cs typeface="Arial"/>
              </a:rPr>
              <a:t>Operational </a:t>
            </a:r>
            <a:r>
              <a:rPr dirty="0" sz="20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(OT)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 b="1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1029" y="3417630"/>
            <a:ext cx="3420110" cy="2239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5435" marR="171450" indent="-29337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05435" algn="l"/>
                <a:tab pos="306070" algn="l"/>
              </a:tabLst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Spoof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victi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dirty="0" sz="2000" spc="20">
                <a:solidFill>
                  <a:srgbClr val="3E3E3E"/>
                </a:solidFill>
                <a:latin typeface="Tahoma"/>
                <a:cs typeface="Tahoma"/>
              </a:rPr>
              <a:t>'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13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ess 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attempt to </a:t>
            </a:r>
            <a:r>
              <a:rPr dirty="0" sz="2000" spc="105">
                <a:solidFill>
                  <a:srgbClr val="3E3E3E"/>
                </a:solidFill>
                <a:latin typeface="Tahoma"/>
                <a:cs typeface="Tahoma"/>
              </a:rPr>
              <a:t>open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connections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endParaRPr sz="2000">
              <a:latin typeface="Tahoma"/>
              <a:cs typeface="Tahoma"/>
            </a:endParaRPr>
          </a:p>
          <a:p>
            <a:pPr marL="305435" indent="-293370">
              <a:lnSpc>
                <a:spcPct val="100000"/>
              </a:lnSpc>
              <a:spcBef>
                <a:spcPts val="1345"/>
              </a:spcBef>
              <a:buClr>
                <a:srgbClr val="000000"/>
              </a:buClr>
              <a:buChar char="•"/>
              <a:tabLst>
                <a:tab pos="305435" algn="l"/>
                <a:tab pos="306070" algn="l"/>
              </a:tabLst>
            </a:pP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Direct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Tahoma"/>
                <a:cs typeface="Tahoma"/>
              </a:rPr>
              <a:t>SY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N/A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espo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ses</a:t>
            </a:r>
            <a:endParaRPr sz="2000">
              <a:latin typeface="Tahoma"/>
              <a:cs typeface="Tahoma"/>
            </a:endParaRPr>
          </a:p>
          <a:p>
            <a:pPr marL="305435">
              <a:lnSpc>
                <a:spcPct val="100000"/>
              </a:lnSpc>
              <a:spcBef>
                <a:spcPts val="340"/>
              </a:spcBef>
            </a:pP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victim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89903" y="4761331"/>
            <a:ext cx="3465829" cy="2145665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Char char="•"/>
              <a:tabLst>
                <a:tab pos="304800" algn="l"/>
                <a:tab pos="305435" algn="l"/>
              </a:tabLst>
            </a:pP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Bogus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NTP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queries</a:t>
            </a:r>
            <a:endParaRPr sz="2000">
              <a:latin typeface="Tahoma"/>
              <a:cs typeface="Tahoma"/>
            </a:endParaRPr>
          </a:p>
          <a:p>
            <a:pPr marL="304800" indent="-292735">
              <a:lnSpc>
                <a:spcPct val="100000"/>
              </a:lnSpc>
              <a:spcBef>
                <a:spcPts val="1345"/>
              </a:spcBef>
              <a:buClr>
                <a:srgbClr val="000000"/>
              </a:buClr>
              <a:buChar char="•"/>
              <a:tabLst>
                <a:tab pos="304800" algn="l"/>
                <a:tab pos="305435" algn="l"/>
              </a:tabLst>
            </a:pP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Direct</a:t>
            </a:r>
            <a:r>
              <a:rPr dirty="0" sz="2000" spc="-1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responses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victim</a:t>
            </a:r>
            <a:endParaRPr sz="2000">
              <a:latin typeface="Tahoma"/>
              <a:cs typeface="Tahoma"/>
            </a:endParaRPr>
          </a:p>
          <a:p>
            <a:pPr marL="304800" marR="442595" indent="-292735">
              <a:lnSpc>
                <a:spcPct val="113999"/>
              </a:lnSpc>
              <a:spcBef>
                <a:spcPts val="1000"/>
              </a:spcBef>
              <a:buClr>
                <a:srgbClr val="000000"/>
              </a:buClr>
              <a:buChar char="•"/>
              <a:tabLst>
                <a:tab pos="304800" algn="l"/>
                <a:tab pos="305435" algn="l"/>
              </a:tabLst>
            </a:pP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Queries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constructed</a:t>
            </a:r>
            <a:r>
              <a:rPr dirty="0" sz="20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000" spc="-6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generate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large 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response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packets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17605" y="3756634"/>
            <a:ext cx="3156585" cy="18916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800" marR="526415" indent="-2927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04800" algn="l"/>
                <a:tab pos="305435" algn="l"/>
              </a:tabLst>
            </a:pP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DoS 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against 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ahoma"/>
                <a:cs typeface="Tahoma"/>
              </a:rPr>
              <a:t>embed</a:t>
            </a:r>
            <a:r>
              <a:rPr dirty="0" sz="2000" spc="9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sy</a:t>
            </a:r>
            <a:r>
              <a:rPr dirty="0" sz="2000" spc="4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tems</a:t>
            </a:r>
            <a:endParaRPr sz="2000">
              <a:latin typeface="Tahoma"/>
              <a:cs typeface="Tahoma"/>
            </a:endParaRPr>
          </a:p>
          <a:p>
            <a:pPr marL="304800" marR="5080" indent="-292735">
              <a:lnSpc>
                <a:spcPct val="113999"/>
              </a:lnSpc>
              <a:spcBef>
                <a:spcPts val="1005"/>
              </a:spcBef>
              <a:buClr>
                <a:srgbClr val="000000"/>
              </a:buClr>
              <a:buChar char="•"/>
              <a:tabLst>
                <a:tab pos="304800" algn="l"/>
                <a:tab pos="305435" algn="l"/>
              </a:tabLst>
            </a:pPr>
            <a:r>
              <a:rPr dirty="0" sz="2000" spc="140">
                <a:solidFill>
                  <a:srgbClr val="3E3E3E"/>
                </a:solidFill>
                <a:latin typeface="Tahoma"/>
                <a:cs typeface="Tahoma"/>
              </a:rPr>
              <a:t>More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vulnerable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175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raf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dirty="0" sz="20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pac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et</a:t>
            </a:r>
            <a:r>
              <a:rPr dirty="0" sz="2000" spc="55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dirty="0" sz="20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than  </a:t>
            </a:r>
            <a:r>
              <a:rPr dirty="0" sz="2000" spc="80">
                <a:solidFill>
                  <a:srgbClr val="3E3E3E"/>
                </a:solidFill>
                <a:latin typeface="Tahoma"/>
                <a:cs typeface="Tahoma"/>
              </a:rPr>
              <a:t>computing</a:t>
            </a:r>
            <a:r>
              <a:rPr dirty="0" sz="20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038585" y="6283705"/>
            <a:ext cx="1031240" cy="1031240"/>
            <a:chOff x="11038585" y="6283705"/>
            <a:chExt cx="1031240" cy="1031240"/>
          </a:xfrm>
        </p:grpSpPr>
        <p:sp>
          <p:nvSpPr>
            <p:cNvPr id="22" name="object 22"/>
            <p:cNvSpPr/>
            <p:nvPr/>
          </p:nvSpPr>
          <p:spPr>
            <a:xfrm>
              <a:off x="11051285" y="6296405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40" h="1005840">
                  <a:moveTo>
                    <a:pt x="502920" y="0"/>
                  </a:moveTo>
                  <a:lnTo>
                    <a:pt x="454486" y="2302"/>
                  </a:lnTo>
                  <a:lnTo>
                    <a:pt x="407355" y="9068"/>
                  </a:lnTo>
                  <a:lnTo>
                    <a:pt x="361737" y="20088"/>
                  </a:lnTo>
                  <a:lnTo>
                    <a:pt x="317842" y="35150"/>
                  </a:lnTo>
                  <a:lnTo>
                    <a:pt x="275883" y="54044"/>
                  </a:lnTo>
                  <a:lnTo>
                    <a:pt x="236069" y="76558"/>
                  </a:lnTo>
                  <a:lnTo>
                    <a:pt x="198611" y="102483"/>
                  </a:lnTo>
                  <a:lnTo>
                    <a:pt x="163720" y="131608"/>
                  </a:lnTo>
                  <a:lnTo>
                    <a:pt x="131608" y="163720"/>
                  </a:lnTo>
                  <a:lnTo>
                    <a:pt x="102483" y="198611"/>
                  </a:lnTo>
                  <a:lnTo>
                    <a:pt x="76558" y="236069"/>
                  </a:lnTo>
                  <a:lnTo>
                    <a:pt x="54044" y="275883"/>
                  </a:lnTo>
                  <a:lnTo>
                    <a:pt x="35150" y="317842"/>
                  </a:lnTo>
                  <a:lnTo>
                    <a:pt x="20088" y="361737"/>
                  </a:lnTo>
                  <a:lnTo>
                    <a:pt x="9068" y="407355"/>
                  </a:lnTo>
                  <a:lnTo>
                    <a:pt x="2302" y="454486"/>
                  </a:lnTo>
                  <a:lnTo>
                    <a:pt x="0" y="502920"/>
                  </a:lnTo>
                  <a:lnTo>
                    <a:pt x="2302" y="551353"/>
                  </a:lnTo>
                  <a:lnTo>
                    <a:pt x="9068" y="598484"/>
                  </a:lnTo>
                  <a:lnTo>
                    <a:pt x="20088" y="644102"/>
                  </a:lnTo>
                  <a:lnTo>
                    <a:pt x="35150" y="687997"/>
                  </a:lnTo>
                  <a:lnTo>
                    <a:pt x="54044" y="729956"/>
                  </a:lnTo>
                  <a:lnTo>
                    <a:pt x="76558" y="769770"/>
                  </a:lnTo>
                  <a:lnTo>
                    <a:pt x="102483" y="807228"/>
                  </a:lnTo>
                  <a:lnTo>
                    <a:pt x="131608" y="842119"/>
                  </a:lnTo>
                  <a:lnTo>
                    <a:pt x="163720" y="874231"/>
                  </a:lnTo>
                  <a:lnTo>
                    <a:pt x="198611" y="903356"/>
                  </a:lnTo>
                  <a:lnTo>
                    <a:pt x="236069" y="929281"/>
                  </a:lnTo>
                  <a:lnTo>
                    <a:pt x="275883" y="951795"/>
                  </a:lnTo>
                  <a:lnTo>
                    <a:pt x="317842" y="970689"/>
                  </a:lnTo>
                  <a:lnTo>
                    <a:pt x="361737" y="985751"/>
                  </a:lnTo>
                  <a:lnTo>
                    <a:pt x="407355" y="996771"/>
                  </a:lnTo>
                  <a:lnTo>
                    <a:pt x="454486" y="1003537"/>
                  </a:lnTo>
                  <a:lnTo>
                    <a:pt x="502920" y="1005840"/>
                  </a:lnTo>
                  <a:lnTo>
                    <a:pt x="551353" y="1003537"/>
                  </a:lnTo>
                  <a:lnTo>
                    <a:pt x="598484" y="996771"/>
                  </a:lnTo>
                  <a:lnTo>
                    <a:pt x="644102" y="985751"/>
                  </a:lnTo>
                  <a:lnTo>
                    <a:pt x="687997" y="970689"/>
                  </a:lnTo>
                  <a:lnTo>
                    <a:pt x="729956" y="951795"/>
                  </a:lnTo>
                  <a:lnTo>
                    <a:pt x="769770" y="929281"/>
                  </a:lnTo>
                  <a:lnTo>
                    <a:pt x="807228" y="903356"/>
                  </a:lnTo>
                  <a:lnTo>
                    <a:pt x="842119" y="874231"/>
                  </a:lnTo>
                  <a:lnTo>
                    <a:pt x="874231" y="842119"/>
                  </a:lnTo>
                  <a:lnTo>
                    <a:pt x="903356" y="807228"/>
                  </a:lnTo>
                  <a:lnTo>
                    <a:pt x="929281" y="769770"/>
                  </a:lnTo>
                  <a:lnTo>
                    <a:pt x="951795" y="729956"/>
                  </a:lnTo>
                  <a:lnTo>
                    <a:pt x="970689" y="687997"/>
                  </a:lnTo>
                  <a:lnTo>
                    <a:pt x="985751" y="644102"/>
                  </a:lnTo>
                  <a:lnTo>
                    <a:pt x="996771" y="598484"/>
                  </a:lnTo>
                  <a:lnTo>
                    <a:pt x="1003537" y="551353"/>
                  </a:lnTo>
                  <a:lnTo>
                    <a:pt x="1005840" y="502920"/>
                  </a:lnTo>
                  <a:lnTo>
                    <a:pt x="1003537" y="454486"/>
                  </a:lnTo>
                  <a:lnTo>
                    <a:pt x="996771" y="407355"/>
                  </a:lnTo>
                  <a:lnTo>
                    <a:pt x="985751" y="361737"/>
                  </a:lnTo>
                  <a:lnTo>
                    <a:pt x="970689" y="317842"/>
                  </a:lnTo>
                  <a:lnTo>
                    <a:pt x="951795" y="275883"/>
                  </a:lnTo>
                  <a:lnTo>
                    <a:pt x="929281" y="236069"/>
                  </a:lnTo>
                  <a:lnTo>
                    <a:pt x="903356" y="198611"/>
                  </a:lnTo>
                  <a:lnTo>
                    <a:pt x="874231" y="163720"/>
                  </a:lnTo>
                  <a:lnTo>
                    <a:pt x="842119" y="131608"/>
                  </a:lnTo>
                  <a:lnTo>
                    <a:pt x="807228" y="102483"/>
                  </a:lnTo>
                  <a:lnTo>
                    <a:pt x="769770" y="76558"/>
                  </a:lnTo>
                  <a:lnTo>
                    <a:pt x="729956" y="54044"/>
                  </a:lnTo>
                  <a:lnTo>
                    <a:pt x="687997" y="35150"/>
                  </a:lnTo>
                  <a:lnTo>
                    <a:pt x="644102" y="20088"/>
                  </a:lnTo>
                  <a:lnTo>
                    <a:pt x="598484" y="9068"/>
                  </a:lnTo>
                  <a:lnTo>
                    <a:pt x="551353" y="2302"/>
                  </a:lnTo>
                  <a:lnTo>
                    <a:pt x="502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051285" y="6296405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40" h="1005840">
                  <a:moveTo>
                    <a:pt x="0" y="502920"/>
                  </a:moveTo>
                  <a:lnTo>
                    <a:pt x="2302" y="454486"/>
                  </a:lnTo>
                  <a:lnTo>
                    <a:pt x="9068" y="407355"/>
                  </a:lnTo>
                  <a:lnTo>
                    <a:pt x="20088" y="361737"/>
                  </a:lnTo>
                  <a:lnTo>
                    <a:pt x="35150" y="317842"/>
                  </a:lnTo>
                  <a:lnTo>
                    <a:pt x="54044" y="275883"/>
                  </a:lnTo>
                  <a:lnTo>
                    <a:pt x="76558" y="236069"/>
                  </a:lnTo>
                  <a:lnTo>
                    <a:pt x="102483" y="198611"/>
                  </a:lnTo>
                  <a:lnTo>
                    <a:pt x="131608" y="163720"/>
                  </a:lnTo>
                  <a:lnTo>
                    <a:pt x="163720" y="131608"/>
                  </a:lnTo>
                  <a:lnTo>
                    <a:pt x="198611" y="102483"/>
                  </a:lnTo>
                  <a:lnTo>
                    <a:pt x="236069" y="76558"/>
                  </a:lnTo>
                  <a:lnTo>
                    <a:pt x="275883" y="54044"/>
                  </a:lnTo>
                  <a:lnTo>
                    <a:pt x="317842" y="35150"/>
                  </a:lnTo>
                  <a:lnTo>
                    <a:pt x="361737" y="20088"/>
                  </a:lnTo>
                  <a:lnTo>
                    <a:pt x="407355" y="9068"/>
                  </a:lnTo>
                  <a:lnTo>
                    <a:pt x="454486" y="2302"/>
                  </a:lnTo>
                  <a:lnTo>
                    <a:pt x="502920" y="0"/>
                  </a:lnTo>
                  <a:lnTo>
                    <a:pt x="551353" y="2302"/>
                  </a:lnTo>
                  <a:lnTo>
                    <a:pt x="598484" y="9068"/>
                  </a:lnTo>
                  <a:lnTo>
                    <a:pt x="644102" y="20088"/>
                  </a:lnTo>
                  <a:lnTo>
                    <a:pt x="687997" y="35150"/>
                  </a:lnTo>
                  <a:lnTo>
                    <a:pt x="729956" y="54044"/>
                  </a:lnTo>
                  <a:lnTo>
                    <a:pt x="769770" y="76558"/>
                  </a:lnTo>
                  <a:lnTo>
                    <a:pt x="807228" y="102483"/>
                  </a:lnTo>
                  <a:lnTo>
                    <a:pt x="842119" y="131608"/>
                  </a:lnTo>
                  <a:lnTo>
                    <a:pt x="874231" y="163720"/>
                  </a:lnTo>
                  <a:lnTo>
                    <a:pt x="903356" y="198611"/>
                  </a:lnTo>
                  <a:lnTo>
                    <a:pt x="929281" y="236069"/>
                  </a:lnTo>
                  <a:lnTo>
                    <a:pt x="951795" y="275883"/>
                  </a:lnTo>
                  <a:lnTo>
                    <a:pt x="970689" y="317842"/>
                  </a:lnTo>
                  <a:lnTo>
                    <a:pt x="985751" y="361737"/>
                  </a:lnTo>
                  <a:lnTo>
                    <a:pt x="996771" y="407355"/>
                  </a:lnTo>
                  <a:lnTo>
                    <a:pt x="1003537" y="454486"/>
                  </a:lnTo>
                  <a:lnTo>
                    <a:pt x="1005840" y="502920"/>
                  </a:lnTo>
                  <a:lnTo>
                    <a:pt x="1003537" y="551353"/>
                  </a:lnTo>
                  <a:lnTo>
                    <a:pt x="996771" y="598484"/>
                  </a:lnTo>
                  <a:lnTo>
                    <a:pt x="985751" y="644102"/>
                  </a:lnTo>
                  <a:lnTo>
                    <a:pt x="970689" y="687997"/>
                  </a:lnTo>
                  <a:lnTo>
                    <a:pt x="951795" y="729956"/>
                  </a:lnTo>
                  <a:lnTo>
                    <a:pt x="929281" y="769770"/>
                  </a:lnTo>
                  <a:lnTo>
                    <a:pt x="903356" y="807228"/>
                  </a:lnTo>
                  <a:lnTo>
                    <a:pt x="874231" y="842119"/>
                  </a:lnTo>
                  <a:lnTo>
                    <a:pt x="842119" y="874231"/>
                  </a:lnTo>
                  <a:lnTo>
                    <a:pt x="807228" y="903356"/>
                  </a:lnTo>
                  <a:lnTo>
                    <a:pt x="769770" y="929281"/>
                  </a:lnTo>
                  <a:lnTo>
                    <a:pt x="729956" y="951795"/>
                  </a:lnTo>
                  <a:lnTo>
                    <a:pt x="687997" y="970689"/>
                  </a:lnTo>
                  <a:lnTo>
                    <a:pt x="644102" y="985751"/>
                  </a:lnTo>
                  <a:lnTo>
                    <a:pt x="598484" y="996771"/>
                  </a:lnTo>
                  <a:lnTo>
                    <a:pt x="551353" y="1003537"/>
                  </a:lnTo>
                  <a:lnTo>
                    <a:pt x="502920" y="1005840"/>
                  </a:lnTo>
                  <a:lnTo>
                    <a:pt x="454486" y="1003537"/>
                  </a:lnTo>
                  <a:lnTo>
                    <a:pt x="407355" y="996771"/>
                  </a:lnTo>
                  <a:lnTo>
                    <a:pt x="361737" y="985751"/>
                  </a:lnTo>
                  <a:lnTo>
                    <a:pt x="317842" y="970689"/>
                  </a:lnTo>
                  <a:lnTo>
                    <a:pt x="275883" y="951795"/>
                  </a:lnTo>
                  <a:lnTo>
                    <a:pt x="236069" y="929281"/>
                  </a:lnTo>
                  <a:lnTo>
                    <a:pt x="198611" y="903356"/>
                  </a:lnTo>
                  <a:lnTo>
                    <a:pt x="163720" y="874231"/>
                  </a:lnTo>
                  <a:lnTo>
                    <a:pt x="131608" y="842119"/>
                  </a:lnTo>
                  <a:lnTo>
                    <a:pt x="102483" y="807228"/>
                  </a:lnTo>
                  <a:lnTo>
                    <a:pt x="76558" y="769770"/>
                  </a:lnTo>
                  <a:lnTo>
                    <a:pt x="54044" y="729956"/>
                  </a:lnTo>
                  <a:lnTo>
                    <a:pt x="35150" y="687997"/>
                  </a:lnTo>
                  <a:lnTo>
                    <a:pt x="20088" y="644102"/>
                  </a:lnTo>
                  <a:lnTo>
                    <a:pt x="9068" y="598484"/>
                  </a:lnTo>
                  <a:lnTo>
                    <a:pt x="2302" y="551353"/>
                  </a:lnTo>
                  <a:lnTo>
                    <a:pt x="0" y="502920"/>
                  </a:lnTo>
                  <a:close/>
                </a:path>
              </a:pathLst>
            </a:custGeom>
            <a:ln w="254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8831" y="6490715"/>
              <a:ext cx="653796" cy="65379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417050" y="3401821"/>
            <a:ext cx="1029969" cy="1031240"/>
            <a:chOff x="9417050" y="3401821"/>
            <a:chExt cx="1029969" cy="1031240"/>
          </a:xfrm>
        </p:grpSpPr>
        <p:sp>
          <p:nvSpPr>
            <p:cNvPr id="26" name="object 26"/>
            <p:cNvSpPr/>
            <p:nvPr/>
          </p:nvSpPr>
          <p:spPr>
            <a:xfrm>
              <a:off x="9429750" y="3414521"/>
              <a:ext cx="1004569" cy="1005840"/>
            </a:xfrm>
            <a:custGeom>
              <a:avLst/>
              <a:gdLst/>
              <a:ahLst/>
              <a:cxnLst/>
              <a:rect l="l" t="t" r="r" b="b"/>
              <a:pathLst>
                <a:path w="1004570" h="1005839">
                  <a:moveTo>
                    <a:pt x="502157" y="0"/>
                  </a:moveTo>
                  <a:lnTo>
                    <a:pt x="453791" y="2302"/>
                  </a:lnTo>
                  <a:lnTo>
                    <a:pt x="406726" y="9068"/>
                  </a:lnTo>
                  <a:lnTo>
                    <a:pt x="361174" y="20088"/>
                  </a:lnTo>
                  <a:lnTo>
                    <a:pt x="317344" y="35150"/>
                  </a:lnTo>
                  <a:lnTo>
                    <a:pt x="275447" y="54044"/>
                  </a:lnTo>
                  <a:lnTo>
                    <a:pt x="235694" y="76558"/>
                  </a:lnTo>
                  <a:lnTo>
                    <a:pt x="198293" y="102483"/>
                  </a:lnTo>
                  <a:lnTo>
                    <a:pt x="163457" y="131608"/>
                  </a:lnTo>
                  <a:lnTo>
                    <a:pt x="131394" y="163720"/>
                  </a:lnTo>
                  <a:lnTo>
                    <a:pt x="102316" y="198611"/>
                  </a:lnTo>
                  <a:lnTo>
                    <a:pt x="76433" y="236069"/>
                  </a:lnTo>
                  <a:lnTo>
                    <a:pt x="53954" y="275883"/>
                  </a:lnTo>
                  <a:lnTo>
                    <a:pt x="35092" y="317842"/>
                  </a:lnTo>
                  <a:lnTo>
                    <a:pt x="20054" y="361737"/>
                  </a:lnTo>
                  <a:lnTo>
                    <a:pt x="9053" y="407355"/>
                  </a:lnTo>
                  <a:lnTo>
                    <a:pt x="2298" y="454486"/>
                  </a:lnTo>
                  <a:lnTo>
                    <a:pt x="0" y="502919"/>
                  </a:lnTo>
                  <a:lnTo>
                    <a:pt x="2298" y="551353"/>
                  </a:lnTo>
                  <a:lnTo>
                    <a:pt x="9053" y="598484"/>
                  </a:lnTo>
                  <a:lnTo>
                    <a:pt x="20054" y="644102"/>
                  </a:lnTo>
                  <a:lnTo>
                    <a:pt x="35092" y="687997"/>
                  </a:lnTo>
                  <a:lnTo>
                    <a:pt x="53954" y="729956"/>
                  </a:lnTo>
                  <a:lnTo>
                    <a:pt x="76433" y="769770"/>
                  </a:lnTo>
                  <a:lnTo>
                    <a:pt x="102316" y="807228"/>
                  </a:lnTo>
                  <a:lnTo>
                    <a:pt x="131394" y="842119"/>
                  </a:lnTo>
                  <a:lnTo>
                    <a:pt x="163457" y="874231"/>
                  </a:lnTo>
                  <a:lnTo>
                    <a:pt x="198293" y="903356"/>
                  </a:lnTo>
                  <a:lnTo>
                    <a:pt x="235694" y="929281"/>
                  </a:lnTo>
                  <a:lnTo>
                    <a:pt x="275447" y="951795"/>
                  </a:lnTo>
                  <a:lnTo>
                    <a:pt x="317344" y="970689"/>
                  </a:lnTo>
                  <a:lnTo>
                    <a:pt x="361174" y="985751"/>
                  </a:lnTo>
                  <a:lnTo>
                    <a:pt x="406726" y="996771"/>
                  </a:lnTo>
                  <a:lnTo>
                    <a:pt x="453791" y="1003537"/>
                  </a:lnTo>
                  <a:lnTo>
                    <a:pt x="502157" y="1005839"/>
                  </a:lnTo>
                  <a:lnTo>
                    <a:pt x="550524" y="1003537"/>
                  </a:lnTo>
                  <a:lnTo>
                    <a:pt x="597589" y="996771"/>
                  </a:lnTo>
                  <a:lnTo>
                    <a:pt x="643141" y="985751"/>
                  </a:lnTo>
                  <a:lnTo>
                    <a:pt x="686971" y="970689"/>
                  </a:lnTo>
                  <a:lnTo>
                    <a:pt x="728868" y="951795"/>
                  </a:lnTo>
                  <a:lnTo>
                    <a:pt x="768621" y="929281"/>
                  </a:lnTo>
                  <a:lnTo>
                    <a:pt x="806022" y="903356"/>
                  </a:lnTo>
                  <a:lnTo>
                    <a:pt x="840858" y="874231"/>
                  </a:lnTo>
                  <a:lnTo>
                    <a:pt x="872921" y="842119"/>
                  </a:lnTo>
                  <a:lnTo>
                    <a:pt x="901999" y="807228"/>
                  </a:lnTo>
                  <a:lnTo>
                    <a:pt x="927882" y="769770"/>
                  </a:lnTo>
                  <a:lnTo>
                    <a:pt x="950361" y="729956"/>
                  </a:lnTo>
                  <a:lnTo>
                    <a:pt x="969223" y="687997"/>
                  </a:lnTo>
                  <a:lnTo>
                    <a:pt x="984261" y="644102"/>
                  </a:lnTo>
                  <a:lnTo>
                    <a:pt x="995262" y="598484"/>
                  </a:lnTo>
                  <a:lnTo>
                    <a:pt x="1002017" y="551353"/>
                  </a:lnTo>
                  <a:lnTo>
                    <a:pt x="1004316" y="502919"/>
                  </a:lnTo>
                  <a:lnTo>
                    <a:pt x="1002017" y="454486"/>
                  </a:lnTo>
                  <a:lnTo>
                    <a:pt x="995262" y="407355"/>
                  </a:lnTo>
                  <a:lnTo>
                    <a:pt x="984261" y="361737"/>
                  </a:lnTo>
                  <a:lnTo>
                    <a:pt x="969223" y="317842"/>
                  </a:lnTo>
                  <a:lnTo>
                    <a:pt x="950361" y="275883"/>
                  </a:lnTo>
                  <a:lnTo>
                    <a:pt x="927882" y="236069"/>
                  </a:lnTo>
                  <a:lnTo>
                    <a:pt x="901999" y="198611"/>
                  </a:lnTo>
                  <a:lnTo>
                    <a:pt x="872921" y="163720"/>
                  </a:lnTo>
                  <a:lnTo>
                    <a:pt x="840858" y="131608"/>
                  </a:lnTo>
                  <a:lnTo>
                    <a:pt x="806022" y="102483"/>
                  </a:lnTo>
                  <a:lnTo>
                    <a:pt x="768621" y="76558"/>
                  </a:lnTo>
                  <a:lnTo>
                    <a:pt x="728868" y="54044"/>
                  </a:lnTo>
                  <a:lnTo>
                    <a:pt x="686971" y="35150"/>
                  </a:lnTo>
                  <a:lnTo>
                    <a:pt x="643141" y="20088"/>
                  </a:lnTo>
                  <a:lnTo>
                    <a:pt x="597589" y="9068"/>
                  </a:lnTo>
                  <a:lnTo>
                    <a:pt x="550524" y="2302"/>
                  </a:lnTo>
                  <a:lnTo>
                    <a:pt x="502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429750" y="3414521"/>
              <a:ext cx="1004569" cy="1005840"/>
            </a:xfrm>
            <a:custGeom>
              <a:avLst/>
              <a:gdLst/>
              <a:ahLst/>
              <a:cxnLst/>
              <a:rect l="l" t="t" r="r" b="b"/>
              <a:pathLst>
                <a:path w="1004570" h="1005839">
                  <a:moveTo>
                    <a:pt x="0" y="502919"/>
                  </a:moveTo>
                  <a:lnTo>
                    <a:pt x="2298" y="454486"/>
                  </a:lnTo>
                  <a:lnTo>
                    <a:pt x="9053" y="407355"/>
                  </a:lnTo>
                  <a:lnTo>
                    <a:pt x="20054" y="361737"/>
                  </a:lnTo>
                  <a:lnTo>
                    <a:pt x="35092" y="317842"/>
                  </a:lnTo>
                  <a:lnTo>
                    <a:pt x="53954" y="275883"/>
                  </a:lnTo>
                  <a:lnTo>
                    <a:pt x="76433" y="236069"/>
                  </a:lnTo>
                  <a:lnTo>
                    <a:pt x="102316" y="198611"/>
                  </a:lnTo>
                  <a:lnTo>
                    <a:pt x="131394" y="163720"/>
                  </a:lnTo>
                  <a:lnTo>
                    <a:pt x="163457" y="131608"/>
                  </a:lnTo>
                  <a:lnTo>
                    <a:pt x="198293" y="102483"/>
                  </a:lnTo>
                  <a:lnTo>
                    <a:pt x="235694" y="76558"/>
                  </a:lnTo>
                  <a:lnTo>
                    <a:pt x="275447" y="54044"/>
                  </a:lnTo>
                  <a:lnTo>
                    <a:pt x="317344" y="35150"/>
                  </a:lnTo>
                  <a:lnTo>
                    <a:pt x="361174" y="20088"/>
                  </a:lnTo>
                  <a:lnTo>
                    <a:pt x="406726" y="9068"/>
                  </a:lnTo>
                  <a:lnTo>
                    <a:pt x="453791" y="2302"/>
                  </a:lnTo>
                  <a:lnTo>
                    <a:pt x="502157" y="0"/>
                  </a:lnTo>
                  <a:lnTo>
                    <a:pt x="550524" y="2302"/>
                  </a:lnTo>
                  <a:lnTo>
                    <a:pt x="597589" y="9068"/>
                  </a:lnTo>
                  <a:lnTo>
                    <a:pt x="643141" y="20088"/>
                  </a:lnTo>
                  <a:lnTo>
                    <a:pt x="686971" y="35150"/>
                  </a:lnTo>
                  <a:lnTo>
                    <a:pt x="728868" y="54044"/>
                  </a:lnTo>
                  <a:lnTo>
                    <a:pt x="768621" y="76558"/>
                  </a:lnTo>
                  <a:lnTo>
                    <a:pt x="806022" y="102483"/>
                  </a:lnTo>
                  <a:lnTo>
                    <a:pt x="840858" y="131608"/>
                  </a:lnTo>
                  <a:lnTo>
                    <a:pt x="872921" y="163720"/>
                  </a:lnTo>
                  <a:lnTo>
                    <a:pt x="901999" y="198611"/>
                  </a:lnTo>
                  <a:lnTo>
                    <a:pt x="927882" y="236069"/>
                  </a:lnTo>
                  <a:lnTo>
                    <a:pt x="950361" y="275883"/>
                  </a:lnTo>
                  <a:lnTo>
                    <a:pt x="969223" y="317842"/>
                  </a:lnTo>
                  <a:lnTo>
                    <a:pt x="984261" y="361737"/>
                  </a:lnTo>
                  <a:lnTo>
                    <a:pt x="995262" y="407355"/>
                  </a:lnTo>
                  <a:lnTo>
                    <a:pt x="1002017" y="454486"/>
                  </a:lnTo>
                  <a:lnTo>
                    <a:pt x="1004316" y="502919"/>
                  </a:lnTo>
                  <a:lnTo>
                    <a:pt x="1002017" y="551353"/>
                  </a:lnTo>
                  <a:lnTo>
                    <a:pt x="995262" y="598484"/>
                  </a:lnTo>
                  <a:lnTo>
                    <a:pt x="984261" y="644102"/>
                  </a:lnTo>
                  <a:lnTo>
                    <a:pt x="969223" y="687997"/>
                  </a:lnTo>
                  <a:lnTo>
                    <a:pt x="950361" y="729956"/>
                  </a:lnTo>
                  <a:lnTo>
                    <a:pt x="927882" y="769770"/>
                  </a:lnTo>
                  <a:lnTo>
                    <a:pt x="901999" y="807228"/>
                  </a:lnTo>
                  <a:lnTo>
                    <a:pt x="872921" y="842119"/>
                  </a:lnTo>
                  <a:lnTo>
                    <a:pt x="840858" y="874231"/>
                  </a:lnTo>
                  <a:lnTo>
                    <a:pt x="806022" y="903356"/>
                  </a:lnTo>
                  <a:lnTo>
                    <a:pt x="768621" y="929281"/>
                  </a:lnTo>
                  <a:lnTo>
                    <a:pt x="728868" y="951795"/>
                  </a:lnTo>
                  <a:lnTo>
                    <a:pt x="686971" y="970689"/>
                  </a:lnTo>
                  <a:lnTo>
                    <a:pt x="643141" y="985751"/>
                  </a:lnTo>
                  <a:lnTo>
                    <a:pt x="597589" y="996771"/>
                  </a:lnTo>
                  <a:lnTo>
                    <a:pt x="550524" y="1003537"/>
                  </a:lnTo>
                  <a:lnTo>
                    <a:pt x="502157" y="1005839"/>
                  </a:lnTo>
                  <a:lnTo>
                    <a:pt x="453791" y="1003537"/>
                  </a:lnTo>
                  <a:lnTo>
                    <a:pt x="406726" y="996771"/>
                  </a:lnTo>
                  <a:lnTo>
                    <a:pt x="361174" y="985751"/>
                  </a:lnTo>
                  <a:lnTo>
                    <a:pt x="317344" y="970689"/>
                  </a:lnTo>
                  <a:lnTo>
                    <a:pt x="275447" y="951795"/>
                  </a:lnTo>
                  <a:lnTo>
                    <a:pt x="235694" y="929281"/>
                  </a:lnTo>
                  <a:lnTo>
                    <a:pt x="198293" y="903356"/>
                  </a:lnTo>
                  <a:lnTo>
                    <a:pt x="163457" y="874231"/>
                  </a:lnTo>
                  <a:lnTo>
                    <a:pt x="131394" y="842119"/>
                  </a:lnTo>
                  <a:lnTo>
                    <a:pt x="102316" y="807228"/>
                  </a:lnTo>
                  <a:lnTo>
                    <a:pt x="76433" y="769770"/>
                  </a:lnTo>
                  <a:lnTo>
                    <a:pt x="53954" y="729956"/>
                  </a:lnTo>
                  <a:lnTo>
                    <a:pt x="35092" y="687997"/>
                  </a:lnTo>
                  <a:lnTo>
                    <a:pt x="20054" y="644102"/>
                  </a:lnTo>
                  <a:lnTo>
                    <a:pt x="9053" y="598484"/>
                  </a:lnTo>
                  <a:lnTo>
                    <a:pt x="2298" y="551353"/>
                  </a:lnTo>
                  <a:lnTo>
                    <a:pt x="0" y="502919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8736" y="3657599"/>
              <a:ext cx="524255" cy="524255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711705" y="6303517"/>
            <a:ext cx="1029969" cy="1031240"/>
            <a:chOff x="1711705" y="6303517"/>
            <a:chExt cx="1029969" cy="1031240"/>
          </a:xfrm>
        </p:grpSpPr>
        <p:sp>
          <p:nvSpPr>
            <p:cNvPr id="30" name="object 30"/>
            <p:cNvSpPr/>
            <p:nvPr/>
          </p:nvSpPr>
          <p:spPr>
            <a:xfrm>
              <a:off x="1724405" y="6316217"/>
              <a:ext cx="1004569" cy="1005840"/>
            </a:xfrm>
            <a:custGeom>
              <a:avLst/>
              <a:gdLst/>
              <a:ahLst/>
              <a:cxnLst/>
              <a:rect l="l" t="t" r="r" b="b"/>
              <a:pathLst>
                <a:path w="1004569" h="1005840">
                  <a:moveTo>
                    <a:pt x="502157" y="0"/>
                  </a:moveTo>
                  <a:lnTo>
                    <a:pt x="453791" y="2302"/>
                  </a:lnTo>
                  <a:lnTo>
                    <a:pt x="406726" y="9068"/>
                  </a:lnTo>
                  <a:lnTo>
                    <a:pt x="361174" y="20088"/>
                  </a:lnTo>
                  <a:lnTo>
                    <a:pt x="317344" y="35150"/>
                  </a:lnTo>
                  <a:lnTo>
                    <a:pt x="275447" y="54044"/>
                  </a:lnTo>
                  <a:lnTo>
                    <a:pt x="235694" y="76558"/>
                  </a:lnTo>
                  <a:lnTo>
                    <a:pt x="198293" y="102483"/>
                  </a:lnTo>
                  <a:lnTo>
                    <a:pt x="163457" y="131608"/>
                  </a:lnTo>
                  <a:lnTo>
                    <a:pt x="131394" y="163720"/>
                  </a:lnTo>
                  <a:lnTo>
                    <a:pt x="102316" y="198611"/>
                  </a:lnTo>
                  <a:lnTo>
                    <a:pt x="76433" y="236069"/>
                  </a:lnTo>
                  <a:lnTo>
                    <a:pt x="53954" y="275883"/>
                  </a:lnTo>
                  <a:lnTo>
                    <a:pt x="35092" y="317842"/>
                  </a:lnTo>
                  <a:lnTo>
                    <a:pt x="20054" y="361737"/>
                  </a:lnTo>
                  <a:lnTo>
                    <a:pt x="9053" y="407355"/>
                  </a:lnTo>
                  <a:lnTo>
                    <a:pt x="2298" y="454486"/>
                  </a:lnTo>
                  <a:lnTo>
                    <a:pt x="0" y="502919"/>
                  </a:lnTo>
                  <a:lnTo>
                    <a:pt x="2298" y="551353"/>
                  </a:lnTo>
                  <a:lnTo>
                    <a:pt x="9053" y="598484"/>
                  </a:lnTo>
                  <a:lnTo>
                    <a:pt x="20054" y="644102"/>
                  </a:lnTo>
                  <a:lnTo>
                    <a:pt x="35092" y="687997"/>
                  </a:lnTo>
                  <a:lnTo>
                    <a:pt x="53954" y="729956"/>
                  </a:lnTo>
                  <a:lnTo>
                    <a:pt x="76433" y="769770"/>
                  </a:lnTo>
                  <a:lnTo>
                    <a:pt x="102316" y="807228"/>
                  </a:lnTo>
                  <a:lnTo>
                    <a:pt x="131394" y="842119"/>
                  </a:lnTo>
                  <a:lnTo>
                    <a:pt x="163457" y="874231"/>
                  </a:lnTo>
                  <a:lnTo>
                    <a:pt x="198293" y="903356"/>
                  </a:lnTo>
                  <a:lnTo>
                    <a:pt x="235694" y="929281"/>
                  </a:lnTo>
                  <a:lnTo>
                    <a:pt x="275447" y="951795"/>
                  </a:lnTo>
                  <a:lnTo>
                    <a:pt x="317344" y="970689"/>
                  </a:lnTo>
                  <a:lnTo>
                    <a:pt x="361174" y="985751"/>
                  </a:lnTo>
                  <a:lnTo>
                    <a:pt x="406726" y="996771"/>
                  </a:lnTo>
                  <a:lnTo>
                    <a:pt x="453791" y="1003537"/>
                  </a:lnTo>
                  <a:lnTo>
                    <a:pt x="502157" y="1005839"/>
                  </a:lnTo>
                  <a:lnTo>
                    <a:pt x="550524" y="1003537"/>
                  </a:lnTo>
                  <a:lnTo>
                    <a:pt x="597589" y="996771"/>
                  </a:lnTo>
                  <a:lnTo>
                    <a:pt x="643141" y="985751"/>
                  </a:lnTo>
                  <a:lnTo>
                    <a:pt x="686971" y="970689"/>
                  </a:lnTo>
                  <a:lnTo>
                    <a:pt x="728868" y="951795"/>
                  </a:lnTo>
                  <a:lnTo>
                    <a:pt x="768621" y="929281"/>
                  </a:lnTo>
                  <a:lnTo>
                    <a:pt x="806022" y="903356"/>
                  </a:lnTo>
                  <a:lnTo>
                    <a:pt x="840858" y="874231"/>
                  </a:lnTo>
                  <a:lnTo>
                    <a:pt x="872921" y="842119"/>
                  </a:lnTo>
                  <a:lnTo>
                    <a:pt x="901999" y="807228"/>
                  </a:lnTo>
                  <a:lnTo>
                    <a:pt x="927882" y="769770"/>
                  </a:lnTo>
                  <a:lnTo>
                    <a:pt x="950361" y="729956"/>
                  </a:lnTo>
                  <a:lnTo>
                    <a:pt x="969223" y="687997"/>
                  </a:lnTo>
                  <a:lnTo>
                    <a:pt x="984261" y="644102"/>
                  </a:lnTo>
                  <a:lnTo>
                    <a:pt x="995262" y="598484"/>
                  </a:lnTo>
                  <a:lnTo>
                    <a:pt x="1002017" y="551353"/>
                  </a:lnTo>
                  <a:lnTo>
                    <a:pt x="1004316" y="502919"/>
                  </a:lnTo>
                  <a:lnTo>
                    <a:pt x="1002017" y="454486"/>
                  </a:lnTo>
                  <a:lnTo>
                    <a:pt x="995262" y="407355"/>
                  </a:lnTo>
                  <a:lnTo>
                    <a:pt x="984261" y="361737"/>
                  </a:lnTo>
                  <a:lnTo>
                    <a:pt x="969223" y="317842"/>
                  </a:lnTo>
                  <a:lnTo>
                    <a:pt x="950361" y="275883"/>
                  </a:lnTo>
                  <a:lnTo>
                    <a:pt x="927882" y="236069"/>
                  </a:lnTo>
                  <a:lnTo>
                    <a:pt x="901999" y="198611"/>
                  </a:lnTo>
                  <a:lnTo>
                    <a:pt x="872921" y="163720"/>
                  </a:lnTo>
                  <a:lnTo>
                    <a:pt x="840858" y="131608"/>
                  </a:lnTo>
                  <a:lnTo>
                    <a:pt x="806022" y="102483"/>
                  </a:lnTo>
                  <a:lnTo>
                    <a:pt x="768621" y="76558"/>
                  </a:lnTo>
                  <a:lnTo>
                    <a:pt x="728868" y="54044"/>
                  </a:lnTo>
                  <a:lnTo>
                    <a:pt x="686971" y="35150"/>
                  </a:lnTo>
                  <a:lnTo>
                    <a:pt x="643141" y="20088"/>
                  </a:lnTo>
                  <a:lnTo>
                    <a:pt x="597589" y="9068"/>
                  </a:lnTo>
                  <a:lnTo>
                    <a:pt x="550524" y="2302"/>
                  </a:lnTo>
                  <a:lnTo>
                    <a:pt x="502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24405" y="6316217"/>
              <a:ext cx="1004569" cy="1005840"/>
            </a:xfrm>
            <a:custGeom>
              <a:avLst/>
              <a:gdLst/>
              <a:ahLst/>
              <a:cxnLst/>
              <a:rect l="l" t="t" r="r" b="b"/>
              <a:pathLst>
                <a:path w="1004569" h="1005840">
                  <a:moveTo>
                    <a:pt x="0" y="502919"/>
                  </a:moveTo>
                  <a:lnTo>
                    <a:pt x="2298" y="454486"/>
                  </a:lnTo>
                  <a:lnTo>
                    <a:pt x="9053" y="407355"/>
                  </a:lnTo>
                  <a:lnTo>
                    <a:pt x="20054" y="361737"/>
                  </a:lnTo>
                  <a:lnTo>
                    <a:pt x="35092" y="317842"/>
                  </a:lnTo>
                  <a:lnTo>
                    <a:pt x="53954" y="275883"/>
                  </a:lnTo>
                  <a:lnTo>
                    <a:pt x="76433" y="236069"/>
                  </a:lnTo>
                  <a:lnTo>
                    <a:pt x="102316" y="198611"/>
                  </a:lnTo>
                  <a:lnTo>
                    <a:pt x="131394" y="163720"/>
                  </a:lnTo>
                  <a:lnTo>
                    <a:pt x="163457" y="131608"/>
                  </a:lnTo>
                  <a:lnTo>
                    <a:pt x="198293" y="102483"/>
                  </a:lnTo>
                  <a:lnTo>
                    <a:pt x="235694" y="76558"/>
                  </a:lnTo>
                  <a:lnTo>
                    <a:pt x="275447" y="54044"/>
                  </a:lnTo>
                  <a:lnTo>
                    <a:pt x="317344" y="35150"/>
                  </a:lnTo>
                  <a:lnTo>
                    <a:pt x="361174" y="20088"/>
                  </a:lnTo>
                  <a:lnTo>
                    <a:pt x="406726" y="9068"/>
                  </a:lnTo>
                  <a:lnTo>
                    <a:pt x="453791" y="2302"/>
                  </a:lnTo>
                  <a:lnTo>
                    <a:pt x="502157" y="0"/>
                  </a:lnTo>
                  <a:lnTo>
                    <a:pt x="550524" y="2302"/>
                  </a:lnTo>
                  <a:lnTo>
                    <a:pt x="597589" y="9068"/>
                  </a:lnTo>
                  <a:lnTo>
                    <a:pt x="643141" y="20088"/>
                  </a:lnTo>
                  <a:lnTo>
                    <a:pt x="686971" y="35150"/>
                  </a:lnTo>
                  <a:lnTo>
                    <a:pt x="728868" y="54044"/>
                  </a:lnTo>
                  <a:lnTo>
                    <a:pt x="768621" y="76558"/>
                  </a:lnTo>
                  <a:lnTo>
                    <a:pt x="806022" y="102483"/>
                  </a:lnTo>
                  <a:lnTo>
                    <a:pt x="840858" y="131608"/>
                  </a:lnTo>
                  <a:lnTo>
                    <a:pt x="872921" y="163720"/>
                  </a:lnTo>
                  <a:lnTo>
                    <a:pt x="901999" y="198611"/>
                  </a:lnTo>
                  <a:lnTo>
                    <a:pt x="927882" y="236069"/>
                  </a:lnTo>
                  <a:lnTo>
                    <a:pt x="950361" y="275883"/>
                  </a:lnTo>
                  <a:lnTo>
                    <a:pt x="969223" y="317842"/>
                  </a:lnTo>
                  <a:lnTo>
                    <a:pt x="984261" y="361737"/>
                  </a:lnTo>
                  <a:lnTo>
                    <a:pt x="995262" y="407355"/>
                  </a:lnTo>
                  <a:lnTo>
                    <a:pt x="1002017" y="454486"/>
                  </a:lnTo>
                  <a:lnTo>
                    <a:pt x="1004316" y="502919"/>
                  </a:lnTo>
                  <a:lnTo>
                    <a:pt x="1002017" y="551353"/>
                  </a:lnTo>
                  <a:lnTo>
                    <a:pt x="995262" y="598484"/>
                  </a:lnTo>
                  <a:lnTo>
                    <a:pt x="984261" y="644102"/>
                  </a:lnTo>
                  <a:lnTo>
                    <a:pt x="969223" y="687997"/>
                  </a:lnTo>
                  <a:lnTo>
                    <a:pt x="950361" y="729956"/>
                  </a:lnTo>
                  <a:lnTo>
                    <a:pt x="927882" y="769770"/>
                  </a:lnTo>
                  <a:lnTo>
                    <a:pt x="901999" y="807228"/>
                  </a:lnTo>
                  <a:lnTo>
                    <a:pt x="872921" y="842119"/>
                  </a:lnTo>
                  <a:lnTo>
                    <a:pt x="840858" y="874231"/>
                  </a:lnTo>
                  <a:lnTo>
                    <a:pt x="806022" y="903356"/>
                  </a:lnTo>
                  <a:lnTo>
                    <a:pt x="768621" y="929281"/>
                  </a:lnTo>
                  <a:lnTo>
                    <a:pt x="728868" y="951795"/>
                  </a:lnTo>
                  <a:lnTo>
                    <a:pt x="686971" y="970689"/>
                  </a:lnTo>
                  <a:lnTo>
                    <a:pt x="643141" y="985751"/>
                  </a:lnTo>
                  <a:lnTo>
                    <a:pt x="597589" y="996771"/>
                  </a:lnTo>
                  <a:lnTo>
                    <a:pt x="550524" y="1003537"/>
                  </a:lnTo>
                  <a:lnTo>
                    <a:pt x="502157" y="1005839"/>
                  </a:lnTo>
                  <a:lnTo>
                    <a:pt x="453791" y="1003537"/>
                  </a:lnTo>
                  <a:lnTo>
                    <a:pt x="406726" y="996771"/>
                  </a:lnTo>
                  <a:lnTo>
                    <a:pt x="361174" y="985751"/>
                  </a:lnTo>
                  <a:lnTo>
                    <a:pt x="317344" y="970689"/>
                  </a:lnTo>
                  <a:lnTo>
                    <a:pt x="275447" y="951795"/>
                  </a:lnTo>
                  <a:lnTo>
                    <a:pt x="235694" y="929281"/>
                  </a:lnTo>
                  <a:lnTo>
                    <a:pt x="198293" y="903356"/>
                  </a:lnTo>
                  <a:lnTo>
                    <a:pt x="163457" y="874231"/>
                  </a:lnTo>
                  <a:lnTo>
                    <a:pt x="131394" y="842119"/>
                  </a:lnTo>
                  <a:lnTo>
                    <a:pt x="102316" y="807228"/>
                  </a:lnTo>
                  <a:lnTo>
                    <a:pt x="76433" y="769770"/>
                  </a:lnTo>
                  <a:lnTo>
                    <a:pt x="53954" y="729956"/>
                  </a:lnTo>
                  <a:lnTo>
                    <a:pt x="35092" y="687997"/>
                  </a:lnTo>
                  <a:lnTo>
                    <a:pt x="20054" y="644102"/>
                  </a:lnTo>
                  <a:lnTo>
                    <a:pt x="9053" y="598484"/>
                  </a:lnTo>
                  <a:lnTo>
                    <a:pt x="2298" y="551353"/>
                  </a:lnTo>
                  <a:lnTo>
                    <a:pt x="0" y="502919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0051" y="6533387"/>
              <a:ext cx="569976" cy="56997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142735" y="304926"/>
            <a:ext cx="3968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DDoS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346" y="304926"/>
            <a:ext cx="84315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Mitigating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Distributed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Denial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Service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960" y="760476"/>
            <a:ext cx="123245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48967" y="2641092"/>
            <a:ext cx="13559155" cy="5431790"/>
            <a:chOff x="1648967" y="2641092"/>
            <a:chExt cx="13559155" cy="54317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967" y="2641092"/>
              <a:ext cx="6696456" cy="54315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46870" y="3309366"/>
              <a:ext cx="5946775" cy="4485640"/>
            </a:xfrm>
            <a:custGeom>
              <a:avLst/>
              <a:gdLst/>
              <a:ahLst/>
              <a:cxnLst/>
              <a:rect l="l" t="t" r="r" b="b"/>
              <a:pathLst>
                <a:path w="5946775" h="4485640">
                  <a:moveTo>
                    <a:pt x="0" y="228092"/>
                  </a:moveTo>
                  <a:lnTo>
                    <a:pt x="4633" y="182119"/>
                  </a:lnTo>
                  <a:lnTo>
                    <a:pt x="17922" y="139303"/>
                  </a:lnTo>
                  <a:lnTo>
                    <a:pt x="38951" y="100558"/>
                  </a:lnTo>
                  <a:lnTo>
                    <a:pt x="66801" y="66801"/>
                  </a:lnTo>
                  <a:lnTo>
                    <a:pt x="100558" y="38951"/>
                  </a:lnTo>
                  <a:lnTo>
                    <a:pt x="139303" y="17922"/>
                  </a:lnTo>
                  <a:lnTo>
                    <a:pt x="182119" y="4633"/>
                  </a:lnTo>
                  <a:lnTo>
                    <a:pt x="228091" y="0"/>
                  </a:lnTo>
                  <a:lnTo>
                    <a:pt x="5718556" y="0"/>
                  </a:lnTo>
                  <a:lnTo>
                    <a:pt x="5764528" y="4633"/>
                  </a:lnTo>
                  <a:lnTo>
                    <a:pt x="5807344" y="17922"/>
                  </a:lnTo>
                  <a:lnTo>
                    <a:pt x="5846089" y="38951"/>
                  </a:lnTo>
                  <a:lnTo>
                    <a:pt x="5879846" y="66801"/>
                  </a:lnTo>
                  <a:lnTo>
                    <a:pt x="5907696" y="100558"/>
                  </a:lnTo>
                  <a:lnTo>
                    <a:pt x="5928725" y="139303"/>
                  </a:lnTo>
                  <a:lnTo>
                    <a:pt x="5942014" y="182119"/>
                  </a:lnTo>
                  <a:lnTo>
                    <a:pt x="5946647" y="228092"/>
                  </a:lnTo>
                  <a:lnTo>
                    <a:pt x="5946647" y="2387092"/>
                  </a:lnTo>
                  <a:lnTo>
                    <a:pt x="5942014" y="2433064"/>
                  </a:lnTo>
                  <a:lnTo>
                    <a:pt x="5928725" y="2475880"/>
                  </a:lnTo>
                  <a:lnTo>
                    <a:pt x="5907696" y="2514625"/>
                  </a:lnTo>
                  <a:lnTo>
                    <a:pt x="5879845" y="2548382"/>
                  </a:lnTo>
                  <a:lnTo>
                    <a:pt x="5846089" y="2576232"/>
                  </a:lnTo>
                  <a:lnTo>
                    <a:pt x="5807344" y="2597261"/>
                  </a:lnTo>
                  <a:lnTo>
                    <a:pt x="5764528" y="2610550"/>
                  </a:lnTo>
                  <a:lnTo>
                    <a:pt x="5718556" y="2615184"/>
                  </a:lnTo>
                  <a:lnTo>
                    <a:pt x="228091" y="2615184"/>
                  </a:lnTo>
                  <a:lnTo>
                    <a:pt x="182119" y="2610550"/>
                  </a:lnTo>
                  <a:lnTo>
                    <a:pt x="139303" y="2597261"/>
                  </a:lnTo>
                  <a:lnTo>
                    <a:pt x="100558" y="2576232"/>
                  </a:lnTo>
                  <a:lnTo>
                    <a:pt x="66801" y="2548382"/>
                  </a:lnTo>
                  <a:lnTo>
                    <a:pt x="38951" y="2514625"/>
                  </a:lnTo>
                  <a:lnTo>
                    <a:pt x="17922" y="2475880"/>
                  </a:lnTo>
                  <a:lnTo>
                    <a:pt x="4633" y="2433064"/>
                  </a:lnTo>
                  <a:lnTo>
                    <a:pt x="0" y="2387092"/>
                  </a:lnTo>
                  <a:lnTo>
                    <a:pt x="0" y="228092"/>
                  </a:lnTo>
                  <a:close/>
                </a:path>
                <a:path w="5946775" h="4485640">
                  <a:moveTo>
                    <a:pt x="0" y="3404362"/>
                  </a:moveTo>
                  <a:lnTo>
                    <a:pt x="5708" y="3354799"/>
                  </a:lnTo>
                  <a:lnTo>
                    <a:pt x="21969" y="3309302"/>
                  </a:lnTo>
                  <a:lnTo>
                    <a:pt x="47486" y="3269168"/>
                  </a:lnTo>
                  <a:lnTo>
                    <a:pt x="80960" y="3235694"/>
                  </a:lnTo>
                  <a:lnTo>
                    <a:pt x="121094" y="3210177"/>
                  </a:lnTo>
                  <a:lnTo>
                    <a:pt x="166591" y="3193916"/>
                  </a:lnTo>
                  <a:lnTo>
                    <a:pt x="216153" y="3188208"/>
                  </a:lnTo>
                  <a:lnTo>
                    <a:pt x="5730493" y="3188208"/>
                  </a:lnTo>
                  <a:lnTo>
                    <a:pt x="5780056" y="3193916"/>
                  </a:lnTo>
                  <a:lnTo>
                    <a:pt x="5825553" y="3210177"/>
                  </a:lnTo>
                  <a:lnTo>
                    <a:pt x="5865687" y="3235694"/>
                  </a:lnTo>
                  <a:lnTo>
                    <a:pt x="5899161" y="3269168"/>
                  </a:lnTo>
                  <a:lnTo>
                    <a:pt x="5924678" y="3309302"/>
                  </a:lnTo>
                  <a:lnTo>
                    <a:pt x="5940939" y="3354799"/>
                  </a:lnTo>
                  <a:lnTo>
                    <a:pt x="5946647" y="3404362"/>
                  </a:lnTo>
                  <a:lnTo>
                    <a:pt x="5946647" y="4268978"/>
                  </a:lnTo>
                  <a:lnTo>
                    <a:pt x="5940939" y="4318540"/>
                  </a:lnTo>
                  <a:lnTo>
                    <a:pt x="5924678" y="4364037"/>
                  </a:lnTo>
                  <a:lnTo>
                    <a:pt x="5899161" y="4404171"/>
                  </a:lnTo>
                  <a:lnTo>
                    <a:pt x="5865687" y="4437645"/>
                  </a:lnTo>
                  <a:lnTo>
                    <a:pt x="5825553" y="4463162"/>
                  </a:lnTo>
                  <a:lnTo>
                    <a:pt x="5780056" y="4479423"/>
                  </a:lnTo>
                  <a:lnTo>
                    <a:pt x="5730493" y="4485132"/>
                  </a:lnTo>
                  <a:lnTo>
                    <a:pt x="216153" y="4485132"/>
                  </a:lnTo>
                  <a:lnTo>
                    <a:pt x="166591" y="4479423"/>
                  </a:lnTo>
                  <a:lnTo>
                    <a:pt x="121094" y="4463162"/>
                  </a:lnTo>
                  <a:lnTo>
                    <a:pt x="80960" y="4437645"/>
                  </a:lnTo>
                  <a:lnTo>
                    <a:pt x="47486" y="4404171"/>
                  </a:lnTo>
                  <a:lnTo>
                    <a:pt x="21969" y="4364037"/>
                  </a:lnTo>
                  <a:lnTo>
                    <a:pt x="5708" y="4318540"/>
                  </a:lnTo>
                  <a:lnTo>
                    <a:pt x="0" y="4268978"/>
                  </a:lnTo>
                  <a:lnTo>
                    <a:pt x="0" y="3404362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917938" y="7013193"/>
            <a:ext cx="46532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DDoS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mitigation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27135" y="3308603"/>
            <a:ext cx="919480" cy="3915410"/>
            <a:chOff x="8327135" y="3308603"/>
            <a:chExt cx="919480" cy="391541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5423" y="3308603"/>
              <a:ext cx="900683" cy="8991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7135" y="6323075"/>
              <a:ext cx="899159" cy="90068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068195" y="1425092"/>
            <a:ext cx="12737465" cy="424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21990" marR="628015" indent="-3209925">
              <a:lnSpc>
                <a:spcPct val="114100"/>
              </a:lnSpc>
              <a:spcBef>
                <a:spcPts val="100"/>
              </a:spcBef>
            </a:pP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DDoS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attacks,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addresses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randomly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spoofed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launched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bots,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making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difficult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detect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attack.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Tahoma"/>
              <a:cs typeface="Tahoma"/>
            </a:endParaRPr>
          </a:p>
          <a:p>
            <a:pPr algn="r" marR="1539240">
              <a:lnSpc>
                <a:spcPct val="100000"/>
              </a:lnSpc>
            </a:pPr>
            <a:r>
              <a:rPr dirty="0" sz="2200" spc="2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mitigate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this: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Tahoma"/>
              <a:cs typeface="Tahoma"/>
            </a:endParaRPr>
          </a:p>
          <a:p>
            <a:pPr marL="7386320">
              <a:lnSpc>
                <a:spcPct val="100000"/>
              </a:lnSpc>
            </a:pP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Drop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protect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7386320">
              <a:lnSpc>
                <a:spcPct val="100000"/>
              </a:lnSpc>
              <a:spcBef>
                <a:spcPts val="36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using:</a:t>
            </a:r>
            <a:endParaRPr sz="2200">
              <a:latin typeface="Tahoma"/>
              <a:cs typeface="Tahoma"/>
            </a:endParaRPr>
          </a:p>
          <a:p>
            <a:pPr marL="7793355" indent="-369570">
              <a:lnSpc>
                <a:spcPct val="100000"/>
              </a:lnSpc>
              <a:spcBef>
                <a:spcPts val="1385"/>
              </a:spcBef>
              <a:buFont typeface="Arial MT"/>
              <a:buChar char="●"/>
              <a:tabLst>
                <a:tab pos="7793355" algn="l"/>
                <a:tab pos="7793990" algn="l"/>
              </a:tabLst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ahoma"/>
                <a:cs typeface="Tahoma"/>
              </a:rPr>
              <a:t>(ACL)</a:t>
            </a:r>
            <a:endParaRPr sz="2200">
              <a:latin typeface="Tahoma"/>
              <a:cs typeface="Tahoma"/>
            </a:endParaRPr>
          </a:p>
          <a:p>
            <a:pPr marL="7793355" indent="-369570">
              <a:lnSpc>
                <a:spcPct val="100000"/>
              </a:lnSpc>
              <a:spcBef>
                <a:spcPts val="360"/>
              </a:spcBef>
              <a:buFont typeface="Arial MT"/>
              <a:buChar char="●"/>
              <a:tabLst>
                <a:tab pos="7793355" algn="l"/>
                <a:tab pos="7793990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Remotely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Triggered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Black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Hole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ahoma"/>
                <a:cs typeface="Tahoma"/>
              </a:rPr>
              <a:t>(RTBH)</a:t>
            </a:r>
            <a:endParaRPr sz="2200">
              <a:latin typeface="Tahoma"/>
              <a:cs typeface="Tahoma"/>
            </a:endParaRPr>
          </a:p>
          <a:p>
            <a:pPr marL="7793355" indent="-369570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7793355" algn="l"/>
                <a:tab pos="7793990" algn="l"/>
              </a:tabLst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Sinkhole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routing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0623" y="304926"/>
            <a:ext cx="27146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Balancing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68067" y="2247900"/>
            <a:ext cx="12118975" cy="5927090"/>
            <a:chOff x="2068067" y="2247900"/>
            <a:chExt cx="12118975" cy="5927090"/>
          </a:xfrm>
        </p:grpSpPr>
        <p:sp>
          <p:nvSpPr>
            <p:cNvPr id="5" name="object 5"/>
            <p:cNvSpPr/>
            <p:nvPr/>
          </p:nvSpPr>
          <p:spPr>
            <a:xfrm>
              <a:off x="2068067" y="2247900"/>
              <a:ext cx="12118975" cy="5927090"/>
            </a:xfrm>
            <a:custGeom>
              <a:avLst/>
              <a:gdLst/>
              <a:ahLst/>
              <a:cxnLst/>
              <a:rect l="l" t="t" r="r" b="b"/>
              <a:pathLst>
                <a:path w="12118975" h="5927090">
                  <a:moveTo>
                    <a:pt x="11797284" y="0"/>
                  </a:moveTo>
                  <a:lnTo>
                    <a:pt x="321563" y="0"/>
                  </a:lnTo>
                  <a:lnTo>
                    <a:pt x="274028" y="3484"/>
                  </a:lnTo>
                  <a:lnTo>
                    <a:pt x="228663" y="13608"/>
                  </a:lnTo>
                  <a:lnTo>
                    <a:pt x="185966" y="29874"/>
                  </a:lnTo>
                  <a:lnTo>
                    <a:pt x="146434" y="51786"/>
                  </a:lnTo>
                  <a:lnTo>
                    <a:pt x="110562" y="78847"/>
                  </a:lnTo>
                  <a:lnTo>
                    <a:pt x="78847" y="110562"/>
                  </a:lnTo>
                  <a:lnTo>
                    <a:pt x="51786" y="146434"/>
                  </a:lnTo>
                  <a:lnTo>
                    <a:pt x="29874" y="185966"/>
                  </a:lnTo>
                  <a:lnTo>
                    <a:pt x="13608" y="228663"/>
                  </a:lnTo>
                  <a:lnTo>
                    <a:pt x="3484" y="274028"/>
                  </a:lnTo>
                  <a:lnTo>
                    <a:pt x="0" y="321564"/>
                  </a:lnTo>
                  <a:lnTo>
                    <a:pt x="0" y="5605272"/>
                  </a:lnTo>
                  <a:lnTo>
                    <a:pt x="3484" y="5652793"/>
                  </a:lnTo>
                  <a:lnTo>
                    <a:pt x="13608" y="5698149"/>
                  </a:lnTo>
                  <a:lnTo>
                    <a:pt x="29874" y="5740841"/>
                  </a:lnTo>
                  <a:lnTo>
                    <a:pt x="51786" y="5780373"/>
                  </a:lnTo>
                  <a:lnTo>
                    <a:pt x="78847" y="5816247"/>
                  </a:lnTo>
                  <a:lnTo>
                    <a:pt x="110562" y="5847966"/>
                  </a:lnTo>
                  <a:lnTo>
                    <a:pt x="146434" y="5875033"/>
                  </a:lnTo>
                  <a:lnTo>
                    <a:pt x="185966" y="5896951"/>
                  </a:lnTo>
                  <a:lnTo>
                    <a:pt x="228663" y="5913222"/>
                  </a:lnTo>
                  <a:lnTo>
                    <a:pt x="274028" y="5923349"/>
                  </a:lnTo>
                  <a:lnTo>
                    <a:pt x="321563" y="5926836"/>
                  </a:lnTo>
                  <a:lnTo>
                    <a:pt x="11797284" y="5926836"/>
                  </a:lnTo>
                  <a:lnTo>
                    <a:pt x="11844819" y="5923349"/>
                  </a:lnTo>
                  <a:lnTo>
                    <a:pt x="11890184" y="5913222"/>
                  </a:lnTo>
                  <a:lnTo>
                    <a:pt x="11932881" y="5896951"/>
                  </a:lnTo>
                  <a:lnTo>
                    <a:pt x="11972413" y="5875033"/>
                  </a:lnTo>
                  <a:lnTo>
                    <a:pt x="12008285" y="5847966"/>
                  </a:lnTo>
                  <a:lnTo>
                    <a:pt x="12040000" y="5816247"/>
                  </a:lnTo>
                  <a:lnTo>
                    <a:pt x="12067061" y="5780373"/>
                  </a:lnTo>
                  <a:lnTo>
                    <a:pt x="12088973" y="5740841"/>
                  </a:lnTo>
                  <a:lnTo>
                    <a:pt x="12105239" y="5698149"/>
                  </a:lnTo>
                  <a:lnTo>
                    <a:pt x="12115363" y="5652793"/>
                  </a:lnTo>
                  <a:lnTo>
                    <a:pt x="12118847" y="5605272"/>
                  </a:lnTo>
                  <a:lnTo>
                    <a:pt x="12118847" y="321564"/>
                  </a:lnTo>
                  <a:lnTo>
                    <a:pt x="12115363" y="274028"/>
                  </a:lnTo>
                  <a:lnTo>
                    <a:pt x="12105239" y="228663"/>
                  </a:lnTo>
                  <a:lnTo>
                    <a:pt x="12088973" y="185966"/>
                  </a:lnTo>
                  <a:lnTo>
                    <a:pt x="12067061" y="146434"/>
                  </a:lnTo>
                  <a:lnTo>
                    <a:pt x="12040000" y="110562"/>
                  </a:lnTo>
                  <a:lnTo>
                    <a:pt x="12008285" y="78847"/>
                  </a:lnTo>
                  <a:lnTo>
                    <a:pt x="11972413" y="51786"/>
                  </a:lnTo>
                  <a:lnTo>
                    <a:pt x="11932881" y="29874"/>
                  </a:lnTo>
                  <a:lnTo>
                    <a:pt x="11890184" y="13608"/>
                  </a:lnTo>
                  <a:lnTo>
                    <a:pt x="11844819" y="3484"/>
                  </a:lnTo>
                  <a:lnTo>
                    <a:pt x="1179728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28582" y="3600450"/>
              <a:ext cx="0" cy="2296160"/>
            </a:xfrm>
            <a:custGeom>
              <a:avLst/>
              <a:gdLst/>
              <a:ahLst/>
              <a:cxnLst/>
              <a:rect l="l" t="t" r="r" b="b"/>
              <a:pathLst>
                <a:path w="0" h="2296160">
                  <a:moveTo>
                    <a:pt x="0" y="229590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1" y="3599688"/>
              <a:ext cx="583692" cy="5623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1" y="4311395"/>
              <a:ext cx="583692" cy="5623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7791" y="5023104"/>
              <a:ext cx="583692" cy="562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0451" y="3247644"/>
              <a:ext cx="521207" cy="5212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1547" y="4323588"/>
              <a:ext cx="1042416" cy="10439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4421123"/>
              <a:ext cx="1225295" cy="10195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4316" y="4436364"/>
              <a:ext cx="1022603" cy="9875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37682" y="4915661"/>
              <a:ext cx="1118870" cy="0"/>
            </a:xfrm>
            <a:custGeom>
              <a:avLst/>
              <a:gdLst/>
              <a:ahLst/>
              <a:cxnLst/>
              <a:rect l="l" t="t" r="r" b="b"/>
              <a:pathLst>
                <a:path w="1118870" h="0">
                  <a:moveTo>
                    <a:pt x="111836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230105" y="3882389"/>
              <a:ext cx="1298575" cy="1423035"/>
            </a:xfrm>
            <a:custGeom>
              <a:avLst/>
              <a:gdLst/>
              <a:ahLst/>
              <a:cxnLst/>
              <a:rect l="l" t="t" r="r" b="b"/>
              <a:pathLst>
                <a:path w="1298575" h="1423035">
                  <a:moveTo>
                    <a:pt x="1298575" y="0"/>
                  </a:moveTo>
                  <a:lnTo>
                    <a:pt x="13716" y="0"/>
                  </a:lnTo>
                </a:path>
                <a:path w="1298575" h="1423035">
                  <a:moveTo>
                    <a:pt x="1298448" y="711326"/>
                  </a:moveTo>
                  <a:lnTo>
                    <a:pt x="0" y="708660"/>
                  </a:lnTo>
                </a:path>
                <a:path w="1298575" h="1423035">
                  <a:moveTo>
                    <a:pt x="1298575" y="1422781"/>
                  </a:moveTo>
                  <a:lnTo>
                    <a:pt x="13716" y="141732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10877" y="5134864"/>
              <a:ext cx="1064895" cy="85725"/>
            </a:xfrm>
            <a:custGeom>
              <a:avLst/>
              <a:gdLst/>
              <a:ahLst/>
              <a:cxnLst/>
              <a:rect l="l" t="t" r="r" b="b"/>
              <a:pathLst>
                <a:path w="1064895" h="85725">
                  <a:moveTo>
                    <a:pt x="1007491" y="42925"/>
                  </a:moveTo>
                  <a:lnTo>
                    <a:pt x="978916" y="85725"/>
                  </a:lnTo>
                  <a:lnTo>
                    <a:pt x="1036150" y="57150"/>
                  </a:lnTo>
                  <a:lnTo>
                    <a:pt x="1007491" y="57150"/>
                  </a:lnTo>
                  <a:lnTo>
                    <a:pt x="1007491" y="42925"/>
                  </a:lnTo>
                  <a:close/>
                </a:path>
                <a:path w="1064895" h="85725">
                  <a:moveTo>
                    <a:pt x="997937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997994" y="57150"/>
                  </a:lnTo>
                  <a:lnTo>
                    <a:pt x="1007491" y="42925"/>
                  </a:lnTo>
                  <a:lnTo>
                    <a:pt x="997937" y="28575"/>
                  </a:lnTo>
                  <a:close/>
                </a:path>
                <a:path w="1064895" h="85725">
                  <a:moveTo>
                    <a:pt x="1035981" y="28575"/>
                  </a:moveTo>
                  <a:lnTo>
                    <a:pt x="1007491" y="28575"/>
                  </a:lnTo>
                  <a:lnTo>
                    <a:pt x="1007491" y="57150"/>
                  </a:lnTo>
                  <a:lnTo>
                    <a:pt x="1036150" y="57150"/>
                  </a:lnTo>
                  <a:lnTo>
                    <a:pt x="1064641" y="42925"/>
                  </a:lnTo>
                  <a:lnTo>
                    <a:pt x="1035981" y="28575"/>
                  </a:lnTo>
                  <a:close/>
                </a:path>
                <a:path w="1064895" h="85725">
                  <a:moveTo>
                    <a:pt x="978916" y="0"/>
                  </a:moveTo>
                  <a:lnTo>
                    <a:pt x="1007491" y="42925"/>
                  </a:lnTo>
                  <a:lnTo>
                    <a:pt x="1007491" y="28575"/>
                  </a:lnTo>
                  <a:lnTo>
                    <a:pt x="1035981" y="28575"/>
                  </a:lnTo>
                  <a:lnTo>
                    <a:pt x="97891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183117" y="4915661"/>
              <a:ext cx="1045844" cy="0"/>
            </a:xfrm>
            <a:custGeom>
              <a:avLst/>
              <a:gdLst/>
              <a:ahLst/>
              <a:cxnLst/>
              <a:rect l="l" t="t" r="r" b="b"/>
              <a:pathLst>
                <a:path w="1045845" h="0">
                  <a:moveTo>
                    <a:pt x="1045845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83117" y="5039105"/>
              <a:ext cx="784225" cy="0"/>
            </a:xfrm>
            <a:custGeom>
              <a:avLst/>
              <a:gdLst/>
              <a:ahLst/>
              <a:cxnLst/>
              <a:rect l="l" t="t" r="r" b="b"/>
              <a:pathLst>
                <a:path w="784225" h="0">
                  <a:moveTo>
                    <a:pt x="784225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949054" y="5039693"/>
              <a:ext cx="104775" cy="73025"/>
            </a:xfrm>
            <a:custGeom>
              <a:avLst/>
              <a:gdLst/>
              <a:ahLst/>
              <a:cxnLst/>
              <a:rect l="l" t="t" r="r" b="b"/>
              <a:pathLst>
                <a:path w="104775" h="73025">
                  <a:moveTo>
                    <a:pt x="0" y="174"/>
                  </a:moveTo>
                  <a:lnTo>
                    <a:pt x="33067" y="0"/>
                  </a:lnTo>
                  <a:lnTo>
                    <a:pt x="61849" y="12207"/>
                  </a:lnTo>
                  <a:lnTo>
                    <a:pt x="85867" y="36464"/>
                  </a:lnTo>
                  <a:lnTo>
                    <a:pt x="104648" y="72437"/>
                  </a:lnTo>
                </a:path>
              </a:pathLst>
            </a:custGeom>
            <a:ln w="381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981821" y="5104638"/>
              <a:ext cx="142875" cy="690880"/>
            </a:xfrm>
            <a:custGeom>
              <a:avLst/>
              <a:gdLst/>
              <a:ahLst/>
              <a:cxnLst/>
              <a:rect l="l" t="t" r="r" b="b"/>
              <a:pathLst>
                <a:path w="142875" h="690879">
                  <a:moveTo>
                    <a:pt x="0" y="547751"/>
                  </a:moveTo>
                  <a:lnTo>
                    <a:pt x="71500" y="690626"/>
                  </a:lnTo>
                  <a:lnTo>
                    <a:pt x="114325" y="604901"/>
                  </a:lnTo>
                  <a:lnTo>
                    <a:pt x="57150" y="604901"/>
                  </a:lnTo>
                  <a:lnTo>
                    <a:pt x="57150" y="593430"/>
                  </a:lnTo>
                  <a:lnTo>
                    <a:pt x="0" y="547751"/>
                  </a:lnTo>
                  <a:close/>
                </a:path>
                <a:path w="142875" h="690879">
                  <a:moveTo>
                    <a:pt x="57150" y="593430"/>
                  </a:moveTo>
                  <a:lnTo>
                    <a:pt x="57150" y="604901"/>
                  </a:lnTo>
                  <a:lnTo>
                    <a:pt x="71500" y="604901"/>
                  </a:lnTo>
                  <a:lnTo>
                    <a:pt x="57150" y="593430"/>
                  </a:lnTo>
                  <a:close/>
                </a:path>
                <a:path w="142875" h="690879">
                  <a:moveTo>
                    <a:pt x="85725" y="0"/>
                  </a:moveTo>
                  <a:lnTo>
                    <a:pt x="57150" y="0"/>
                  </a:lnTo>
                  <a:lnTo>
                    <a:pt x="57251" y="593511"/>
                  </a:lnTo>
                  <a:lnTo>
                    <a:pt x="71500" y="604901"/>
                  </a:lnTo>
                  <a:lnTo>
                    <a:pt x="85725" y="593511"/>
                  </a:lnTo>
                  <a:lnTo>
                    <a:pt x="85725" y="0"/>
                  </a:lnTo>
                  <a:close/>
                </a:path>
                <a:path w="142875" h="690879">
                  <a:moveTo>
                    <a:pt x="85725" y="593511"/>
                  </a:moveTo>
                  <a:lnTo>
                    <a:pt x="71500" y="604901"/>
                  </a:lnTo>
                  <a:lnTo>
                    <a:pt x="85725" y="604901"/>
                  </a:lnTo>
                  <a:lnTo>
                    <a:pt x="85725" y="593511"/>
                  </a:lnTo>
                  <a:close/>
                </a:path>
                <a:path w="142875" h="690879">
                  <a:moveTo>
                    <a:pt x="142875" y="547751"/>
                  </a:moveTo>
                  <a:lnTo>
                    <a:pt x="85826" y="593430"/>
                  </a:lnTo>
                  <a:lnTo>
                    <a:pt x="85725" y="604901"/>
                  </a:lnTo>
                  <a:lnTo>
                    <a:pt x="114325" y="604901"/>
                  </a:lnTo>
                  <a:lnTo>
                    <a:pt x="142875" y="547751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061707" y="5552059"/>
            <a:ext cx="9086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96215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Load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cer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41265" y="5569458"/>
            <a:ext cx="14217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203.0.113.1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Virtual</a:t>
            </a:r>
            <a:r>
              <a:rPr dirty="0" sz="1600" spc="-6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4066" y="5664454"/>
            <a:ext cx="6210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5" b="1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600" spc="-25" b="1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90" b="1">
                <a:solidFill>
                  <a:srgbClr val="404040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37163" y="3619246"/>
            <a:ext cx="2221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1">
                <a:solidFill>
                  <a:srgbClr val="404040"/>
                </a:solidFill>
                <a:latin typeface="Arial"/>
                <a:cs typeface="Arial"/>
              </a:rPr>
              <a:t>10.1.0.1</a:t>
            </a:r>
            <a:r>
              <a:rPr dirty="0" sz="1800" spc="-10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45" b="1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dirty="0" sz="18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25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37163" y="4306570"/>
            <a:ext cx="2221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1">
                <a:solidFill>
                  <a:srgbClr val="404040"/>
                </a:solidFill>
                <a:latin typeface="Arial"/>
                <a:cs typeface="Arial"/>
              </a:rPr>
              <a:t>10.1.0.2</a:t>
            </a:r>
            <a:r>
              <a:rPr dirty="0" sz="1800" spc="-10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45" b="1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dirty="0" sz="18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25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37163" y="5058283"/>
            <a:ext cx="2221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1">
                <a:solidFill>
                  <a:srgbClr val="404040"/>
                </a:solidFill>
                <a:latin typeface="Arial"/>
                <a:cs typeface="Arial"/>
              </a:rPr>
              <a:t>10.1.0.3</a:t>
            </a:r>
            <a:r>
              <a:rPr dirty="0" sz="1800" spc="-10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45" b="1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dirty="0" sz="18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25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19780" y="1654301"/>
            <a:ext cx="10763885" cy="1591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balancer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distributes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requests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across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available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farm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pool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servers.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450">
              <a:latin typeface="Tahoma"/>
              <a:cs typeface="Tahoma"/>
            </a:endParaRPr>
          </a:p>
          <a:p>
            <a:pPr marL="5830570" marR="3204210" indent="-603885">
              <a:lnSpc>
                <a:spcPct val="100000"/>
              </a:lnSpc>
            </a:pPr>
            <a:r>
              <a:rPr dirty="0" sz="1800" spc="55" b="1">
                <a:solidFill>
                  <a:srgbClr val="404040"/>
                </a:solidFill>
                <a:latin typeface="Arial"/>
                <a:cs typeface="Arial"/>
              </a:rPr>
              <a:t>Firewall</a:t>
            </a:r>
            <a:r>
              <a:rPr dirty="0" sz="1800" spc="-7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60" b="1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dirty="0" sz="1800" spc="-7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60" b="1">
                <a:solidFill>
                  <a:srgbClr val="404040"/>
                </a:solidFill>
                <a:latin typeface="Arial"/>
                <a:cs typeface="Arial"/>
              </a:rPr>
              <a:t>Intrusion </a:t>
            </a:r>
            <a:r>
              <a:rPr dirty="0" sz="1800" spc="-484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60" b="1">
                <a:solidFill>
                  <a:srgbClr val="404040"/>
                </a:solidFill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49828" y="3225800"/>
            <a:ext cx="19246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60960" marR="5080" indent="-48895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latin typeface="Tahoma"/>
                <a:cs typeface="Tahoma"/>
              </a:rPr>
              <a:t>Cli</a:t>
            </a:r>
            <a:r>
              <a:rPr dirty="0" sz="1800" spc="70">
                <a:latin typeface="Tahoma"/>
                <a:cs typeface="Tahoma"/>
              </a:rPr>
              <a:t>en</a:t>
            </a:r>
            <a:r>
              <a:rPr dirty="0" sz="1800" spc="45">
                <a:latin typeface="Tahoma"/>
                <a:cs typeface="Tahoma"/>
              </a:rPr>
              <a:t>t</a:t>
            </a:r>
            <a:r>
              <a:rPr dirty="0" sz="1800" spc="-125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conne</a:t>
            </a:r>
            <a:r>
              <a:rPr dirty="0" sz="1800" spc="50">
                <a:latin typeface="Tahoma"/>
                <a:cs typeface="Tahoma"/>
              </a:rPr>
              <a:t>c</a:t>
            </a:r>
            <a:r>
              <a:rPr dirty="0" sz="1800" spc="40">
                <a:latin typeface="Tahoma"/>
                <a:cs typeface="Tahoma"/>
              </a:rPr>
              <a:t>ts</a:t>
            </a:r>
            <a:r>
              <a:rPr dirty="0" sz="1800" spc="-85">
                <a:latin typeface="Tahoma"/>
                <a:cs typeface="Tahoma"/>
              </a:rPr>
              <a:t> </a:t>
            </a:r>
            <a:r>
              <a:rPr dirty="0" sz="1800" spc="60">
                <a:latin typeface="Tahoma"/>
                <a:cs typeface="Tahoma"/>
              </a:rPr>
              <a:t>to  </a:t>
            </a:r>
            <a:r>
              <a:rPr dirty="0" sz="1800" spc="60">
                <a:latin typeface="Tahoma"/>
                <a:cs typeface="Tahoma"/>
              </a:rPr>
              <a:t>the </a:t>
            </a:r>
            <a:r>
              <a:rPr dirty="0" sz="1800" spc="50">
                <a:latin typeface="Tahoma"/>
                <a:cs typeface="Tahoma"/>
              </a:rPr>
              <a:t>virtual server </a:t>
            </a:r>
            <a:r>
              <a:rPr dirty="0" sz="1800" spc="-550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over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60">
                <a:latin typeface="Tahoma"/>
                <a:cs typeface="Tahoma"/>
              </a:rPr>
              <a:t>the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35">
                <a:latin typeface="Tahoma"/>
                <a:cs typeface="Tahoma"/>
              </a:rPr>
              <a:t>Internet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40708" y="4370832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5" h="471170">
                <a:moveTo>
                  <a:pt x="375919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395731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19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1"/>
                </a:lnTo>
                <a:lnTo>
                  <a:pt x="451103" y="75183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1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281296" y="4426965"/>
            <a:ext cx="1708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03721" y="6451219"/>
            <a:ext cx="289115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latin typeface="Tahoma"/>
                <a:cs typeface="Tahoma"/>
              </a:rPr>
              <a:t>The</a:t>
            </a:r>
            <a:r>
              <a:rPr dirty="0" sz="1800" spc="-114">
                <a:latin typeface="Tahoma"/>
                <a:cs typeface="Tahoma"/>
              </a:rPr>
              <a:t> </a:t>
            </a:r>
            <a:r>
              <a:rPr dirty="0" sz="1800" spc="75">
                <a:latin typeface="Tahoma"/>
                <a:cs typeface="Tahoma"/>
              </a:rPr>
              <a:t>load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balancer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 spc="40">
                <a:latin typeface="Tahoma"/>
                <a:cs typeface="Tahoma"/>
              </a:rPr>
              <a:t>selects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 spc="55">
                <a:latin typeface="Tahoma"/>
                <a:cs typeface="Tahoma"/>
              </a:rPr>
              <a:t>a </a:t>
            </a:r>
            <a:r>
              <a:rPr dirty="0" sz="1800" spc="-545">
                <a:latin typeface="Tahoma"/>
                <a:cs typeface="Tahoma"/>
              </a:rPr>
              <a:t> </a:t>
            </a:r>
            <a:r>
              <a:rPr dirty="0" sz="1800" spc="75">
                <a:latin typeface="Tahoma"/>
                <a:cs typeface="Tahoma"/>
              </a:rPr>
              <a:t>web </a:t>
            </a:r>
            <a:r>
              <a:rPr dirty="0" sz="1800" spc="55">
                <a:latin typeface="Tahoma"/>
                <a:cs typeface="Tahoma"/>
              </a:rPr>
              <a:t>server instance </a:t>
            </a:r>
            <a:r>
              <a:rPr dirty="0" sz="1800" spc="65">
                <a:latin typeface="Tahoma"/>
                <a:cs typeface="Tahoma"/>
              </a:rPr>
              <a:t>to </a:t>
            </a:r>
            <a:r>
              <a:rPr dirty="0" sz="1800" spc="70">
                <a:latin typeface="Tahoma"/>
                <a:cs typeface="Tahoma"/>
              </a:rPr>
              <a:t> </a:t>
            </a:r>
            <a:r>
              <a:rPr dirty="0" sz="1800" spc="75">
                <a:latin typeface="Tahoma"/>
                <a:cs typeface="Tahoma"/>
              </a:rPr>
              <a:t>handle</a:t>
            </a:r>
            <a:r>
              <a:rPr dirty="0" sz="1800" spc="-125">
                <a:latin typeface="Tahoma"/>
                <a:cs typeface="Tahoma"/>
              </a:rPr>
              <a:t> </a:t>
            </a:r>
            <a:r>
              <a:rPr dirty="0" sz="1800" spc="60">
                <a:latin typeface="Tahoma"/>
                <a:cs typeface="Tahoma"/>
              </a:rPr>
              <a:t>the</a:t>
            </a:r>
            <a:r>
              <a:rPr dirty="0" sz="1800" spc="-125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connection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 spc="85">
                <a:latin typeface="Tahoma"/>
                <a:cs typeface="Tahoma"/>
              </a:rPr>
              <a:t>and </a:t>
            </a:r>
            <a:r>
              <a:rPr dirty="0" sz="1800" spc="-550">
                <a:latin typeface="Tahoma"/>
                <a:cs typeface="Tahoma"/>
              </a:rPr>
              <a:t> </a:t>
            </a:r>
            <a:r>
              <a:rPr dirty="0" sz="1800" spc="75">
                <a:latin typeface="Tahoma"/>
                <a:cs typeface="Tahoma"/>
              </a:rPr>
              <a:t>forwards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 spc="60">
                <a:latin typeface="Tahoma"/>
                <a:cs typeface="Tahoma"/>
              </a:rPr>
              <a:t>the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45">
                <a:latin typeface="Tahoma"/>
                <a:cs typeface="Tahoma"/>
              </a:rPr>
              <a:t>traffic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35340" y="5838444"/>
            <a:ext cx="451484" cy="472440"/>
          </a:xfrm>
          <a:custGeom>
            <a:avLst/>
            <a:gdLst/>
            <a:ahLst/>
            <a:cxnLst/>
            <a:rect l="l" t="t" r="r" b="b"/>
            <a:pathLst>
              <a:path w="451484" h="472439">
                <a:moveTo>
                  <a:pt x="375919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397255"/>
                </a:lnTo>
                <a:lnTo>
                  <a:pt x="5907" y="426523"/>
                </a:lnTo>
                <a:lnTo>
                  <a:pt x="22018" y="450421"/>
                </a:lnTo>
                <a:lnTo>
                  <a:pt x="45916" y="466532"/>
                </a:lnTo>
                <a:lnTo>
                  <a:pt x="75183" y="472439"/>
                </a:lnTo>
                <a:lnTo>
                  <a:pt x="375919" y="472439"/>
                </a:lnTo>
                <a:lnTo>
                  <a:pt x="405187" y="466532"/>
                </a:lnTo>
                <a:lnTo>
                  <a:pt x="429085" y="450421"/>
                </a:lnTo>
                <a:lnTo>
                  <a:pt x="445196" y="426523"/>
                </a:lnTo>
                <a:lnTo>
                  <a:pt x="451103" y="397255"/>
                </a:lnTo>
                <a:lnTo>
                  <a:pt x="451103" y="75183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1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76564" y="5895213"/>
            <a:ext cx="170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910571" y="5585459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4" h="471170">
                <a:moveTo>
                  <a:pt x="375920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5731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20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1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0051795" y="5641594"/>
            <a:ext cx="2831465" cy="1698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algn="ctr" marL="94615" marR="5080">
              <a:lnSpc>
                <a:spcPct val="100000"/>
              </a:lnSpc>
              <a:spcBef>
                <a:spcPts val="2125"/>
              </a:spcBef>
            </a:pPr>
            <a:r>
              <a:rPr dirty="0" sz="1800" spc="55">
                <a:latin typeface="Tahoma"/>
                <a:cs typeface="Tahoma"/>
              </a:rPr>
              <a:t>A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60">
                <a:latin typeface="Tahoma"/>
                <a:cs typeface="Tahoma"/>
              </a:rPr>
              <a:t>persistence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 spc="80">
                <a:latin typeface="Tahoma"/>
                <a:cs typeface="Tahoma"/>
              </a:rPr>
              <a:t>mechanism </a:t>
            </a:r>
            <a:r>
              <a:rPr dirty="0" sz="1800" spc="-545">
                <a:latin typeface="Tahoma"/>
                <a:cs typeface="Tahoma"/>
              </a:rPr>
              <a:t> </a:t>
            </a:r>
            <a:r>
              <a:rPr dirty="0" sz="1800" spc="55">
                <a:latin typeface="Tahoma"/>
                <a:cs typeface="Tahoma"/>
              </a:rPr>
              <a:t>can </a:t>
            </a:r>
            <a:r>
              <a:rPr dirty="0" sz="1800" spc="65">
                <a:latin typeface="Tahoma"/>
                <a:cs typeface="Tahoma"/>
              </a:rPr>
              <a:t>keep the </a:t>
            </a:r>
            <a:r>
              <a:rPr dirty="0" sz="1800" spc="45">
                <a:latin typeface="Tahoma"/>
                <a:cs typeface="Tahoma"/>
              </a:rPr>
              <a:t>client </a:t>
            </a:r>
            <a:r>
              <a:rPr dirty="0" sz="1800" spc="50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connected </a:t>
            </a:r>
            <a:r>
              <a:rPr dirty="0" sz="1800" spc="70">
                <a:latin typeface="Tahoma"/>
                <a:cs typeface="Tahoma"/>
              </a:rPr>
              <a:t>to </a:t>
            </a:r>
            <a:r>
              <a:rPr dirty="0" sz="1800" spc="60">
                <a:latin typeface="Tahoma"/>
                <a:cs typeface="Tahoma"/>
              </a:rPr>
              <a:t>the </a:t>
            </a:r>
            <a:r>
              <a:rPr dirty="0" sz="1800" spc="75">
                <a:latin typeface="Tahoma"/>
                <a:cs typeface="Tahoma"/>
              </a:rPr>
              <a:t>same </a:t>
            </a:r>
            <a:r>
              <a:rPr dirty="0" sz="1800" spc="80">
                <a:latin typeface="Tahoma"/>
                <a:cs typeface="Tahoma"/>
              </a:rPr>
              <a:t> </a:t>
            </a:r>
            <a:r>
              <a:rPr dirty="0" sz="1800" spc="30">
                <a:latin typeface="Tahoma"/>
                <a:cs typeface="Tahoma"/>
              </a:rPr>
              <a:t>server,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 spc="40">
                <a:latin typeface="Tahoma"/>
                <a:cs typeface="Tahoma"/>
              </a:rPr>
              <a:t>if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 spc="35">
                <a:latin typeface="Tahoma"/>
                <a:cs typeface="Tahoma"/>
              </a:rPr>
              <a:t>it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 spc="45">
                <a:latin typeface="Tahoma"/>
                <a:cs typeface="Tahoma"/>
              </a:rPr>
              <a:t>is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 spc="45">
                <a:latin typeface="Tahoma"/>
                <a:cs typeface="Tahoma"/>
              </a:rPr>
              <a:t>available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18965" y="4859401"/>
            <a:ext cx="897255" cy="142875"/>
          </a:xfrm>
          <a:custGeom>
            <a:avLst/>
            <a:gdLst/>
            <a:ahLst/>
            <a:cxnLst/>
            <a:rect l="l" t="t" r="r" b="b"/>
            <a:pathLst>
              <a:path w="897254" h="142875">
                <a:moveTo>
                  <a:pt x="753872" y="0"/>
                </a:moveTo>
                <a:lnTo>
                  <a:pt x="753872" y="142875"/>
                </a:lnTo>
                <a:lnTo>
                  <a:pt x="868273" y="85725"/>
                </a:lnTo>
                <a:lnTo>
                  <a:pt x="768096" y="85725"/>
                </a:lnTo>
                <a:lnTo>
                  <a:pt x="768096" y="57150"/>
                </a:lnTo>
                <a:lnTo>
                  <a:pt x="868070" y="57150"/>
                </a:lnTo>
                <a:lnTo>
                  <a:pt x="753872" y="0"/>
                </a:lnTo>
                <a:close/>
              </a:path>
              <a:path w="897254" h="142875">
                <a:moveTo>
                  <a:pt x="753872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753872" y="85725"/>
                </a:lnTo>
                <a:lnTo>
                  <a:pt x="753872" y="57150"/>
                </a:lnTo>
                <a:close/>
              </a:path>
              <a:path w="897254" h="142875">
                <a:moveTo>
                  <a:pt x="868070" y="57150"/>
                </a:moveTo>
                <a:lnTo>
                  <a:pt x="768096" y="57150"/>
                </a:lnTo>
                <a:lnTo>
                  <a:pt x="768096" y="85725"/>
                </a:lnTo>
                <a:lnTo>
                  <a:pt x="868273" y="85725"/>
                </a:lnTo>
                <a:lnTo>
                  <a:pt x="896747" y="71500"/>
                </a:lnTo>
                <a:lnTo>
                  <a:pt x="868070" y="5715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5764" y="304926"/>
            <a:ext cx="42811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Balancers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9784" y="3055620"/>
            <a:ext cx="986155" cy="701040"/>
          </a:xfrm>
          <a:prstGeom prst="rect">
            <a:avLst/>
          </a:prstGeom>
          <a:solidFill>
            <a:srgbClr val="0075C4"/>
          </a:solidFill>
        </p:spPr>
        <p:txBody>
          <a:bodyPr wrap="square" lIns="0" tIns="1670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31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3315" y="3055620"/>
            <a:ext cx="696595" cy="934719"/>
          </a:xfrm>
          <a:custGeom>
            <a:avLst/>
            <a:gdLst/>
            <a:ahLst/>
            <a:cxnLst/>
            <a:rect l="l" t="t" r="r" b="b"/>
            <a:pathLst>
              <a:path w="696595" h="934720">
                <a:moveTo>
                  <a:pt x="696468" y="0"/>
                </a:moveTo>
                <a:lnTo>
                  <a:pt x="0" y="866901"/>
                </a:lnTo>
                <a:lnTo>
                  <a:pt x="91694" y="934212"/>
                </a:lnTo>
                <a:lnTo>
                  <a:pt x="696468" y="701039"/>
                </a:lnTo>
                <a:lnTo>
                  <a:pt x="696468" y="0"/>
                </a:lnTo>
                <a:close/>
              </a:path>
            </a:pathLst>
          </a:custGeom>
          <a:solidFill>
            <a:srgbClr val="005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17591" y="5789676"/>
            <a:ext cx="986155" cy="699770"/>
          </a:xfrm>
          <a:prstGeom prst="rect">
            <a:avLst/>
          </a:prstGeom>
          <a:solidFill>
            <a:srgbClr val="0075C4"/>
          </a:solidFill>
        </p:spPr>
        <p:txBody>
          <a:bodyPr wrap="square" lIns="0" tIns="16637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310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4208" y="3569589"/>
            <a:ext cx="2683510" cy="2918460"/>
            <a:chOff x="2434208" y="3569589"/>
            <a:chExt cx="2683510" cy="2918460"/>
          </a:xfrm>
        </p:grpSpPr>
        <p:sp>
          <p:nvSpPr>
            <p:cNvPr id="8" name="object 8"/>
            <p:cNvSpPr/>
            <p:nvPr/>
          </p:nvSpPr>
          <p:spPr>
            <a:xfrm>
              <a:off x="4421123" y="5554980"/>
              <a:ext cx="696595" cy="932815"/>
            </a:xfrm>
            <a:custGeom>
              <a:avLst/>
              <a:gdLst/>
              <a:ahLst/>
              <a:cxnLst/>
              <a:rect l="l" t="t" r="r" b="b"/>
              <a:pathLst>
                <a:path w="696595" h="932814">
                  <a:moveTo>
                    <a:pt x="91693" y="0"/>
                  </a:moveTo>
                  <a:lnTo>
                    <a:pt x="0" y="68834"/>
                  </a:lnTo>
                  <a:lnTo>
                    <a:pt x="696467" y="932688"/>
                  </a:lnTo>
                  <a:lnTo>
                    <a:pt x="696467" y="234442"/>
                  </a:lnTo>
                  <a:lnTo>
                    <a:pt x="91693" y="0"/>
                  </a:lnTo>
                  <a:close/>
                </a:path>
              </a:pathLst>
            </a:custGeom>
            <a:solidFill>
              <a:srgbClr val="005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62783" y="3598164"/>
              <a:ext cx="2326005" cy="2327275"/>
            </a:xfrm>
            <a:custGeom>
              <a:avLst/>
              <a:gdLst/>
              <a:ahLst/>
              <a:cxnLst/>
              <a:rect l="l" t="t" r="r" b="b"/>
              <a:pathLst>
                <a:path w="2326004" h="2327275">
                  <a:moveTo>
                    <a:pt x="0" y="1163574"/>
                  </a:moveTo>
                  <a:lnTo>
                    <a:pt x="969" y="1115611"/>
                  </a:lnTo>
                  <a:lnTo>
                    <a:pt x="3854" y="1068143"/>
                  </a:lnTo>
                  <a:lnTo>
                    <a:pt x="8616" y="1021206"/>
                  </a:lnTo>
                  <a:lnTo>
                    <a:pt x="15218" y="974837"/>
                  </a:lnTo>
                  <a:lnTo>
                    <a:pt x="23622" y="929074"/>
                  </a:lnTo>
                  <a:lnTo>
                    <a:pt x="33792" y="883955"/>
                  </a:lnTo>
                  <a:lnTo>
                    <a:pt x="45689" y="839516"/>
                  </a:lnTo>
                  <a:lnTo>
                    <a:pt x="59277" y="795796"/>
                  </a:lnTo>
                  <a:lnTo>
                    <a:pt x="74518" y="752831"/>
                  </a:lnTo>
                  <a:lnTo>
                    <a:pt x="91374" y="710660"/>
                  </a:lnTo>
                  <a:lnTo>
                    <a:pt x="109808" y="669319"/>
                  </a:lnTo>
                  <a:lnTo>
                    <a:pt x="129784" y="628846"/>
                  </a:lnTo>
                  <a:lnTo>
                    <a:pt x="151262" y="589279"/>
                  </a:lnTo>
                  <a:lnTo>
                    <a:pt x="174207" y="550654"/>
                  </a:lnTo>
                  <a:lnTo>
                    <a:pt x="198580" y="513010"/>
                  </a:lnTo>
                  <a:lnTo>
                    <a:pt x="224344" y="476384"/>
                  </a:lnTo>
                  <a:lnTo>
                    <a:pt x="251463" y="440812"/>
                  </a:lnTo>
                  <a:lnTo>
                    <a:pt x="279897" y="406334"/>
                  </a:lnTo>
                  <a:lnTo>
                    <a:pt x="309611" y="372985"/>
                  </a:lnTo>
                  <a:lnTo>
                    <a:pt x="340566" y="340804"/>
                  </a:lnTo>
                  <a:lnTo>
                    <a:pt x="372725" y="309828"/>
                  </a:lnTo>
                  <a:lnTo>
                    <a:pt x="406051" y="280094"/>
                  </a:lnTo>
                  <a:lnTo>
                    <a:pt x="440507" y="251640"/>
                  </a:lnTo>
                  <a:lnTo>
                    <a:pt x="476054" y="224503"/>
                  </a:lnTo>
                  <a:lnTo>
                    <a:pt x="512657" y="198721"/>
                  </a:lnTo>
                  <a:lnTo>
                    <a:pt x="550276" y="174331"/>
                  </a:lnTo>
                  <a:lnTo>
                    <a:pt x="588875" y="151370"/>
                  </a:lnTo>
                  <a:lnTo>
                    <a:pt x="628417" y="129876"/>
                  </a:lnTo>
                  <a:lnTo>
                    <a:pt x="668863" y="109887"/>
                  </a:lnTo>
                  <a:lnTo>
                    <a:pt x="710178" y="91439"/>
                  </a:lnTo>
                  <a:lnTo>
                    <a:pt x="752322" y="74571"/>
                  </a:lnTo>
                  <a:lnTo>
                    <a:pt x="795259" y="59320"/>
                  </a:lnTo>
                  <a:lnTo>
                    <a:pt x="838952" y="45722"/>
                  </a:lnTo>
                  <a:lnTo>
                    <a:pt x="883363" y="33816"/>
                  </a:lnTo>
                  <a:lnTo>
                    <a:pt x="928454" y="23639"/>
                  </a:lnTo>
                  <a:lnTo>
                    <a:pt x="974189" y="15229"/>
                  </a:lnTo>
                  <a:lnTo>
                    <a:pt x="1020529" y="8622"/>
                  </a:lnTo>
                  <a:lnTo>
                    <a:pt x="1067438" y="3857"/>
                  </a:lnTo>
                  <a:lnTo>
                    <a:pt x="1114878" y="970"/>
                  </a:lnTo>
                  <a:lnTo>
                    <a:pt x="1162812" y="0"/>
                  </a:lnTo>
                  <a:lnTo>
                    <a:pt x="1210745" y="970"/>
                  </a:lnTo>
                  <a:lnTo>
                    <a:pt x="1258185" y="3857"/>
                  </a:lnTo>
                  <a:lnTo>
                    <a:pt x="1305094" y="8622"/>
                  </a:lnTo>
                  <a:lnTo>
                    <a:pt x="1351434" y="15229"/>
                  </a:lnTo>
                  <a:lnTo>
                    <a:pt x="1397169" y="23639"/>
                  </a:lnTo>
                  <a:lnTo>
                    <a:pt x="1442260" y="33816"/>
                  </a:lnTo>
                  <a:lnTo>
                    <a:pt x="1486671" y="45722"/>
                  </a:lnTo>
                  <a:lnTo>
                    <a:pt x="1530364" y="59320"/>
                  </a:lnTo>
                  <a:lnTo>
                    <a:pt x="1573301" y="74571"/>
                  </a:lnTo>
                  <a:lnTo>
                    <a:pt x="1615445" y="91439"/>
                  </a:lnTo>
                  <a:lnTo>
                    <a:pt x="1656760" y="109887"/>
                  </a:lnTo>
                  <a:lnTo>
                    <a:pt x="1697206" y="129876"/>
                  </a:lnTo>
                  <a:lnTo>
                    <a:pt x="1736748" y="151370"/>
                  </a:lnTo>
                  <a:lnTo>
                    <a:pt x="1775347" y="174331"/>
                  </a:lnTo>
                  <a:lnTo>
                    <a:pt x="1812966" y="198721"/>
                  </a:lnTo>
                  <a:lnTo>
                    <a:pt x="1849569" y="224503"/>
                  </a:lnTo>
                  <a:lnTo>
                    <a:pt x="1885116" y="251640"/>
                  </a:lnTo>
                  <a:lnTo>
                    <a:pt x="1919572" y="280094"/>
                  </a:lnTo>
                  <a:lnTo>
                    <a:pt x="1952898" y="309828"/>
                  </a:lnTo>
                  <a:lnTo>
                    <a:pt x="1985057" y="340804"/>
                  </a:lnTo>
                  <a:lnTo>
                    <a:pt x="2016012" y="372985"/>
                  </a:lnTo>
                  <a:lnTo>
                    <a:pt x="2045726" y="406334"/>
                  </a:lnTo>
                  <a:lnTo>
                    <a:pt x="2074160" y="440812"/>
                  </a:lnTo>
                  <a:lnTo>
                    <a:pt x="2101279" y="476384"/>
                  </a:lnTo>
                  <a:lnTo>
                    <a:pt x="2127043" y="513010"/>
                  </a:lnTo>
                  <a:lnTo>
                    <a:pt x="2151416" y="550654"/>
                  </a:lnTo>
                  <a:lnTo>
                    <a:pt x="2174361" y="589279"/>
                  </a:lnTo>
                  <a:lnTo>
                    <a:pt x="2195839" y="628846"/>
                  </a:lnTo>
                  <a:lnTo>
                    <a:pt x="2215815" y="669319"/>
                  </a:lnTo>
                  <a:lnTo>
                    <a:pt x="2234249" y="710660"/>
                  </a:lnTo>
                  <a:lnTo>
                    <a:pt x="2251105" y="752831"/>
                  </a:lnTo>
                  <a:lnTo>
                    <a:pt x="2266346" y="795796"/>
                  </a:lnTo>
                  <a:lnTo>
                    <a:pt x="2279934" y="839516"/>
                  </a:lnTo>
                  <a:lnTo>
                    <a:pt x="2291831" y="883955"/>
                  </a:lnTo>
                  <a:lnTo>
                    <a:pt x="2302001" y="929074"/>
                  </a:lnTo>
                  <a:lnTo>
                    <a:pt x="2310405" y="974837"/>
                  </a:lnTo>
                  <a:lnTo>
                    <a:pt x="2317007" y="1021206"/>
                  </a:lnTo>
                  <a:lnTo>
                    <a:pt x="2321769" y="1068143"/>
                  </a:lnTo>
                  <a:lnTo>
                    <a:pt x="2324654" y="1115611"/>
                  </a:lnTo>
                  <a:lnTo>
                    <a:pt x="2325624" y="1163574"/>
                  </a:lnTo>
                  <a:lnTo>
                    <a:pt x="2324654" y="1211536"/>
                  </a:lnTo>
                  <a:lnTo>
                    <a:pt x="2321769" y="1259004"/>
                  </a:lnTo>
                  <a:lnTo>
                    <a:pt x="2317007" y="1305941"/>
                  </a:lnTo>
                  <a:lnTo>
                    <a:pt x="2310405" y="1352310"/>
                  </a:lnTo>
                  <a:lnTo>
                    <a:pt x="2302001" y="1398073"/>
                  </a:lnTo>
                  <a:lnTo>
                    <a:pt x="2291831" y="1443192"/>
                  </a:lnTo>
                  <a:lnTo>
                    <a:pt x="2279934" y="1487631"/>
                  </a:lnTo>
                  <a:lnTo>
                    <a:pt x="2266346" y="1531351"/>
                  </a:lnTo>
                  <a:lnTo>
                    <a:pt x="2251105" y="1574316"/>
                  </a:lnTo>
                  <a:lnTo>
                    <a:pt x="2234249" y="1616487"/>
                  </a:lnTo>
                  <a:lnTo>
                    <a:pt x="2215815" y="1657828"/>
                  </a:lnTo>
                  <a:lnTo>
                    <a:pt x="2195839" y="1698301"/>
                  </a:lnTo>
                  <a:lnTo>
                    <a:pt x="2174361" y="1737868"/>
                  </a:lnTo>
                  <a:lnTo>
                    <a:pt x="2151416" y="1776493"/>
                  </a:lnTo>
                  <a:lnTo>
                    <a:pt x="2127043" y="1814137"/>
                  </a:lnTo>
                  <a:lnTo>
                    <a:pt x="2101279" y="1850763"/>
                  </a:lnTo>
                  <a:lnTo>
                    <a:pt x="2074160" y="1886335"/>
                  </a:lnTo>
                  <a:lnTo>
                    <a:pt x="2045726" y="1920813"/>
                  </a:lnTo>
                  <a:lnTo>
                    <a:pt x="2016012" y="1954162"/>
                  </a:lnTo>
                  <a:lnTo>
                    <a:pt x="1985057" y="1986343"/>
                  </a:lnTo>
                  <a:lnTo>
                    <a:pt x="1952898" y="2017319"/>
                  </a:lnTo>
                  <a:lnTo>
                    <a:pt x="1919572" y="2047053"/>
                  </a:lnTo>
                  <a:lnTo>
                    <a:pt x="1885116" y="2075507"/>
                  </a:lnTo>
                  <a:lnTo>
                    <a:pt x="1849569" y="2102644"/>
                  </a:lnTo>
                  <a:lnTo>
                    <a:pt x="1812966" y="2128426"/>
                  </a:lnTo>
                  <a:lnTo>
                    <a:pt x="1775347" y="2152816"/>
                  </a:lnTo>
                  <a:lnTo>
                    <a:pt x="1736748" y="2175777"/>
                  </a:lnTo>
                  <a:lnTo>
                    <a:pt x="1697206" y="2197271"/>
                  </a:lnTo>
                  <a:lnTo>
                    <a:pt x="1656760" y="2217260"/>
                  </a:lnTo>
                  <a:lnTo>
                    <a:pt x="1615445" y="2235708"/>
                  </a:lnTo>
                  <a:lnTo>
                    <a:pt x="1573301" y="2252576"/>
                  </a:lnTo>
                  <a:lnTo>
                    <a:pt x="1530364" y="2267827"/>
                  </a:lnTo>
                  <a:lnTo>
                    <a:pt x="1486671" y="2281425"/>
                  </a:lnTo>
                  <a:lnTo>
                    <a:pt x="1442260" y="2293331"/>
                  </a:lnTo>
                  <a:lnTo>
                    <a:pt x="1397169" y="2303508"/>
                  </a:lnTo>
                  <a:lnTo>
                    <a:pt x="1351434" y="2311918"/>
                  </a:lnTo>
                  <a:lnTo>
                    <a:pt x="1305094" y="2318525"/>
                  </a:lnTo>
                  <a:lnTo>
                    <a:pt x="1258185" y="2323290"/>
                  </a:lnTo>
                  <a:lnTo>
                    <a:pt x="1210745" y="2326177"/>
                  </a:lnTo>
                  <a:lnTo>
                    <a:pt x="1162812" y="2327148"/>
                  </a:lnTo>
                  <a:lnTo>
                    <a:pt x="1114878" y="2326177"/>
                  </a:lnTo>
                  <a:lnTo>
                    <a:pt x="1067438" y="2323290"/>
                  </a:lnTo>
                  <a:lnTo>
                    <a:pt x="1020529" y="2318525"/>
                  </a:lnTo>
                  <a:lnTo>
                    <a:pt x="974189" y="2311918"/>
                  </a:lnTo>
                  <a:lnTo>
                    <a:pt x="928454" y="2303508"/>
                  </a:lnTo>
                  <a:lnTo>
                    <a:pt x="883363" y="2293331"/>
                  </a:lnTo>
                  <a:lnTo>
                    <a:pt x="838952" y="2281425"/>
                  </a:lnTo>
                  <a:lnTo>
                    <a:pt x="795259" y="2267827"/>
                  </a:lnTo>
                  <a:lnTo>
                    <a:pt x="752322" y="2252576"/>
                  </a:lnTo>
                  <a:lnTo>
                    <a:pt x="710178" y="2235708"/>
                  </a:lnTo>
                  <a:lnTo>
                    <a:pt x="668863" y="2217260"/>
                  </a:lnTo>
                  <a:lnTo>
                    <a:pt x="628417" y="2197271"/>
                  </a:lnTo>
                  <a:lnTo>
                    <a:pt x="588875" y="2175777"/>
                  </a:lnTo>
                  <a:lnTo>
                    <a:pt x="550276" y="2152816"/>
                  </a:lnTo>
                  <a:lnTo>
                    <a:pt x="512657" y="2128426"/>
                  </a:lnTo>
                  <a:lnTo>
                    <a:pt x="476054" y="2102644"/>
                  </a:lnTo>
                  <a:lnTo>
                    <a:pt x="440507" y="2075507"/>
                  </a:lnTo>
                  <a:lnTo>
                    <a:pt x="406051" y="2047053"/>
                  </a:lnTo>
                  <a:lnTo>
                    <a:pt x="372725" y="2017319"/>
                  </a:lnTo>
                  <a:lnTo>
                    <a:pt x="340566" y="1986343"/>
                  </a:lnTo>
                  <a:lnTo>
                    <a:pt x="309611" y="1954162"/>
                  </a:lnTo>
                  <a:lnTo>
                    <a:pt x="279897" y="1920813"/>
                  </a:lnTo>
                  <a:lnTo>
                    <a:pt x="251463" y="1886335"/>
                  </a:lnTo>
                  <a:lnTo>
                    <a:pt x="224344" y="1850763"/>
                  </a:lnTo>
                  <a:lnTo>
                    <a:pt x="198580" y="1814137"/>
                  </a:lnTo>
                  <a:lnTo>
                    <a:pt x="174207" y="1776493"/>
                  </a:lnTo>
                  <a:lnTo>
                    <a:pt x="151262" y="1737868"/>
                  </a:lnTo>
                  <a:lnTo>
                    <a:pt x="129784" y="1698301"/>
                  </a:lnTo>
                  <a:lnTo>
                    <a:pt x="109808" y="1657828"/>
                  </a:lnTo>
                  <a:lnTo>
                    <a:pt x="91374" y="1616487"/>
                  </a:lnTo>
                  <a:lnTo>
                    <a:pt x="74518" y="1574316"/>
                  </a:lnTo>
                  <a:lnTo>
                    <a:pt x="59277" y="1531351"/>
                  </a:lnTo>
                  <a:lnTo>
                    <a:pt x="45689" y="1487631"/>
                  </a:lnTo>
                  <a:lnTo>
                    <a:pt x="33792" y="1443192"/>
                  </a:lnTo>
                  <a:lnTo>
                    <a:pt x="23622" y="1398073"/>
                  </a:lnTo>
                  <a:lnTo>
                    <a:pt x="15218" y="1352310"/>
                  </a:lnTo>
                  <a:lnTo>
                    <a:pt x="8616" y="1305941"/>
                  </a:lnTo>
                  <a:lnTo>
                    <a:pt x="3854" y="1259004"/>
                  </a:lnTo>
                  <a:lnTo>
                    <a:pt x="969" y="1211536"/>
                  </a:lnTo>
                  <a:lnTo>
                    <a:pt x="0" y="1163574"/>
                  </a:lnTo>
                  <a:close/>
                </a:path>
              </a:pathLst>
            </a:custGeom>
            <a:ln w="57149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536181" y="2967634"/>
            <a:ext cx="5567045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45" b="1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z="22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4</a:t>
            </a:r>
            <a:r>
              <a:rPr dirty="0" sz="22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10" b="1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dirty="0" sz="2200" spc="-4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40" b="1">
                <a:solidFill>
                  <a:srgbClr val="3E3E3E"/>
                </a:solidFill>
                <a:latin typeface="Arial"/>
                <a:cs typeface="Arial"/>
              </a:rPr>
              <a:t>Balancer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balancer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makes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forwarding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decisions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IP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1797" y="5548486"/>
            <a:ext cx="8114665" cy="11741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45" b="1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z="2200" spc="-6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7</a:t>
            </a:r>
            <a:r>
              <a:rPr dirty="0" sz="22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10" b="1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dirty="0" sz="2200" spc="-5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40" b="1">
                <a:solidFill>
                  <a:srgbClr val="3E3E3E"/>
                </a:solidFill>
                <a:latin typeface="Arial"/>
                <a:cs typeface="Arial"/>
              </a:rPr>
              <a:t>Balancer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Content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balancer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makes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forwarding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decisions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application-level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5189" y="4306119"/>
            <a:ext cx="1952625" cy="7277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dirty="0" sz="2000" spc="-10" b="1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dirty="0" sz="2000" spc="-8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000" spc="60" b="1">
                <a:solidFill>
                  <a:srgbClr val="3E3E3E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dirty="0" sz="2000" spc="50" b="1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dirty="0" sz="2000" spc="-7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3E3E3E"/>
                </a:solidFill>
                <a:latin typeface="Arial"/>
                <a:cs typeface="Arial"/>
              </a:rPr>
              <a:t>balancers: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2111" y="304926"/>
            <a:ext cx="48120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Methods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Balancing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9723" y="760476"/>
            <a:ext cx="695705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45951" y="3339465"/>
            <a:ext cx="3093720" cy="3036570"/>
            <a:chOff x="6345951" y="3339465"/>
            <a:chExt cx="3093720" cy="3036570"/>
          </a:xfrm>
        </p:grpSpPr>
        <p:sp>
          <p:nvSpPr>
            <p:cNvPr id="5" name="object 5"/>
            <p:cNvSpPr/>
            <p:nvPr/>
          </p:nvSpPr>
          <p:spPr>
            <a:xfrm>
              <a:off x="6384797" y="3348990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59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59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84051" y="3939921"/>
              <a:ext cx="3017520" cy="1838960"/>
            </a:xfrm>
            <a:custGeom>
              <a:avLst/>
              <a:gdLst/>
              <a:ahLst/>
              <a:cxnLst/>
              <a:rect l="l" t="t" r="r" b="b"/>
              <a:pathLst>
                <a:path w="3017520" h="1838960">
                  <a:moveTo>
                    <a:pt x="2706735" y="0"/>
                  </a:moveTo>
                  <a:lnTo>
                    <a:pt x="2735716" y="39134"/>
                  </a:lnTo>
                  <a:lnTo>
                    <a:pt x="2763278" y="78954"/>
                  </a:lnTo>
                  <a:lnTo>
                    <a:pt x="2789422" y="119424"/>
                  </a:lnTo>
                  <a:lnTo>
                    <a:pt x="2814147" y="160511"/>
                  </a:lnTo>
                  <a:lnTo>
                    <a:pt x="2837453" y="202180"/>
                  </a:lnTo>
                  <a:lnTo>
                    <a:pt x="2859340" y="244397"/>
                  </a:lnTo>
                  <a:lnTo>
                    <a:pt x="2879809" y="287127"/>
                  </a:lnTo>
                  <a:lnTo>
                    <a:pt x="2898860" y="330336"/>
                  </a:lnTo>
                  <a:lnTo>
                    <a:pt x="2916492" y="373989"/>
                  </a:lnTo>
                  <a:lnTo>
                    <a:pt x="2932706" y="418052"/>
                  </a:lnTo>
                  <a:lnTo>
                    <a:pt x="2947502" y="462491"/>
                  </a:lnTo>
                  <a:lnTo>
                    <a:pt x="2960881" y="507272"/>
                  </a:lnTo>
                  <a:lnTo>
                    <a:pt x="2972841" y="552359"/>
                  </a:lnTo>
                  <a:lnTo>
                    <a:pt x="2983383" y="597718"/>
                  </a:lnTo>
                  <a:lnTo>
                    <a:pt x="2992508" y="643315"/>
                  </a:lnTo>
                  <a:lnTo>
                    <a:pt x="3000214" y="689116"/>
                  </a:lnTo>
                  <a:lnTo>
                    <a:pt x="3006504" y="735087"/>
                  </a:lnTo>
                  <a:lnTo>
                    <a:pt x="3011376" y="781192"/>
                  </a:lnTo>
                  <a:lnTo>
                    <a:pt x="3014830" y="827397"/>
                  </a:lnTo>
                  <a:lnTo>
                    <a:pt x="3016868" y="873669"/>
                  </a:lnTo>
                  <a:lnTo>
                    <a:pt x="3017488" y="919972"/>
                  </a:lnTo>
                  <a:lnTo>
                    <a:pt x="3016691" y="966272"/>
                  </a:lnTo>
                  <a:lnTo>
                    <a:pt x="3014477" y="1012535"/>
                  </a:lnTo>
                  <a:lnTo>
                    <a:pt x="3010846" y="1058726"/>
                  </a:lnTo>
                  <a:lnTo>
                    <a:pt x="3005798" y="1104812"/>
                  </a:lnTo>
                  <a:lnTo>
                    <a:pt x="2999334" y="1150757"/>
                  </a:lnTo>
                  <a:lnTo>
                    <a:pt x="2991453" y="1196527"/>
                  </a:lnTo>
                  <a:lnTo>
                    <a:pt x="2982155" y="1242088"/>
                  </a:lnTo>
                  <a:lnTo>
                    <a:pt x="2971441" y="1287405"/>
                  </a:lnTo>
                  <a:lnTo>
                    <a:pt x="2959311" y="1332444"/>
                  </a:lnTo>
                  <a:lnTo>
                    <a:pt x="2945764" y="1377171"/>
                  </a:lnTo>
                  <a:lnTo>
                    <a:pt x="2930802" y="1421551"/>
                  </a:lnTo>
                  <a:lnTo>
                    <a:pt x="2914423" y="1465550"/>
                  </a:lnTo>
                  <a:lnTo>
                    <a:pt x="2896628" y="1509133"/>
                  </a:lnTo>
                  <a:lnTo>
                    <a:pt x="2877417" y="1552266"/>
                  </a:lnTo>
                  <a:lnTo>
                    <a:pt x="2856791" y="1594914"/>
                  </a:lnTo>
                  <a:lnTo>
                    <a:pt x="2834749" y="1637044"/>
                  </a:lnTo>
                  <a:lnTo>
                    <a:pt x="2811291" y="1678620"/>
                  </a:lnTo>
                  <a:lnTo>
                    <a:pt x="2786418" y="1719609"/>
                  </a:lnTo>
                  <a:lnTo>
                    <a:pt x="2760129" y="1759976"/>
                  </a:lnTo>
                  <a:lnTo>
                    <a:pt x="2732425" y="1799686"/>
                  </a:lnTo>
                  <a:lnTo>
                    <a:pt x="2703306" y="1838705"/>
                  </a:lnTo>
                </a:path>
                <a:path w="3017520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5"/>
                  </a:lnTo>
                </a:path>
              </a:pathLst>
            </a:custGeom>
            <a:ln w="762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9271" y="4369308"/>
              <a:ext cx="1527048" cy="13883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19148" y="3468775"/>
            <a:ext cx="4124325" cy="23196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R="41275">
              <a:lnSpc>
                <a:spcPct val="100000"/>
              </a:lnSpc>
              <a:spcBef>
                <a:spcPts val="470"/>
              </a:spcBef>
            </a:pPr>
            <a:r>
              <a:rPr dirty="0" sz="2200" spc="5" b="1">
                <a:solidFill>
                  <a:srgbClr val="3E3E3E"/>
                </a:solidFill>
                <a:latin typeface="Arial"/>
                <a:cs typeface="Arial"/>
              </a:rPr>
              <a:t>Scheduling</a:t>
            </a:r>
            <a:endParaRPr sz="220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spcBef>
                <a:spcPts val="37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Round</a:t>
            </a:r>
            <a:r>
              <a:rPr dirty="0" sz="2200" spc="-1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robin</a:t>
            </a:r>
            <a:endParaRPr sz="2200">
              <a:latin typeface="Tahoma"/>
              <a:cs typeface="Tahoma"/>
            </a:endParaRPr>
          </a:p>
          <a:p>
            <a:pPr marL="381000" marR="106045" indent="-368935">
              <a:lnSpc>
                <a:spcPts val="3010"/>
              </a:lnSpc>
              <a:spcBef>
                <a:spcPts val="16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Fewest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existing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connections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best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response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204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Weightage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Heartbeat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health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checks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93300" y="3468775"/>
            <a:ext cx="5469255" cy="2319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2710" marR="1238250" indent="-145415">
              <a:lnSpc>
                <a:spcPct val="1141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3E3E3E"/>
                </a:solidFill>
                <a:latin typeface="Arial"/>
                <a:cs typeface="Arial"/>
              </a:rPr>
              <a:t>Source</a:t>
            </a:r>
            <a:r>
              <a:rPr dirty="0" sz="2200" spc="-4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10" b="1">
                <a:solidFill>
                  <a:srgbClr val="3E3E3E"/>
                </a:solidFill>
                <a:latin typeface="Arial"/>
                <a:cs typeface="Arial"/>
              </a:rPr>
              <a:t>IP</a:t>
            </a:r>
            <a:r>
              <a:rPr dirty="0" sz="2200" spc="-5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75" b="1">
                <a:solidFill>
                  <a:srgbClr val="3E3E3E"/>
                </a:solidFill>
                <a:latin typeface="Arial"/>
                <a:cs typeface="Arial"/>
              </a:rPr>
              <a:t>Affinity</a:t>
            </a:r>
            <a:r>
              <a:rPr dirty="0" sz="22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80" b="1">
                <a:solidFill>
                  <a:srgbClr val="3E3E3E"/>
                </a:solidFill>
                <a:latin typeface="Arial"/>
                <a:cs typeface="Arial"/>
              </a:rPr>
              <a:t>and </a:t>
            </a:r>
            <a:r>
              <a:rPr dirty="0" sz="2200" spc="-59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40" b="1">
                <a:solidFill>
                  <a:srgbClr val="3E3E3E"/>
                </a:solidFill>
                <a:latin typeface="Arial"/>
                <a:cs typeface="Arial"/>
              </a:rPr>
              <a:t>Session</a:t>
            </a:r>
            <a:r>
              <a:rPr dirty="0" sz="2200" spc="-6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Persistence</a:t>
            </a:r>
            <a:endParaRPr sz="2200">
              <a:latin typeface="Arial"/>
              <a:cs typeface="Arial"/>
            </a:endParaRPr>
          </a:p>
          <a:p>
            <a:pPr marL="381000" marR="5080" indent="-368935">
              <a:lnSpc>
                <a:spcPts val="3010"/>
              </a:lnSpc>
              <a:spcBef>
                <a:spcPts val="16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establishes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particular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node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farm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20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Continues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connection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endParaRPr sz="22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37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duration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4780" y="1928622"/>
            <a:ext cx="73513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methods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balancing: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1296" y="306451"/>
            <a:ext cx="41535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Design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760476"/>
            <a:ext cx="57500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6858" y="1882292"/>
            <a:ext cx="1215771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31055" marR="5080" indent="-4618355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provisions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assets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underpinning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workflows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properties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ahoma"/>
                <a:cs typeface="Tahoma"/>
              </a:rPr>
              <a:t>of: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7984" y="3208020"/>
            <a:ext cx="4533900" cy="1239520"/>
          </a:xfrm>
          <a:custGeom>
            <a:avLst/>
            <a:gdLst/>
            <a:ahLst/>
            <a:cxnLst/>
            <a:rect l="l" t="t" r="r" b="b"/>
            <a:pathLst>
              <a:path w="4533900" h="1239520">
                <a:moveTo>
                  <a:pt x="0" y="206501"/>
                </a:moveTo>
                <a:lnTo>
                  <a:pt x="5453" y="159153"/>
                </a:lnTo>
                <a:lnTo>
                  <a:pt x="20989" y="115688"/>
                </a:lnTo>
                <a:lnTo>
                  <a:pt x="45366" y="77346"/>
                </a:lnTo>
                <a:lnTo>
                  <a:pt x="77346" y="45366"/>
                </a:lnTo>
                <a:lnTo>
                  <a:pt x="115688" y="20989"/>
                </a:lnTo>
                <a:lnTo>
                  <a:pt x="159153" y="5453"/>
                </a:lnTo>
                <a:lnTo>
                  <a:pt x="206501" y="0"/>
                </a:lnTo>
                <a:lnTo>
                  <a:pt x="4327397" y="0"/>
                </a:lnTo>
                <a:lnTo>
                  <a:pt x="4374746" y="5453"/>
                </a:lnTo>
                <a:lnTo>
                  <a:pt x="4418211" y="20989"/>
                </a:lnTo>
                <a:lnTo>
                  <a:pt x="4456553" y="45366"/>
                </a:lnTo>
                <a:lnTo>
                  <a:pt x="4488533" y="77346"/>
                </a:lnTo>
                <a:lnTo>
                  <a:pt x="4512910" y="115688"/>
                </a:lnTo>
                <a:lnTo>
                  <a:pt x="4528446" y="159153"/>
                </a:lnTo>
                <a:lnTo>
                  <a:pt x="4533899" y="206501"/>
                </a:lnTo>
                <a:lnTo>
                  <a:pt x="4533899" y="1032509"/>
                </a:lnTo>
                <a:lnTo>
                  <a:pt x="4528446" y="1079858"/>
                </a:lnTo>
                <a:lnTo>
                  <a:pt x="4512910" y="1123323"/>
                </a:lnTo>
                <a:lnTo>
                  <a:pt x="4488533" y="1161665"/>
                </a:lnTo>
                <a:lnTo>
                  <a:pt x="4456553" y="1193645"/>
                </a:lnTo>
                <a:lnTo>
                  <a:pt x="4418211" y="1218022"/>
                </a:lnTo>
                <a:lnTo>
                  <a:pt x="4374746" y="1233558"/>
                </a:lnTo>
                <a:lnTo>
                  <a:pt x="4327397" y="1239012"/>
                </a:lnTo>
                <a:lnTo>
                  <a:pt x="206501" y="1239012"/>
                </a:lnTo>
                <a:lnTo>
                  <a:pt x="159153" y="1233558"/>
                </a:lnTo>
                <a:lnTo>
                  <a:pt x="115688" y="1218022"/>
                </a:lnTo>
                <a:lnTo>
                  <a:pt x="77346" y="1193645"/>
                </a:lnTo>
                <a:lnTo>
                  <a:pt x="45366" y="1161665"/>
                </a:lnTo>
                <a:lnTo>
                  <a:pt x="20989" y="1123323"/>
                </a:lnTo>
                <a:lnTo>
                  <a:pt x="5453" y="1079858"/>
                </a:lnTo>
                <a:lnTo>
                  <a:pt x="0" y="1032509"/>
                </a:lnTo>
                <a:lnTo>
                  <a:pt x="0" y="206501"/>
                </a:lnTo>
                <a:close/>
              </a:path>
            </a:pathLst>
          </a:custGeom>
          <a:ln w="9525">
            <a:solidFill>
              <a:srgbClr val="FCAC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82610" y="3632073"/>
            <a:ext cx="11061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9408" y="6301740"/>
            <a:ext cx="4200525" cy="1438910"/>
          </a:xfrm>
          <a:custGeom>
            <a:avLst/>
            <a:gdLst/>
            <a:ahLst/>
            <a:cxnLst/>
            <a:rect l="l" t="t" r="r" b="b"/>
            <a:pathLst>
              <a:path w="4200525" h="1438909">
                <a:moveTo>
                  <a:pt x="0" y="239776"/>
                </a:moveTo>
                <a:lnTo>
                  <a:pt x="4869" y="191442"/>
                </a:lnTo>
                <a:lnTo>
                  <a:pt x="18837" y="146429"/>
                </a:lnTo>
                <a:lnTo>
                  <a:pt x="40940" y="105698"/>
                </a:lnTo>
                <a:lnTo>
                  <a:pt x="70215" y="70215"/>
                </a:lnTo>
                <a:lnTo>
                  <a:pt x="105698" y="40940"/>
                </a:lnTo>
                <a:lnTo>
                  <a:pt x="146429" y="18837"/>
                </a:lnTo>
                <a:lnTo>
                  <a:pt x="191442" y="4869"/>
                </a:lnTo>
                <a:lnTo>
                  <a:pt x="239775" y="0"/>
                </a:lnTo>
                <a:lnTo>
                  <a:pt x="3960367" y="0"/>
                </a:lnTo>
                <a:lnTo>
                  <a:pt x="4008701" y="4869"/>
                </a:lnTo>
                <a:lnTo>
                  <a:pt x="4053714" y="18837"/>
                </a:lnTo>
                <a:lnTo>
                  <a:pt x="4094445" y="40940"/>
                </a:lnTo>
                <a:lnTo>
                  <a:pt x="4129928" y="70215"/>
                </a:lnTo>
                <a:lnTo>
                  <a:pt x="4159203" y="105698"/>
                </a:lnTo>
                <a:lnTo>
                  <a:pt x="4181306" y="146429"/>
                </a:lnTo>
                <a:lnTo>
                  <a:pt x="4195274" y="191442"/>
                </a:lnTo>
                <a:lnTo>
                  <a:pt x="4200144" y="239776"/>
                </a:lnTo>
                <a:lnTo>
                  <a:pt x="4200144" y="1198880"/>
                </a:lnTo>
                <a:lnTo>
                  <a:pt x="4195274" y="1247213"/>
                </a:lnTo>
                <a:lnTo>
                  <a:pt x="4181306" y="1292226"/>
                </a:lnTo>
                <a:lnTo>
                  <a:pt x="4159203" y="1332957"/>
                </a:lnTo>
                <a:lnTo>
                  <a:pt x="4129928" y="1368440"/>
                </a:lnTo>
                <a:lnTo>
                  <a:pt x="4094445" y="1397715"/>
                </a:lnTo>
                <a:lnTo>
                  <a:pt x="4053714" y="1419818"/>
                </a:lnTo>
                <a:lnTo>
                  <a:pt x="4008701" y="1433786"/>
                </a:lnTo>
                <a:lnTo>
                  <a:pt x="3960367" y="1438656"/>
                </a:lnTo>
                <a:lnTo>
                  <a:pt x="239775" y="1438656"/>
                </a:lnTo>
                <a:lnTo>
                  <a:pt x="191442" y="1433786"/>
                </a:lnTo>
                <a:lnTo>
                  <a:pt x="146429" y="1419818"/>
                </a:lnTo>
                <a:lnTo>
                  <a:pt x="105698" y="1397715"/>
                </a:lnTo>
                <a:lnTo>
                  <a:pt x="70215" y="1368440"/>
                </a:lnTo>
                <a:lnTo>
                  <a:pt x="40940" y="1332957"/>
                </a:lnTo>
                <a:lnTo>
                  <a:pt x="18837" y="1292226"/>
                </a:lnTo>
                <a:lnTo>
                  <a:pt x="4869" y="1247213"/>
                </a:lnTo>
                <a:lnTo>
                  <a:pt x="0" y="1198880"/>
                </a:lnTo>
                <a:lnTo>
                  <a:pt x="0" y="239776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05201" y="6825742"/>
            <a:ext cx="19100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Confidentiality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61547" y="6263640"/>
            <a:ext cx="4200525" cy="1438910"/>
          </a:xfrm>
          <a:custGeom>
            <a:avLst/>
            <a:gdLst/>
            <a:ahLst/>
            <a:cxnLst/>
            <a:rect l="l" t="t" r="r" b="b"/>
            <a:pathLst>
              <a:path w="4200525" h="1438909">
                <a:moveTo>
                  <a:pt x="0" y="239776"/>
                </a:moveTo>
                <a:lnTo>
                  <a:pt x="4869" y="191442"/>
                </a:lnTo>
                <a:lnTo>
                  <a:pt x="18837" y="146429"/>
                </a:lnTo>
                <a:lnTo>
                  <a:pt x="40940" y="105698"/>
                </a:lnTo>
                <a:lnTo>
                  <a:pt x="70215" y="70215"/>
                </a:lnTo>
                <a:lnTo>
                  <a:pt x="105698" y="40940"/>
                </a:lnTo>
                <a:lnTo>
                  <a:pt x="146429" y="18837"/>
                </a:lnTo>
                <a:lnTo>
                  <a:pt x="191442" y="4869"/>
                </a:lnTo>
                <a:lnTo>
                  <a:pt x="239775" y="0"/>
                </a:lnTo>
                <a:lnTo>
                  <a:pt x="3960367" y="0"/>
                </a:lnTo>
                <a:lnTo>
                  <a:pt x="4008701" y="4869"/>
                </a:lnTo>
                <a:lnTo>
                  <a:pt x="4053714" y="18837"/>
                </a:lnTo>
                <a:lnTo>
                  <a:pt x="4094445" y="40940"/>
                </a:lnTo>
                <a:lnTo>
                  <a:pt x="4129928" y="70215"/>
                </a:lnTo>
                <a:lnTo>
                  <a:pt x="4159203" y="105698"/>
                </a:lnTo>
                <a:lnTo>
                  <a:pt x="4181306" y="146429"/>
                </a:lnTo>
                <a:lnTo>
                  <a:pt x="4195274" y="191442"/>
                </a:lnTo>
                <a:lnTo>
                  <a:pt x="4200144" y="239776"/>
                </a:lnTo>
                <a:lnTo>
                  <a:pt x="4200144" y="1198880"/>
                </a:lnTo>
                <a:lnTo>
                  <a:pt x="4195274" y="1247213"/>
                </a:lnTo>
                <a:lnTo>
                  <a:pt x="4181306" y="1292226"/>
                </a:lnTo>
                <a:lnTo>
                  <a:pt x="4159203" y="1332957"/>
                </a:lnTo>
                <a:lnTo>
                  <a:pt x="4129928" y="1368440"/>
                </a:lnTo>
                <a:lnTo>
                  <a:pt x="4094445" y="1397715"/>
                </a:lnTo>
                <a:lnTo>
                  <a:pt x="4053714" y="1419818"/>
                </a:lnTo>
                <a:lnTo>
                  <a:pt x="4008701" y="1433786"/>
                </a:lnTo>
                <a:lnTo>
                  <a:pt x="3960367" y="1438656"/>
                </a:lnTo>
                <a:lnTo>
                  <a:pt x="239775" y="1438656"/>
                </a:lnTo>
                <a:lnTo>
                  <a:pt x="191442" y="1433786"/>
                </a:lnTo>
                <a:lnTo>
                  <a:pt x="146429" y="1419818"/>
                </a:lnTo>
                <a:lnTo>
                  <a:pt x="105698" y="1397715"/>
                </a:lnTo>
                <a:lnTo>
                  <a:pt x="70215" y="1368440"/>
                </a:lnTo>
                <a:lnTo>
                  <a:pt x="40940" y="1332957"/>
                </a:lnTo>
                <a:lnTo>
                  <a:pt x="18837" y="1292226"/>
                </a:lnTo>
                <a:lnTo>
                  <a:pt x="4869" y="1247213"/>
                </a:lnTo>
                <a:lnTo>
                  <a:pt x="0" y="1198880"/>
                </a:lnTo>
                <a:lnTo>
                  <a:pt x="0" y="239776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255500" y="6787642"/>
            <a:ext cx="1413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Av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abil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20">
                <a:solidFill>
                  <a:srgbClr val="3E3E3E"/>
                </a:solidFill>
                <a:latin typeface="Tahoma"/>
                <a:cs typeface="Tahoma"/>
              </a:rPr>
              <a:t>ty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10428" y="4550664"/>
            <a:ext cx="5000625" cy="3710940"/>
            <a:chOff x="5710428" y="4550664"/>
            <a:chExt cx="5000625" cy="3710940"/>
          </a:xfrm>
        </p:grpSpPr>
        <p:sp>
          <p:nvSpPr>
            <p:cNvPr id="12" name="object 12"/>
            <p:cNvSpPr/>
            <p:nvPr/>
          </p:nvSpPr>
          <p:spPr>
            <a:xfrm>
              <a:off x="5710428" y="5836920"/>
              <a:ext cx="2423160" cy="2425065"/>
            </a:xfrm>
            <a:custGeom>
              <a:avLst/>
              <a:gdLst/>
              <a:ahLst/>
              <a:cxnLst/>
              <a:rect l="l" t="t" r="r" b="b"/>
              <a:pathLst>
                <a:path w="2423159" h="2425065">
                  <a:moveTo>
                    <a:pt x="1176401" y="0"/>
                  </a:moveTo>
                  <a:lnTo>
                    <a:pt x="1128863" y="2154"/>
                  </a:lnTo>
                  <a:lnTo>
                    <a:pt x="1081823" y="6125"/>
                  </a:lnTo>
                  <a:lnTo>
                    <a:pt x="1035312" y="11875"/>
                  </a:lnTo>
                  <a:lnTo>
                    <a:pt x="989367" y="19373"/>
                  </a:lnTo>
                  <a:lnTo>
                    <a:pt x="944021" y="28583"/>
                  </a:lnTo>
                  <a:lnTo>
                    <a:pt x="899308" y="39470"/>
                  </a:lnTo>
                  <a:lnTo>
                    <a:pt x="855263" y="52001"/>
                  </a:lnTo>
                  <a:lnTo>
                    <a:pt x="811920" y="66141"/>
                  </a:lnTo>
                  <a:lnTo>
                    <a:pt x="769313" y="81857"/>
                  </a:lnTo>
                  <a:lnTo>
                    <a:pt x="727477" y="99113"/>
                  </a:lnTo>
                  <a:lnTo>
                    <a:pt x="686446" y="117875"/>
                  </a:lnTo>
                  <a:lnTo>
                    <a:pt x="646255" y="138109"/>
                  </a:lnTo>
                  <a:lnTo>
                    <a:pt x="606937" y="159781"/>
                  </a:lnTo>
                  <a:lnTo>
                    <a:pt x="568526" y="182856"/>
                  </a:lnTo>
                  <a:lnTo>
                    <a:pt x="531058" y="207300"/>
                  </a:lnTo>
                  <a:lnTo>
                    <a:pt x="494567" y="233079"/>
                  </a:lnTo>
                  <a:lnTo>
                    <a:pt x="459086" y="260158"/>
                  </a:lnTo>
                  <a:lnTo>
                    <a:pt x="424651" y="288503"/>
                  </a:lnTo>
                  <a:lnTo>
                    <a:pt x="391295" y="318080"/>
                  </a:lnTo>
                  <a:lnTo>
                    <a:pt x="359053" y="348854"/>
                  </a:lnTo>
                  <a:lnTo>
                    <a:pt x="327958" y="380792"/>
                  </a:lnTo>
                  <a:lnTo>
                    <a:pt x="298047" y="413858"/>
                  </a:lnTo>
                  <a:lnTo>
                    <a:pt x="269351" y="448019"/>
                  </a:lnTo>
                  <a:lnTo>
                    <a:pt x="241907" y="483240"/>
                  </a:lnTo>
                  <a:lnTo>
                    <a:pt x="215748" y="519487"/>
                  </a:lnTo>
                  <a:lnTo>
                    <a:pt x="190909" y="556725"/>
                  </a:lnTo>
                  <a:lnTo>
                    <a:pt x="167424" y="594921"/>
                  </a:lnTo>
                  <a:lnTo>
                    <a:pt x="145326" y="634039"/>
                  </a:lnTo>
                  <a:lnTo>
                    <a:pt x="124652" y="674046"/>
                  </a:lnTo>
                  <a:lnTo>
                    <a:pt x="105434" y="714907"/>
                  </a:lnTo>
                  <a:lnTo>
                    <a:pt x="87707" y="756588"/>
                  </a:lnTo>
                  <a:lnTo>
                    <a:pt x="71506" y="799055"/>
                  </a:lnTo>
                  <a:lnTo>
                    <a:pt x="56864" y="842273"/>
                  </a:lnTo>
                  <a:lnTo>
                    <a:pt x="43817" y="886208"/>
                  </a:lnTo>
                  <a:lnTo>
                    <a:pt x="32398" y="930825"/>
                  </a:lnTo>
                  <a:lnTo>
                    <a:pt x="22641" y="976091"/>
                  </a:lnTo>
                  <a:lnTo>
                    <a:pt x="14582" y="1021971"/>
                  </a:lnTo>
                  <a:lnTo>
                    <a:pt x="8253" y="1068431"/>
                  </a:lnTo>
                  <a:lnTo>
                    <a:pt x="3691" y="1115436"/>
                  </a:lnTo>
                  <a:lnTo>
                    <a:pt x="928" y="1162952"/>
                  </a:lnTo>
                  <a:lnTo>
                    <a:pt x="0" y="1210944"/>
                  </a:lnTo>
                  <a:lnTo>
                    <a:pt x="958" y="1259750"/>
                  </a:lnTo>
                  <a:lnTo>
                    <a:pt x="3809" y="1308067"/>
                  </a:lnTo>
                  <a:lnTo>
                    <a:pt x="8518" y="1355860"/>
                  </a:lnTo>
                  <a:lnTo>
                    <a:pt x="15048" y="1403092"/>
                  </a:lnTo>
                  <a:lnTo>
                    <a:pt x="23364" y="1449726"/>
                  </a:lnTo>
                  <a:lnTo>
                    <a:pt x="33430" y="1495728"/>
                  </a:lnTo>
                  <a:lnTo>
                    <a:pt x="45210" y="1541059"/>
                  </a:lnTo>
                  <a:lnTo>
                    <a:pt x="58668" y="1585685"/>
                  </a:lnTo>
                  <a:lnTo>
                    <a:pt x="73769" y="1629568"/>
                  </a:lnTo>
                  <a:lnTo>
                    <a:pt x="90476" y="1672673"/>
                  </a:lnTo>
                  <a:lnTo>
                    <a:pt x="108755" y="1714962"/>
                  </a:lnTo>
                  <a:lnTo>
                    <a:pt x="128569" y="1756401"/>
                  </a:lnTo>
                  <a:lnTo>
                    <a:pt x="149882" y="1796952"/>
                  </a:lnTo>
                  <a:lnTo>
                    <a:pt x="172659" y="1836579"/>
                  </a:lnTo>
                  <a:lnTo>
                    <a:pt x="196864" y="1875246"/>
                  </a:lnTo>
                  <a:lnTo>
                    <a:pt x="222461" y="1912917"/>
                  </a:lnTo>
                  <a:lnTo>
                    <a:pt x="249415" y="1949555"/>
                  </a:lnTo>
                  <a:lnTo>
                    <a:pt x="277689" y="1985124"/>
                  </a:lnTo>
                  <a:lnTo>
                    <a:pt x="307248" y="2019587"/>
                  </a:lnTo>
                  <a:lnTo>
                    <a:pt x="338056" y="2052910"/>
                  </a:lnTo>
                  <a:lnTo>
                    <a:pt x="370077" y="2085054"/>
                  </a:lnTo>
                  <a:lnTo>
                    <a:pt x="403275" y="2115984"/>
                  </a:lnTo>
                  <a:lnTo>
                    <a:pt x="437616" y="2145663"/>
                  </a:lnTo>
                  <a:lnTo>
                    <a:pt x="473062" y="2174056"/>
                  </a:lnTo>
                  <a:lnTo>
                    <a:pt x="509578" y="2201126"/>
                  </a:lnTo>
                  <a:lnTo>
                    <a:pt x="547129" y="2226836"/>
                  </a:lnTo>
                  <a:lnTo>
                    <a:pt x="585678" y="2251151"/>
                  </a:lnTo>
                  <a:lnTo>
                    <a:pt x="625190" y="2274033"/>
                  </a:lnTo>
                  <a:lnTo>
                    <a:pt x="665629" y="2295448"/>
                  </a:lnTo>
                  <a:lnTo>
                    <a:pt x="706959" y="2315358"/>
                  </a:lnTo>
                  <a:lnTo>
                    <a:pt x="749145" y="2333727"/>
                  </a:lnTo>
                  <a:lnTo>
                    <a:pt x="792151" y="2350518"/>
                  </a:lnTo>
                  <a:lnTo>
                    <a:pt x="835940" y="2365697"/>
                  </a:lnTo>
                  <a:lnTo>
                    <a:pt x="880477" y="2379225"/>
                  </a:lnTo>
                  <a:lnTo>
                    <a:pt x="925727" y="2391068"/>
                  </a:lnTo>
                  <a:lnTo>
                    <a:pt x="971654" y="2401188"/>
                  </a:lnTo>
                  <a:lnTo>
                    <a:pt x="1018221" y="2409550"/>
                  </a:lnTo>
                  <a:lnTo>
                    <a:pt x="1065393" y="2416116"/>
                  </a:lnTo>
                  <a:lnTo>
                    <a:pt x="1113135" y="2420852"/>
                  </a:lnTo>
                  <a:lnTo>
                    <a:pt x="1161410" y="2423719"/>
                  </a:lnTo>
                  <a:lnTo>
                    <a:pt x="1210182" y="2424683"/>
                  </a:lnTo>
                  <a:lnTo>
                    <a:pt x="1257804" y="2423765"/>
                  </a:lnTo>
                  <a:lnTo>
                    <a:pt x="1304962" y="2421031"/>
                  </a:lnTo>
                  <a:lnTo>
                    <a:pt x="1351621" y="2416516"/>
                  </a:lnTo>
                  <a:lnTo>
                    <a:pt x="1397748" y="2410253"/>
                  </a:lnTo>
                  <a:lnTo>
                    <a:pt x="1443310" y="2402276"/>
                  </a:lnTo>
                  <a:lnTo>
                    <a:pt x="1488272" y="2392620"/>
                  </a:lnTo>
                  <a:lnTo>
                    <a:pt x="1532601" y="2381317"/>
                  </a:lnTo>
                  <a:lnTo>
                    <a:pt x="1576264" y="2368402"/>
                  </a:lnTo>
                  <a:lnTo>
                    <a:pt x="1619226" y="2353908"/>
                  </a:lnTo>
                  <a:lnTo>
                    <a:pt x="1661453" y="2337869"/>
                  </a:lnTo>
                  <a:lnTo>
                    <a:pt x="1702913" y="2320319"/>
                  </a:lnTo>
                  <a:lnTo>
                    <a:pt x="1743571" y="2301291"/>
                  </a:lnTo>
                  <a:lnTo>
                    <a:pt x="1783393" y="2280820"/>
                  </a:lnTo>
                  <a:lnTo>
                    <a:pt x="1822346" y="2258939"/>
                  </a:lnTo>
                  <a:lnTo>
                    <a:pt x="1860396" y="2235682"/>
                  </a:lnTo>
                  <a:lnTo>
                    <a:pt x="1897510" y="2211082"/>
                  </a:lnTo>
                  <a:lnTo>
                    <a:pt x="1933652" y="2185174"/>
                  </a:lnTo>
                  <a:lnTo>
                    <a:pt x="1968791" y="2157991"/>
                  </a:lnTo>
                  <a:lnTo>
                    <a:pt x="2002892" y="2129567"/>
                  </a:lnTo>
                  <a:lnTo>
                    <a:pt x="2035921" y="2099936"/>
                  </a:lnTo>
                  <a:lnTo>
                    <a:pt x="2067845" y="2069131"/>
                  </a:lnTo>
                  <a:lnTo>
                    <a:pt x="2098630" y="2037187"/>
                  </a:lnTo>
                  <a:lnTo>
                    <a:pt x="2128242" y="2004136"/>
                  </a:lnTo>
                  <a:lnTo>
                    <a:pt x="2156647" y="1970013"/>
                  </a:lnTo>
                  <a:lnTo>
                    <a:pt x="2183812" y="1934852"/>
                  </a:lnTo>
                  <a:lnTo>
                    <a:pt x="2209703" y="1898686"/>
                  </a:lnTo>
                  <a:lnTo>
                    <a:pt x="2234286" y="1861549"/>
                  </a:lnTo>
                  <a:lnTo>
                    <a:pt x="2257528" y="1823475"/>
                  </a:lnTo>
                  <a:lnTo>
                    <a:pt x="2279394" y="1784497"/>
                  </a:lnTo>
                  <a:lnTo>
                    <a:pt x="2299852" y="1744650"/>
                  </a:lnTo>
                  <a:lnTo>
                    <a:pt x="2318866" y="1703967"/>
                  </a:lnTo>
                  <a:lnTo>
                    <a:pt x="2336405" y="1662482"/>
                  </a:lnTo>
                  <a:lnTo>
                    <a:pt x="2352433" y="1620229"/>
                  </a:lnTo>
                  <a:lnTo>
                    <a:pt x="2366917" y="1577241"/>
                  </a:lnTo>
                  <a:lnTo>
                    <a:pt x="2379823" y="1533552"/>
                  </a:lnTo>
                  <a:lnTo>
                    <a:pt x="2391118" y="1489196"/>
                  </a:lnTo>
                  <a:lnTo>
                    <a:pt x="2400768" y="1444207"/>
                  </a:lnTo>
                  <a:lnTo>
                    <a:pt x="2408739" y="1398619"/>
                  </a:lnTo>
                  <a:lnTo>
                    <a:pt x="2414997" y="1352464"/>
                  </a:lnTo>
                  <a:lnTo>
                    <a:pt x="2419509" y="1305778"/>
                  </a:lnTo>
                  <a:lnTo>
                    <a:pt x="2422241" y="1258593"/>
                  </a:lnTo>
                  <a:lnTo>
                    <a:pt x="2423160" y="1210944"/>
                  </a:lnTo>
                  <a:lnTo>
                    <a:pt x="2422114" y="1160074"/>
                  </a:lnTo>
                  <a:lnTo>
                    <a:pt x="2419003" y="1109755"/>
                  </a:lnTo>
                  <a:lnTo>
                    <a:pt x="2413866" y="1060026"/>
                  </a:lnTo>
                  <a:lnTo>
                    <a:pt x="2406743" y="1010921"/>
                  </a:lnTo>
                  <a:lnTo>
                    <a:pt x="2397673" y="962480"/>
                  </a:lnTo>
                  <a:lnTo>
                    <a:pt x="2386695" y="914738"/>
                  </a:lnTo>
                  <a:lnTo>
                    <a:pt x="2373848" y="867732"/>
                  </a:lnTo>
                  <a:lnTo>
                    <a:pt x="2359172" y="821499"/>
                  </a:lnTo>
                  <a:lnTo>
                    <a:pt x="2342707" y="776077"/>
                  </a:lnTo>
                  <a:lnTo>
                    <a:pt x="2324491" y="731501"/>
                  </a:lnTo>
                  <a:lnTo>
                    <a:pt x="2304563" y="687810"/>
                  </a:lnTo>
                  <a:lnTo>
                    <a:pt x="2282964" y="645039"/>
                  </a:lnTo>
                  <a:lnTo>
                    <a:pt x="2259732" y="603226"/>
                  </a:lnTo>
                  <a:lnTo>
                    <a:pt x="2234907" y="562407"/>
                  </a:lnTo>
                  <a:lnTo>
                    <a:pt x="2208528" y="522620"/>
                  </a:lnTo>
                  <a:lnTo>
                    <a:pt x="2180635" y="483901"/>
                  </a:lnTo>
                  <a:lnTo>
                    <a:pt x="2151266" y="446287"/>
                  </a:lnTo>
                  <a:lnTo>
                    <a:pt x="2120462" y="409815"/>
                  </a:lnTo>
                  <a:lnTo>
                    <a:pt x="2088261" y="374522"/>
                  </a:lnTo>
                  <a:lnTo>
                    <a:pt x="1660525" y="805433"/>
                  </a:lnTo>
                  <a:lnTo>
                    <a:pt x="1691852" y="843172"/>
                  </a:lnTo>
                  <a:lnTo>
                    <a:pt x="1720109" y="883060"/>
                  </a:lnTo>
                  <a:lnTo>
                    <a:pt x="1745130" y="924959"/>
                  </a:lnTo>
                  <a:lnTo>
                    <a:pt x="1766752" y="968734"/>
                  </a:lnTo>
                  <a:lnTo>
                    <a:pt x="1784811" y="1014247"/>
                  </a:lnTo>
                  <a:lnTo>
                    <a:pt x="1799143" y="1061362"/>
                  </a:lnTo>
                  <a:lnTo>
                    <a:pt x="1809583" y="1109941"/>
                  </a:lnTo>
                  <a:lnTo>
                    <a:pt x="1815967" y="1159847"/>
                  </a:lnTo>
                  <a:lnTo>
                    <a:pt x="1818131" y="1210944"/>
                  </a:lnTo>
                  <a:lnTo>
                    <a:pt x="1816297" y="1258360"/>
                  </a:lnTo>
                  <a:lnTo>
                    <a:pt x="1810884" y="1304759"/>
                  </a:lnTo>
                  <a:lnTo>
                    <a:pt x="1802030" y="1350009"/>
                  </a:lnTo>
                  <a:lnTo>
                    <a:pt x="1789871" y="1393978"/>
                  </a:lnTo>
                  <a:lnTo>
                    <a:pt x="1774545" y="1436531"/>
                  </a:lnTo>
                  <a:lnTo>
                    <a:pt x="1756188" y="1477536"/>
                  </a:lnTo>
                  <a:lnTo>
                    <a:pt x="1734937" y="1516859"/>
                  </a:lnTo>
                  <a:lnTo>
                    <a:pt x="1710929" y="1554369"/>
                  </a:lnTo>
                  <a:lnTo>
                    <a:pt x="1684301" y="1589931"/>
                  </a:lnTo>
                  <a:lnTo>
                    <a:pt x="1655189" y="1623412"/>
                  </a:lnTo>
                  <a:lnTo>
                    <a:pt x="1623730" y="1654680"/>
                  </a:lnTo>
                  <a:lnTo>
                    <a:pt x="1590062" y="1683602"/>
                  </a:lnTo>
                  <a:lnTo>
                    <a:pt x="1554320" y="1710044"/>
                  </a:lnTo>
                  <a:lnTo>
                    <a:pt x="1516643" y="1733874"/>
                  </a:lnTo>
                  <a:lnTo>
                    <a:pt x="1477166" y="1754958"/>
                  </a:lnTo>
                  <a:lnTo>
                    <a:pt x="1436027" y="1773163"/>
                  </a:lnTo>
                  <a:lnTo>
                    <a:pt x="1393362" y="1788357"/>
                  </a:lnTo>
                  <a:lnTo>
                    <a:pt x="1349308" y="1800406"/>
                  </a:lnTo>
                  <a:lnTo>
                    <a:pt x="1304003" y="1809177"/>
                  </a:lnTo>
                  <a:lnTo>
                    <a:pt x="1257582" y="1814537"/>
                  </a:lnTo>
                  <a:lnTo>
                    <a:pt x="1210182" y="1816353"/>
                  </a:lnTo>
                  <a:lnTo>
                    <a:pt x="1162802" y="1814537"/>
                  </a:lnTo>
                  <a:lnTo>
                    <a:pt x="1116434" y="1809177"/>
                  </a:lnTo>
                  <a:lnTo>
                    <a:pt x="1071212" y="1800406"/>
                  </a:lnTo>
                  <a:lnTo>
                    <a:pt x="1027269" y="1788357"/>
                  </a:lnTo>
                  <a:lnTo>
                    <a:pt x="984738" y="1773163"/>
                  </a:lnTo>
                  <a:lnTo>
                    <a:pt x="943753" y="1754958"/>
                  </a:lnTo>
                  <a:lnTo>
                    <a:pt x="904446" y="1733874"/>
                  </a:lnTo>
                  <a:lnTo>
                    <a:pt x="866952" y="1710044"/>
                  </a:lnTo>
                  <a:lnTo>
                    <a:pt x="831403" y="1683602"/>
                  </a:lnTo>
                  <a:lnTo>
                    <a:pt x="797932" y="1654680"/>
                  </a:lnTo>
                  <a:lnTo>
                    <a:pt x="766673" y="1623412"/>
                  </a:lnTo>
                  <a:lnTo>
                    <a:pt x="737759" y="1589931"/>
                  </a:lnTo>
                  <a:lnTo>
                    <a:pt x="711323" y="1554369"/>
                  </a:lnTo>
                  <a:lnTo>
                    <a:pt x="687498" y="1516859"/>
                  </a:lnTo>
                  <a:lnTo>
                    <a:pt x="666417" y="1477536"/>
                  </a:lnTo>
                  <a:lnTo>
                    <a:pt x="648214" y="1436531"/>
                  </a:lnTo>
                  <a:lnTo>
                    <a:pt x="633022" y="1393978"/>
                  </a:lnTo>
                  <a:lnTo>
                    <a:pt x="620974" y="1350009"/>
                  </a:lnTo>
                  <a:lnTo>
                    <a:pt x="612204" y="1304759"/>
                  </a:lnTo>
                  <a:lnTo>
                    <a:pt x="606844" y="1258360"/>
                  </a:lnTo>
                  <a:lnTo>
                    <a:pt x="605027" y="1210944"/>
                  </a:lnTo>
                  <a:lnTo>
                    <a:pt x="606844" y="1163528"/>
                  </a:lnTo>
                  <a:lnTo>
                    <a:pt x="612204" y="1117127"/>
                  </a:lnTo>
                  <a:lnTo>
                    <a:pt x="620974" y="1071872"/>
                  </a:lnTo>
                  <a:lnTo>
                    <a:pt x="633022" y="1027899"/>
                  </a:lnTo>
                  <a:lnTo>
                    <a:pt x="648214" y="985340"/>
                  </a:lnTo>
                  <a:lnTo>
                    <a:pt x="666417" y="944328"/>
                  </a:lnTo>
                  <a:lnTo>
                    <a:pt x="687498" y="904997"/>
                  </a:lnTo>
                  <a:lnTo>
                    <a:pt x="711323" y="867479"/>
                  </a:lnTo>
                  <a:lnTo>
                    <a:pt x="737759" y="831908"/>
                  </a:lnTo>
                  <a:lnTo>
                    <a:pt x="766673" y="798418"/>
                  </a:lnTo>
                  <a:lnTo>
                    <a:pt x="797932" y="767140"/>
                  </a:lnTo>
                  <a:lnTo>
                    <a:pt x="831403" y="738210"/>
                  </a:lnTo>
                  <a:lnTo>
                    <a:pt x="866952" y="711759"/>
                  </a:lnTo>
                  <a:lnTo>
                    <a:pt x="904446" y="687921"/>
                  </a:lnTo>
                  <a:lnTo>
                    <a:pt x="943753" y="666829"/>
                  </a:lnTo>
                  <a:lnTo>
                    <a:pt x="984738" y="648617"/>
                  </a:lnTo>
                  <a:lnTo>
                    <a:pt x="1027269" y="633417"/>
                  </a:lnTo>
                  <a:lnTo>
                    <a:pt x="1071212" y="621363"/>
                  </a:lnTo>
                  <a:lnTo>
                    <a:pt x="1116434" y="612588"/>
                  </a:lnTo>
                  <a:lnTo>
                    <a:pt x="1162802" y="607226"/>
                  </a:lnTo>
                  <a:lnTo>
                    <a:pt x="1210182" y="605408"/>
                  </a:lnTo>
                  <a:lnTo>
                    <a:pt x="1252291" y="606958"/>
                  </a:lnTo>
                  <a:lnTo>
                    <a:pt x="1293876" y="611425"/>
                  </a:lnTo>
                  <a:lnTo>
                    <a:pt x="1334412" y="618535"/>
                  </a:lnTo>
                  <a:lnTo>
                    <a:pt x="1373377" y="628014"/>
                  </a:lnTo>
                  <a:lnTo>
                    <a:pt x="1347571" y="584021"/>
                  </a:lnTo>
                  <a:lnTo>
                    <a:pt x="1323398" y="539168"/>
                  </a:lnTo>
                  <a:lnTo>
                    <a:pt x="1300899" y="493495"/>
                  </a:lnTo>
                  <a:lnTo>
                    <a:pt x="1280112" y="447038"/>
                  </a:lnTo>
                  <a:lnTo>
                    <a:pt x="1261074" y="399837"/>
                  </a:lnTo>
                  <a:lnTo>
                    <a:pt x="1243826" y="351930"/>
                  </a:lnTo>
                  <a:lnTo>
                    <a:pt x="1228404" y="303354"/>
                  </a:lnTo>
                  <a:lnTo>
                    <a:pt x="1214848" y="254148"/>
                  </a:lnTo>
                  <a:lnTo>
                    <a:pt x="1203196" y="204350"/>
                  </a:lnTo>
                  <a:lnTo>
                    <a:pt x="1193487" y="153998"/>
                  </a:lnTo>
                  <a:lnTo>
                    <a:pt x="1185759" y="103130"/>
                  </a:lnTo>
                  <a:lnTo>
                    <a:pt x="1180051" y="51784"/>
                  </a:lnTo>
                  <a:lnTo>
                    <a:pt x="11764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98208" y="4550664"/>
              <a:ext cx="2423160" cy="2112645"/>
            </a:xfrm>
            <a:custGeom>
              <a:avLst/>
              <a:gdLst/>
              <a:ahLst/>
              <a:cxnLst/>
              <a:rect l="l" t="t" r="r" b="b"/>
              <a:pathLst>
                <a:path w="2423159" h="2112645">
                  <a:moveTo>
                    <a:pt x="2259934" y="605536"/>
                  </a:moveTo>
                  <a:lnTo>
                    <a:pt x="1210183" y="605536"/>
                  </a:lnTo>
                  <a:lnTo>
                    <a:pt x="1257562" y="607371"/>
                  </a:lnTo>
                  <a:lnTo>
                    <a:pt x="1303928" y="612786"/>
                  </a:lnTo>
                  <a:lnTo>
                    <a:pt x="1349146" y="621645"/>
                  </a:lnTo>
                  <a:lnTo>
                    <a:pt x="1393084" y="633810"/>
                  </a:lnTo>
                  <a:lnTo>
                    <a:pt x="1435609" y="649143"/>
                  </a:lnTo>
                  <a:lnTo>
                    <a:pt x="1476587" y="667510"/>
                  </a:lnTo>
                  <a:lnTo>
                    <a:pt x="1515886" y="688772"/>
                  </a:lnTo>
                  <a:lnTo>
                    <a:pt x="1553372" y="712793"/>
                  </a:lnTo>
                  <a:lnTo>
                    <a:pt x="1588912" y="739436"/>
                  </a:lnTo>
                  <a:lnTo>
                    <a:pt x="1622374" y="768565"/>
                  </a:lnTo>
                  <a:lnTo>
                    <a:pt x="1653624" y="800041"/>
                  </a:lnTo>
                  <a:lnTo>
                    <a:pt x="1682529" y="833730"/>
                  </a:lnTo>
                  <a:lnTo>
                    <a:pt x="1708957" y="869493"/>
                  </a:lnTo>
                  <a:lnTo>
                    <a:pt x="1732773" y="907193"/>
                  </a:lnTo>
                  <a:lnTo>
                    <a:pt x="1753846" y="946695"/>
                  </a:lnTo>
                  <a:lnTo>
                    <a:pt x="1772042" y="987861"/>
                  </a:lnTo>
                  <a:lnTo>
                    <a:pt x="1787228" y="1030555"/>
                  </a:lnTo>
                  <a:lnTo>
                    <a:pt x="1799271" y="1074639"/>
                  </a:lnTo>
                  <a:lnTo>
                    <a:pt x="1808037" y="1119976"/>
                  </a:lnTo>
                  <a:lnTo>
                    <a:pt x="1813395" y="1166431"/>
                  </a:lnTo>
                  <a:lnTo>
                    <a:pt x="1815211" y="1213865"/>
                  </a:lnTo>
                  <a:lnTo>
                    <a:pt x="1812847" y="1267749"/>
                  </a:lnTo>
                  <a:lnTo>
                    <a:pt x="1805879" y="1320381"/>
                  </a:lnTo>
                  <a:lnTo>
                    <a:pt x="1794491" y="1371552"/>
                  </a:lnTo>
                  <a:lnTo>
                    <a:pt x="1778866" y="1421056"/>
                  </a:lnTo>
                  <a:lnTo>
                    <a:pt x="1759189" y="1468683"/>
                  </a:lnTo>
                  <a:lnTo>
                    <a:pt x="1735643" y="1514225"/>
                  </a:lnTo>
                  <a:lnTo>
                    <a:pt x="1708412" y="1557476"/>
                  </a:lnTo>
                  <a:lnTo>
                    <a:pt x="1677681" y="1598226"/>
                  </a:lnTo>
                  <a:lnTo>
                    <a:pt x="1643634" y="1636268"/>
                  </a:lnTo>
                  <a:lnTo>
                    <a:pt x="1628796" y="1651488"/>
                  </a:lnTo>
                  <a:lnTo>
                    <a:pt x="1599217" y="1683023"/>
                  </a:lnTo>
                  <a:lnTo>
                    <a:pt x="1584452" y="1698244"/>
                  </a:lnTo>
                  <a:lnTo>
                    <a:pt x="2029206" y="2112264"/>
                  </a:lnTo>
                  <a:lnTo>
                    <a:pt x="2041854" y="2097980"/>
                  </a:lnTo>
                  <a:lnTo>
                    <a:pt x="2054479" y="2084482"/>
                  </a:lnTo>
                  <a:lnTo>
                    <a:pt x="2067103" y="2071508"/>
                  </a:lnTo>
                  <a:lnTo>
                    <a:pt x="2079752" y="2058797"/>
                  </a:lnTo>
                  <a:lnTo>
                    <a:pt x="2079752" y="2055876"/>
                  </a:lnTo>
                  <a:lnTo>
                    <a:pt x="2112417" y="2020974"/>
                  </a:lnTo>
                  <a:lnTo>
                    <a:pt x="2143727" y="1984760"/>
                  </a:lnTo>
                  <a:lnTo>
                    <a:pt x="2173634" y="1947280"/>
                  </a:lnTo>
                  <a:lnTo>
                    <a:pt x="2202092" y="1908583"/>
                  </a:lnTo>
                  <a:lnTo>
                    <a:pt x="2229053" y="1868713"/>
                  </a:lnTo>
                  <a:lnTo>
                    <a:pt x="2254472" y="1827720"/>
                  </a:lnTo>
                  <a:lnTo>
                    <a:pt x="2278301" y="1785649"/>
                  </a:lnTo>
                  <a:lnTo>
                    <a:pt x="2300492" y="1742547"/>
                  </a:lnTo>
                  <a:lnTo>
                    <a:pt x="2321092" y="1698244"/>
                  </a:lnTo>
                  <a:lnTo>
                    <a:pt x="2339778" y="1653441"/>
                  </a:lnTo>
                  <a:lnTo>
                    <a:pt x="2356777" y="1607531"/>
                  </a:lnTo>
                  <a:lnTo>
                    <a:pt x="2371953" y="1560778"/>
                  </a:lnTo>
                  <a:lnTo>
                    <a:pt x="2385257" y="1513229"/>
                  </a:lnTo>
                  <a:lnTo>
                    <a:pt x="2396643" y="1464932"/>
                  </a:lnTo>
                  <a:lnTo>
                    <a:pt x="2406064" y="1415934"/>
                  </a:lnTo>
                  <a:lnTo>
                    <a:pt x="2413493" y="1366094"/>
                  </a:lnTo>
                  <a:lnTo>
                    <a:pt x="2418829" y="1315934"/>
                  </a:lnTo>
                  <a:lnTo>
                    <a:pt x="2422068" y="1265200"/>
                  </a:lnTo>
                  <a:lnTo>
                    <a:pt x="2423160" y="1213865"/>
                  </a:lnTo>
                  <a:lnTo>
                    <a:pt x="2422246" y="1166431"/>
                  </a:lnTo>
                  <a:lnTo>
                    <a:pt x="2419509" y="1119015"/>
                  </a:lnTo>
                  <a:lnTo>
                    <a:pt x="2414997" y="1072320"/>
                  </a:lnTo>
                  <a:lnTo>
                    <a:pt x="2408739" y="1026158"/>
                  </a:lnTo>
                  <a:lnTo>
                    <a:pt x="2400768" y="980563"/>
                  </a:lnTo>
                  <a:lnTo>
                    <a:pt x="2391118" y="935567"/>
                  </a:lnTo>
                  <a:lnTo>
                    <a:pt x="2379823" y="891204"/>
                  </a:lnTo>
                  <a:lnTo>
                    <a:pt x="2366917" y="847509"/>
                  </a:lnTo>
                  <a:lnTo>
                    <a:pt x="2352433" y="804516"/>
                  </a:lnTo>
                  <a:lnTo>
                    <a:pt x="2336405" y="762257"/>
                  </a:lnTo>
                  <a:lnTo>
                    <a:pt x="2318866" y="720767"/>
                  </a:lnTo>
                  <a:lnTo>
                    <a:pt x="2299852" y="680079"/>
                  </a:lnTo>
                  <a:lnTo>
                    <a:pt x="2279394" y="640227"/>
                  </a:lnTo>
                  <a:lnTo>
                    <a:pt x="2259934" y="605536"/>
                  </a:lnTo>
                  <a:close/>
                </a:path>
                <a:path w="2423159" h="2112645">
                  <a:moveTo>
                    <a:pt x="1210183" y="0"/>
                  </a:moveTo>
                  <a:lnTo>
                    <a:pt x="1161410" y="964"/>
                  </a:lnTo>
                  <a:lnTo>
                    <a:pt x="1113135" y="3831"/>
                  </a:lnTo>
                  <a:lnTo>
                    <a:pt x="1065393" y="8567"/>
                  </a:lnTo>
                  <a:lnTo>
                    <a:pt x="1018221" y="15133"/>
                  </a:lnTo>
                  <a:lnTo>
                    <a:pt x="971654" y="23495"/>
                  </a:lnTo>
                  <a:lnTo>
                    <a:pt x="925727" y="33616"/>
                  </a:lnTo>
                  <a:lnTo>
                    <a:pt x="880477" y="45458"/>
                  </a:lnTo>
                  <a:lnTo>
                    <a:pt x="835940" y="58987"/>
                  </a:lnTo>
                  <a:lnTo>
                    <a:pt x="792151" y="74166"/>
                  </a:lnTo>
                  <a:lnTo>
                    <a:pt x="749145" y="90958"/>
                  </a:lnTo>
                  <a:lnTo>
                    <a:pt x="706959" y="109328"/>
                  </a:lnTo>
                  <a:lnTo>
                    <a:pt x="665629" y="129238"/>
                  </a:lnTo>
                  <a:lnTo>
                    <a:pt x="625190" y="150654"/>
                  </a:lnTo>
                  <a:lnTo>
                    <a:pt x="585678" y="173537"/>
                  </a:lnTo>
                  <a:lnTo>
                    <a:pt x="547129" y="197853"/>
                  </a:lnTo>
                  <a:lnTo>
                    <a:pt x="509578" y="223565"/>
                  </a:lnTo>
                  <a:lnTo>
                    <a:pt x="473062" y="250636"/>
                  </a:lnTo>
                  <a:lnTo>
                    <a:pt x="437616" y="279030"/>
                  </a:lnTo>
                  <a:lnTo>
                    <a:pt x="403275" y="308712"/>
                  </a:lnTo>
                  <a:lnTo>
                    <a:pt x="370077" y="339644"/>
                  </a:lnTo>
                  <a:lnTo>
                    <a:pt x="338056" y="371791"/>
                  </a:lnTo>
                  <a:lnTo>
                    <a:pt x="307248" y="405115"/>
                  </a:lnTo>
                  <a:lnTo>
                    <a:pt x="277689" y="439582"/>
                  </a:lnTo>
                  <a:lnTo>
                    <a:pt x="249415" y="475154"/>
                  </a:lnTo>
                  <a:lnTo>
                    <a:pt x="222461" y="511795"/>
                  </a:lnTo>
                  <a:lnTo>
                    <a:pt x="196864" y="549469"/>
                  </a:lnTo>
                  <a:lnTo>
                    <a:pt x="172659" y="588140"/>
                  </a:lnTo>
                  <a:lnTo>
                    <a:pt x="149882" y="627772"/>
                  </a:lnTo>
                  <a:lnTo>
                    <a:pt x="128569" y="668327"/>
                  </a:lnTo>
                  <a:lnTo>
                    <a:pt x="108755" y="709770"/>
                  </a:lnTo>
                  <a:lnTo>
                    <a:pt x="90476" y="752065"/>
                  </a:lnTo>
                  <a:lnTo>
                    <a:pt x="73769" y="795175"/>
                  </a:lnTo>
                  <a:lnTo>
                    <a:pt x="58668" y="839064"/>
                  </a:lnTo>
                  <a:lnTo>
                    <a:pt x="45210" y="883696"/>
                  </a:lnTo>
                  <a:lnTo>
                    <a:pt x="33430" y="929034"/>
                  </a:lnTo>
                  <a:lnTo>
                    <a:pt x="23364" y="975042"/>
                  </a:lnTo>
                  <a:lnTo>
                    <a:pt x="15048" y="1021685"/>
                  </a:lnTo>
                  <a:lnTo>
                    <a:pt x="8518" y="1068924"/>
                  </a:lnTo>
                  <a:lnTo>
                    <a:pt x="3809" y="1116725"/>
                  </a:lnTo>
                  <a:lnTo>
                    <a:pt x="958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1" y="1366281"/>
                  </a:lnTo>
                  <a:lnTo>
                    <a:pt x="16442" y="1415614"/>
                  </a:lnTo>
                  <a:lnTo>
                    <a:pt x="25537" y="1464454"/>
                  </a:lnTo>
                  <a:lnTo>
                    <a:pt x="36552" y="1512569"/>
                  </a:lnTo>
                  <a:lnTo>
                    <a:pt x="49451" y="1559919"/>
                  </a:lnTo>
                  <a:lnTo>
                    <a:pt x="64195" y="1606462"/>
                  </a:lnTo>
                  <a:lnTo>
                    <a:pt x="80749" y="1652155"/>
                  </a:lnTo>
                  <a:lnTo>
                    <a:pt x="99076" y="1696955"/>
                  </a:lnTo>
                  <a:lnTo>
                    <a:pt x="119138" y="1740822"/>
                  </a:lnTo>
                  <a:lnTo>
                    <a:pt x="140899" y="1783713"/>
                  </a:lnTo>
                  <a:lnTo>
                    <a:pt x="164322" y="1825586"/>
                  </a:lnTo>
                  <a:lnTo>
                    <a:pt x="189370" y="1866398"/>
                  </a:lnTo>
                  <a:lnTo>
                    <a:pt x="216006" y="1906108"/>
                  </a:lnTo>
                  <a:lnTo>
                    <a:pt x="244193" y="1944673"/>
                  </a:lnTo>
                  <a:lnTo>
                    <a:pt x="273894" y="1982052"/>
                  </a:lnTo>
                  <a:lnTo>
                    <a:pt x="305073" y="2018202"/>
                  </a:lnTo>
                  <a:lnTo>
                    <a:pt x="337693" y="2053082"/>
                  </a:lnTo>
                  <a:lnTo>
                    <a:pt x="337693" y="2055876"/>
                  </a:lnTo>
                  <a:lnTo>
                    <a:pt x="371475" y="2089785"/>
                  </a:lnTo>
                  <a:lnTo>
                    <a:pt x="799338" y="1658874"/>
                  </a:lnTo>
                  <a:lnTo>
                    <a:pt x="779526" y="1639062"/>
                  </a:lnTo>
                  <a:lnTo>
                    <a:pt x="748655" y="1604977"/>
                  </a:lnTo>
                  <a:lnTo>
                    <a:pt x="720315" y="1568653"/>
                  </a:lnTo>
                  <a:lnTo>
                    <a:pt x="694676" y="1530225"/>
                  </a:lnTo>
                  <a:lnTo>
                    <a:pt x="671907" y="1489831"/>
                  </a:lnTo>
                  <a:lnTo>
                    <a:pt x="652176" y="1447609"/>
                  </a:lnTo>
                  <a:lnTo>
                    <a:pt x="635654" y="1403695"/>
                  </a:lnTo>
                  <a:lnTo>
                    <a:pt x="622509" y="1358226"/>
                  </a:lnTo>
                  <a:lnTo>
                    <a:pt x="612910" y="1311341"/>
                  </a:lnTo>
                  <a:lnTo>
                    <a:pt x="607026" y="1263175"/>
                  </a:lnTo>
                  <a:lnTo>
                    <a:pt x="605027" y="1213865"/>
                  </a:lnTo>
                  <a:lnTo>
                    <a:pt x="606844" y="1166431"/>
                  </a:lnTo>
                  <a:lnTo>
                    <a:pt x="612204" y="1119976"/>
                  </a:lnTo>
                  <a:lnTo>
                    <a:pt x="620974" y="1074639"/>
                  </a:lnTo>
                  <a:lnTo>
                    <a:pt x="633022" y="1030555"/>
                  </a:lnTo>
                  <a:lnTo>
                    <a:pt x="648214" y="987861"/>
                  </a:lnTo>
                  <a:lnTo>
                    <a:pt x="666417" y="946695"/>
                  </a:lnTo>
                  <a:lnTo>
                    <a:pt x="687498" y="907193"/>
                  </a:lnTo>
                  <a:lnTo>
                    <a:pt x="711323" y="869493"/>
                  </a:lnTo>
                  <a:lnTo>
                    <a:pt x="737759" y="833730"/>
                  </a:lnTo>
                  <a:lnTo>
                    <a:pt x="766673" y="800041"/>
                  </a:lnTo>
                  <a:lnTo>
                    <a:pt x="797932" y="768565"/>
                  </a:lnTo>
                  <a:lnTo>
                    <a:pt x="831403" y="739436"/>
                  </a:lnTo>
                  <a:lnTo>
                    <a:pt x="866952" y="712793"/>
                  </a:lnTo>
                  <a:lnTo>
                    <a:pt x="904446" y="688772"/>
                  </a:lnTo>
                  <a:lnTo>
                    <a:pt x="943753" y="667510"/>
                  </a:lnTo>
                  <a:lnTo>
                    <a:pt x="984738" y="649143"/>
                  </a:lnTo>
                  <a:lnTo>
                    <a:pt x="1027269" y="633810"/>
                  </a:lnTo>
                  <a:lnTo>
                    <a:pt x="1071212" y="621645"/>
                  </a:lnTo>
                  <a:lnTo>
                    <a:pt x="1116434" y="612786"/>
                  </a:lnTo>
                  <a:lnTo>
                    <a:pt x="1162802" y="607371"/>
                  </a:lnTo>
                  <a:lnTo>
                    <a:pt x="1210183" y="605536"/>
                  </a:lnTo>
                  <a:lnTo>
                    <a:pt x="2259934" y="605536"/>
                  </a:lnTo>
                  <a:lnTo>
                    <a:pt x="2257528" y="601246"/>
                  </a:lnTo>
                  <a:lnTo>
                    <a:pt x="2234286" y="563168"/>
                  </a:lnTo>
                  <a:lnTo>
                    <a:pt x="2209703" y="526027"/>
                  </a:lnTo>
                  <a:lnTo>
                    <a:pt x="2183812" y="489858"/>
                  </a:lnTo>
                  <a:lnTo>
                    <a:pt x="2156647" y="454694"/>
                  </a:lnTo>
                  <a:lnTo>
                    <a:pt x="2128242" y="420568"/>
                  </a:lnTo>
                  <a:lnTo>
                    <a:pt x="2098630" y="387515"/>
                  </a:lnTo>
                  <a:lnTo>
                    <a:pt x="2067845" y="355568"/>
                  </a:lnTo>
                  <a:lnTo>
                    <a:pt x="2035921" y="324761"/>
                  </a:lnTo>
                  <a:lnTo>
                    <a:pt x="2002892" y="295127"/>
                  </a:lnTo>
                  <a:lnTo>
                    <a:pt x="1968791" y="266702"/>
                  </a:lnTo>
                  <a:lnTo>
                    <a:pt x="1933652" y="239517"/>
                  </a:lnTo>
                  <a:lnTo>
                    <a:pt x="1897510" y="213608"/>
                  </a:lnTo>
                  <a:lnTo>
                    <a:pt x="1860396" y="189007"/>
                  </a:lnTo>
                  <a:lnTo>
                    <a:pt x="1822346" y="165749"/>
                  </a:lnTo>
                  <a:lnTo>
                    <a:pt x="1783393" y="143867"/>
                  </a:lnTo>
                  <a:lnTo>
                    <a:pt x="1743571" y="123395"/>
                  </a:lnTo>
                  <a:lnTo>
                    <a:pt x="1702913" y="104366"/>
                  </a:lnTo>
                  <a:lnTo>
                    <a:pt x="1661453" y="86816"/>
                  </a:lnTo>
                  <a:lnTo>
                    <a:pt x="1619226" y="70776"/>
                  </a:lnTo>
                  <a:lnTo>
                    <a:pt x="1576264" y="56282"/>
                  </a:lnTo>
                  <a:lnTo>
                    <a:pt x="1532601" y="43366"/>
                  </a:lnTo>
                  <a:lnTo>
                    <a:pt x="1488272" y="32063"/>
                  </a:lnTo>
                  <a:lnTo>
                    <a:pt x="1443310" y="22407"/>
                  </a:lnTo>
                  <a:lnTo>
                    <a:pt x="1397748" y="14430"/>
                  </a:lnTo>
                  <a:lnTo>
                    <a:pt x="1351621" y="8167"/>
                  </a:lnTo>
                  <a:lnTo>
                    <a:pt x="1304962" y="3652"/>
                  </a:lnTo>
                  <a:lnTo>
                    <a:pt x="1257804" y="918"/>
                  </a:lnTo>
                  <a:lnTo>
                    <a:pt x="1210183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284464" y="5836920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5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8" y="628014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3" y="605408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8" y="1210944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09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3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9" y="1210944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2"/>
                  </a:lnTo>
                  <a:lnTo>
                    <a:pt x="298322" y="414019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4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3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7" y="1210944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887336" y="6824218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91296" y="547281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84538" y="6786118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9790" y="304926"/>
            <a:ext cx="1837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Clustering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2259" y="760476"/>
            <a:ext cx="2950463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1451" y="1401851"/>
            <a:ext cx="126250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785">
              <a:lnSpc>
                <a:spcPct val="114100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balancing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distributes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independent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processing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nodes,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clustering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allows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redundant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processing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nodes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share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accept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connections.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16096" y="2538983"/>
            <a:ext cx="8982710" cy="5789930"/>
            <a:chOff x="3816096" y="2538983"/>
            <a:chExt cx="8982710" cy="5789930"/>
          </a:xfrm>
        </p:grpSpPr>
        <p:sp>
          <p:nvSpPr>
            <p:cNvPr id="6" name="object 6"/>
            <p:cNvSpPr/>
            <p:nvPr/>
          </p:nvSpPr>
          <p:spPr>
            <a:xfrm>
              <a:off x="9910572" y="2590799"/>
              <a:ext cx="2887980" cy="5737860"/>
            </a:xfrm>
            <a:custGeom>
              <a:avLst/>
              <a:gdLst/>
              <a:ahLst/>
              <a:cxnLst/>
              <a:rect l="l" t="t" r="r" b="b"/>
              <a:pathLst>
                <a:path w="2887979" h="5737859">
                  <a:moveTo>
                    <a:pt x="2887979" y="0"/>
                  </a:moveTo>
                  <a:lnTo>
                    <a:pt x="0" y="0"/>
                  </a:lnTo>
                  <a:lnTo>
                    <a:pt x="0" y="5737860"/>
                  </a:lnTo>
                  <a:lnTo>
                    <a:pt x="2887979" y="5737860"/>
                  </a:lnTo>
                  <a:lnTo>
                    <a:pt x="288797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415" y="3604259"/>
              <a:ext cx="583692" cy="563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415" y="5082539"/>
              <a:ext cx="583692" cy="563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415" y="6505955"/>
              <a:ext cx="583692" cy="5623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9098" y="3720845"/>
              <a:ext cx="929005" cy="3519804"/>
            </a:xfrm>
            <a:custGeom>
              <a:avLst/>
              <a:gdLst/>
              <a:ahLst/>
              <a:cxnLst/>
              <a:rect l="l" t="t" r="r" b="b"/>
              <a:pathLst>
                <a:path w="929004" h="3519804">
                  <a:moveTo>
                    <a:pt x="0" y="3519424"/>
                  </a:moveTo>
                  <a:lnTo>
                    <a:pt x="0" y="0"/>
                  </a:lnTo>
                </a:path>
                <a:path w="929004" h="3519804">
                  <a:moveTo>
                    <a:pt x="929004" y="143255"/>
                  </a:moveTo>
                  <a:lnTo>
                    <a:pt x="0" y="143255"/>
                  </a:lnTo>
                </a:path>
                <a:path w="929004" h="3519804">
                  <a:moveTo>
                    <a:pt x="929004" y="1604771"/>
                  </a:moveTo>
                  <a:lnTo>
                    <a:pt x="0" y="1604771"/>
                  </a:lnTo>
                </a:path>
                <a:path w="929004" h="3519804">
                  <a:moveTo>
                    <a:pt x="929004" y="3066287"/>
                  </a:moveTo>
                  <a:lnTo>
                    <a:pt x="0" y="3066287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62144" y="2590799"/>
              <a:ext cx="4762500" cy="5737860"/>
            </a:xfrm>
            <a:custGeom>
              <a:avLst/>
              <a:gdLst/>
              <a:ahLst/>
              <a:cxnLst/>
              <a:rect l="l" t="t" r="r" b="b"/>
              <a:pathLst>
                <a:path w="4762500" h="5737859">
                  <a:moveTo>
                    <a:pt x="4762500" y="0"/>
                  </a:moveTo>
                  <a:lnTo>
                    <a:pt x="0" y="0"/>
                  </a:lnTo>
                  <a:lnTo>
                    <a:pt x="0" y="5737860"/>
                  </a:lnTo>
                  <a:lnTo>
                    <a:pt x="4762500" y="5737860"/>
                  </a:lnTo>
                  <a:lnTo>
                    <a:pt x="47625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81194" y="4677917"/>
              <a:ext cx="424180" cy="1897380"/>
            </a:xfrm>
            <a:custGeom>
              <a:avLst/>
              <a:gdLst/>
              <a:ahLst/>
              <a:cxnLst/>
              <a:rect l="l" t="t" r="r" b="b"/>
              <a:pathLst>
                <a:path w="424179" h="1897379">
                  <a:moveTo>
                    <a:pt x="424179" y="189725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2292" y="3986783"/>
              <a:ext cx="714756" cy="6903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398002" y="4261866"/>
              <a:ext cx="1911985" cy="0"/>
            </a:xfrm>
            <a:custGeom>
              <a:avLst/>
              <a:gdLst/>
              <a:ahLst/>
              <a:cxnLst/>
              <a:rect l="l" t="t" r="r" b="b"/>
              <a:pathLst>
                <a:path w="1911984" h="0">
                  <a:moveTo>
                    <a:pt x="1911603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104" y="6553199"/>
              <a:ext cx="585215" cy="5852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6096" y="2538983"/>
              <a:ext cx="702563" cy="5836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58488" y="3120135"/>
              <a:ext cx="1837055" cy="1212850"/>
            </a:xfrm>
            <a:custGeom>
              <a:avLst/>
              <a:gdLst/>
              <a:ahLst/>
              <a:cxnLst/>
              <a:rect l="l" t="t" r="r" b="b"/>
              <a:pathLst>
                <a:path w="1837054" h="1212850">
                  <a:moveTo>
                    <a:pt x="472186" y="1127887"/>
                  </a:moveTo>
                  <a:lnTo>
                    <a:pt x="452183" y="1155788"/>
                  </a:lnTo>
                  <a:lnTo>
                    <a:pt x="17780" y="0"/>
                  </a:lnTo>
                  <a:lnTo>
                    <a:pt x="0" y="6604"/>
                  </a:lnTo>
                  <a:lnTo>
                    <a:pt x="434403" y="1162507"/>
                  </a:lnTo>
                  <a:lnTo>
                    <a:pt x="400939" y="1154684"/>
                  </a:lnTo>
                  <a:lnTo>
                    <a:pt x="463423" y="1212596"/>
                  </a:lnTo>
                  <a:lnTo>
                    <a:pt x="467995" y="1168400"/>
                  </a:lnTo>
                  <a:lnTo>
                    <a:pt x="468325" y="1165098"/>
                  </a:lnTo>
                  <a:lnTo>
                    <a:pt x="445516" y="1165098"/>
                  </a:lnTo>
                  <a:lnTo>
                    <a:pt x="445363" y="1165098"/>
                  </a:lnTo>
                  <a:lnTo>
                    <a:pt x="445566" y="1165021"/>
                  </a:lnTo>
                  <a:lnTo>
                    <a:pt x="468337" y="1165085"/>
                  </a:lnTo>
                  <a:lnTo>
                    <a:pt x="472186" y="1127887"/>
                  </a:lnTo>
                  <a:close/>
                </a:path>
                <a:path w="1837054" h="1212850">
                  <a:moveTo>
                    <a:pt x="1836928" y="735076"/>
                  </a:moveTo>
                  <a:lnTo>
                    <a:pt x="1830730" y="704456"/>
                  </a:lnTo>
                  <a:lnTo>
                    <a:pt x="1813839" y="679424"/>
                  </a:lnTo>
                  <a:lnTo>
                    <a:pt x="1788807" y="662533"/>
                  </a:lnTo>
                  <a:lnTo>
                    <a:pt x="1758188" y="656336"/>
                  </a:lnTo>
                  <a:lnTo>
                    <a:pt x="1431036" y="656336"/>
                  </a:lnTo>
                  <a:lnTo>
                    <a:pt x="1400403" y="662533"/>
                  </a:lnTo>
                  <a:lnTo>
                    <a:pt x="1375371" y="679424"/>
                  </a:lnTo>
                  <a:lnTo>
                    <a:pt x="1358480" y="704456"/>
                  </a:lnTo>
                  <a:lnTo>
                    <a:pt x="1352296" y="735076"/>
                  </a:lnTo>
                  <a:lnTo>
                    <a:pt x="1352296" y="1050036"/>
                  </a:lnTo>
                  <a:lnTo>
                    <a:pt x="1358480" y="1080668"/>
                  </a:lnTo>
                  <a:lnTo>
                    <a:pt x="1375371" y="1105700"/>
                  </a:lnTo>
                  <a:lnTo>
                    <a:pt x="1400403" y="1122591"/>
                  </a:lnTo>
                  <a:lnTo>
                    <a:pt x="1431036" y="1128776"/>
                  </a:lnTo>
                  <a:lnTo>
                    <a:pt x="1758188" y="1128776"/>
                  </a:lnTo>
                  <a:lnTo>
                    <a:pt x="1788807" y="1122591"/>
                  </a:lnTo>
                  <a:lnTo>
                    <a:pt x="1813839" y="1105700"/>
                  </a:lnTo>
                  <a:lnTo>
                    <a:pt x="1830730" y="1080668"/>
                  </a:lnTo>
                  <a:lnTo>
                    <a:pt x="1836928" y="1050036"/>
                  </a:lnTo>
                  <a:lnTo>
                    <a:pt x="1836928" y="73507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122545" y="2982849"/>
            <a:ext cx="1771650" cy="1139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latin typeface="Tahoma"/>
                <a:cs typeface="Tahoma"/>
              </a:rPr>
              <a:t>Load </a:t>
            </a:r>
            <a:r>
              <a:rPr dirty="0" sz="1400" spc="45">
                <a:latin typeface="Tahoma"/>
                <a:cs typeface="Tahoma"/>
              </a:rPr>
              <a:t>balancing 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 spc="55">
                <a:latin typeface="Tahoma"/>
                <a:cs typeface="Tahoma"/>
              </a:rPr>
              <a:t>se</a:t>
            </a:r>
            <a:r>
              <a:rPr dirty="0" sz="1400" spc="50">
                <a:latin typeface="Tahoma"/>
                <a:cs typeface="Tahoma"/>
              </a:rPr>
              <a:t>r</a:t>
            </a:r>
            <a:r>
              <a:rPr dirty="0" sz="1400" spc="25">
                <a:latin typeface="Tahoma"/>
                <a:cs typeface="Tahoma"/>
              </a:rPr>
              <a:t>v</a:t>
            </a:r>
            <a:r>
              <a:rPr dirty="0" sz="1400" spc="15">
                <a:latin typeface="Tahoma"/>
                <a:cs typeface="Tahoma"/>
              </a:rPr>
              <a:t>i</a:t>
            </a:r>
            <a:r>
              <a:rPr dirty="0" sz="1400" spc="10">
                <a:latin typeface="Tahoma"/>
                <a:cs typeface="Tahoma"/>
              </a:rPr>
              <a:t>c</a:t>
            </a:r>
            <a:r>
              <a:rPr dirty="0" sz="1400" spc="50">
                <a:latin typeface="Tahoma"/>
                <a:cs typeface="Tahoma"/>
              </a:rPr>
              <a:t>e</a:t>
            </a:r>
            <a:r>
              <a:rPr dirty="0" sz="1400" spc="-110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c</a:t>
            </a:r>
            <a:r>
              <a:rPr dirty="0" sz="1400" spc="60">
                <a:latin typeface="Tahoma"/>
                <a:cs typeface="Tahoma"/>
              </a:rPr>
              <a:t>o</a:t>
            </a:r>
            <a:r>
              <a:rPr dirty="0" sz="1400" spc="55">
                <a:latin typeface="Tahoma"/>
                <a:cs typeface="Tahoma"/>
              </a:rPr>
              <a:t>nf</a:t>
            </a:r>
            <a:r>
              <a:rPr dirty="0" sz="1400" spc="35">
                <a:latin typeface="Tahoma"/>
                <a:cs typeface="Tahoma"/>
              </a:rPr>
              <a:t>i</a:t>
            </a:r>
            <a:r>
              <a:rPr dirty="0" sz="1400" spc="55">
                <a:latin typeface="Tahoma"/>
                <a:cs typeface="Tahoma"/>
              </a:rPr>
              <a:t>gured</a:t>
            </a:r>
            <a:r>
              <a:rPr dirty="0" sz="1400" spc="-114">
                <a:latin typeface="Tahoma"/>
                <a:cs typeface="Tahoma"/>
              </a:rPr>
              <a:t> </a:t>
            </a:r>
            <a:r>
              <a:rPr dirty="0" sz="1400" spc="30">
                <a:latin typeface="Tahoma"/>
                <a:cs typeface="Tahoma"/>
              </a:rPr>
              <a:t>as  </a:t>
            </a:r>
            <a:r>
              <a:rPr dirty="0" sz="1400" spc="25">
                <a:latin typeface="Tahoma"/>
                <a:cs typeface="Tahoma"/>
              </a:rPr>
              <a:t>active </a:t>
            </a:r>
            <a:r>
              <a:rPr dirty="0" sz="1400" spc="75">
                <a:latin typeface="Tahoma"/>
                <a:cs typeface="Tahoma"/>
              </a:rPr>
              <a:t>or </a:t>
            </a:r>
            <a:r>
              <a:rPr dirty="0" sz="1400" spc="40">
                <a:latin typeface="Tahoma"/>
                <a:cs typeface="Tahoma"/>
              </a:rPr>
              <a:t>passive </a:t>
            </a:r>
            <a:r>
              <a:rPr dirty="0" sz="1400" spc="45">
                <a:latin typeface="Tahoma"/>
                <a:cs typeface="Tahoma"/>
              </a:rPr>
              <a:t> cluster</a:t>
            </a:r>
            <a:endParaRPr sz="1400">
              <a:latin typeface="Tahoma"/>
              <a:cs typeface="Tahoma"/>
            </a:endParaRPr>
          </a:p>
          <a:p>
            <a:pPr marL="579120">
              <a:lnSpc>
                <a:spcPct val="100000"/>
              </a:lnSpc>
              <a:spcBef>
                <a:spcPts val="365"/>
              </a:spcBef>
            </a:pP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69097" y="5001895"/>
            <a:ext cx="176339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95">
                <a:latin typeface="Tahoma"/>
                <a:cs typeface="Tahoma"/>
              </a:rPr>
              <a:t>Nod</a:t>
            </a:r>
            <a:r>
              <a:rPr dirty="0" sz="1400" spc="50">
                <a:latin typeface="Tahoma"/>
                <a:cs typeface="Tahoma"/>
              </a:rPr>
              <a:t>e</a:t>
            </a:r>
            <a:r>
              <a:rPr dirty="0" sz="1400" spc="45">
                <a:latin typeface="Tahoma"/>
                <a:cs typeface="Tahoma"/>
              </a:rPr>
              <a:t>s</a:t>
            </a:r>
            <a:r>
              <a:rPr dirty="0" sz="1400" spc="-100">
                <a:latin typeface="Tahoma"/>
                <a:cs typeface="Tahoma"/>
              </a:rPr>
              <a:t> </a:t>
            </a:r>
            <a:r>
              <a:rPr dirty="0" sz="1400" spc="35">
                <a:latin typeface="Tahoma"/>
                <a:cs typeface="Tahoma"/>
              </a:rPr>
              <a:t>i</a:t>
            </a:r>
            <a:r>
              <a:rPr dirty="0" sz="1400" spc="80">
                <a:latin typeface="Tahoma"/>
                <a:cs typeface="Tahoma"/>
              </a:rPr>
              <a:t>n</a:t>
            </a:r>
            <a:r>
              <a:rPr dirty="0" sz="1400" spc="-90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th</a:t>
            </a:r>
            <a:r>
              <a:rPr dirty="0" sz="1400" spc="55">
                <a:latin typeface="Tahoma"/>
                <a:cs typeface="Tahoma"/>
              </a:rPr>
              <a:t>e</a:t>
            </a:r>
            <a:r>
              <a:rPr dirty="0" sz="1400" spc="-65">
                <a:latin typeface="Tahoma"/>
                <a:cs typeface="Tahoma"/>
              </a:rPr>
              <a:t> </a:t>
            </a:r>
            <a:r>
              <a:rPr dirty="0" sz="1400" spc="30">
                <a:latin typeface="Tahoma"/>
                <a:cs typeface="Tahoma"/>
              </a:rPr>
              <a:t>c</a:t>
            </a:r>
            <a:r>
              <a:rPr dirty="0" sz="1400" spc="20">
                <a:latin typeface="Tahoma"/>
                <a:cs typeface="Tahoma"/>
              </a:rPr>
              <a:t>l</a:t>
            </a:r>
            <a:r>
              <a:rPr dirty="0" sz="1400" spc="60">
                <a:latin typeface="Tahoma"/>
                <a:cs typeface="Tahoma"/>
              </a:rPr>
              <a:t>us</a:t>
            </a:r>
            <a:r>
              <a:rPr dirty="0" sz="1400" spc="35">
                <a:latin typeface="Tahoma"/>
                <a:cs typeface="Tahoma"/>
              </a:rPr>
              <a:t>ter  </a:t>
            </a:r>
            <a:r>
              <a:rPr dirty="0" sz="1400" spc="50">
                <a:latin typeface="Tahoma"/>
                <a:cs typeface="Tahoma"/>
              </a:rPr>
              <a:t>are </a:t>
            </a:r>
            <a:r>
              <a:rPr dirty="0" sz="1400" spc="55">
                <a:latin typeface="Tahoma"/>
                <a:cs typeface="Tahoma"/>
              </a:rPr>
              <a:t>connected </a:t>
            </a:r>
            <a:r>
              <a:rPr dirty="0" sz="1400" spc="45">
                <a:latin typeface="Tahoma"/>
                <a:cs typeface="Tahoma"/>
              </a:rPr>
              <a:t>by </a:t>
            </a:r>
            <a:r>
              <a:rPr dirty="0" sz="1400" spc="50">
                <a:latin typeface="Tahoma"/>
                <a:cs typeface="Tahoma"/>
              </a:rPr>
              <a:t> internal </a:t>
            </a:r>
            <a:r>
              <a:rPr dirty="0" sz="1400" spc="-10">
                <a:latin typeface="Tahoma"/>
                <a:cs typeface="Tahoma"/>
              </a:rPr>
              <a:t>IPs </a:t>
            </a:r>
            <a:r>
              <a:rPr dirty="0" sz="1400" spc="65">
                <a:latin typeface="Tahoma"/>
                <a:cs typeface="Tahoma"/>
              </a:rPr>
              <a:t>and </a:t>
            </a:r>
            <a:r>
              <a:rPr dirty="0" sz="1400" spc="45">
                <a:latin typeface="Tahoma"/>
                <a:cs typeface="Tahoma"/>
              </a:rPr>
              <a:t>a 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r</a:t>
            </a:r>
            <a:r>
              <a:rPr dirty="0" sz="1400" spc="70">
                <a:latin typeface="Tahoma"/>
                <a:cs typeface="Tahoma"/>
              </a:rPr>
              <a:t>e</a:t>
            </a:r>
            <a:r>
              <a:rPr dirty="0" sz="1400" spc="85">
                <a:latin typeface="Tahoma"/>
                <a:cs typeface="Tahoma"/>
              </a:rPr>
              <a:t>dund</a:t>
            </a:r>
            <a:r>
              <a:rPr dirty="0" sz="1400" spc="35">
                <a:latin typeface="Tahoma"/>
                <a:cs typeface="Tahoma"/>
              </a:rPr>
              <a:t>anc</a:t>
            </a:r>
            <a:r>
              <a:rPr dirty="0" sz="1400" spc="40">
                <a:latin typeface="Tahoma"/>
                <a:cs typeface="Tahoma"/>
              </a:rPr>
              <a:t>y</a:t>
            </a:r>
            <a:r>
              <a:rPr dirty="0" sz="1400" spc="-114">
                <a:latin typeface="Tahoma"/>
                <a:cs typeface="Tahoma"/>
              </a:rPr>
              <a:t> </a:t>
            </a:r>
            <a:r>
              <a:rPr dirty="0" sz="1400" spc="75">
                <a:latin typeface="Tahoma"/>
                <a:cs typeface="Tahoma"/>
              </a:rPr>
              <a:t>pr</a:t>
            </a:r>
            <a:r>
              <a:rPr dirty="0" sz="1400" spc="95">
                <a:latin typeface="Tahoma"/>
                <a:cs typeface="Tahoma"/>
              </a:rPr>
              <a:t>o</a:t>
            </a:r>
            <a:r>
              <a:rPr dirty="0" sz="1400" spc="20">
                <a:latin typeface="Tahoma"/>
                <a:cs typeface="Tahoma"/>
              </a:rPr>
              <a:t>t</a:t>
            </a:r>
            <a:r>
              <a:rPr dirty="0" sz="1400" spc="55">
                <a:latin typeface="Tahoma"/>
                <a:cs typeface="Tahoma"/>
              </a:rPr>
              <a:t>oc</a:t>
            </a:r>
            <a:r>
              <a:rPr dirty="0" sz="1400" spc="60">
                <a:latin typeface="Tahoma"/>
                <a:cs typeface="Tahoma"/>
              </a:rPr>
              <a:t>ol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04888" y="5170932"/>
            <a:ext cx="483234" cy="472440"/>
          </a:xfrm>
          <a:custGeom>
            <a:avLst/>
            <a:gdLst/>
            <a:ahLst/>
            <a:cxnLst/>
            <a:rect l="l" t="t" r="r" b="b"/>
            <a:pathLst>
              <a:path w="483234" h="472439">
                <a:moveTo>
                  <a:pt x="404367" y="0"/>
                </a:moveTo>
                <a:lnTo>
                  <a:pt x="78739" y="0"/>
                </a:lnTo>
                <a:lnTo>
                  <a:pt x="48113" y="6195"/>
                </a:lnTo>
                <a:lnTo>
                  <a:pt x="23082" y="23082"/>
                </a:lnTo>
                <a:lnTo>
                  <a:pt x="6195" y="48113"/>
                </a:lnTo>
                <a:lnTo>
                  <a:pt x="0" y="78739"/>
                </a:lnTo>
                <a:lnTo>
                  <a:pt x="0" y="393700"/>
                </a:lnTo>
                <a:lnTo>
                  <a:pt x="6195" y="424326"/>
                </a:lnTo>
                <a:lnTo>
                  <a:pt x="23082" y="449357"/>
                </a:lnTo>
                <a:lnTo>
                  <a:pt x="48113" y="466244"/>
                </a:lnTo>
                <a:lnTo>
                  <a:pt x="78739" y="472439"/>
                </a:lnTo>
                <a:lnTo>
                  <a:pt x="404367" y="472439"/>
                </a:lnTo>
                <a:lnTo>
                  <a:pt x="434994" y="466244"/>
                </a:lnTo>
                <a:lnTo>
                  <a:pt x="460025" y="449357"/>
                </a:lnTo>
                <a:lnTo>
                  <a:pt x="476912" y="424326"/>
                </a:lnTo>
                <a:lnTo>
                  <a:pt x="483107" y="393700"/>
                </a:lnTo>
                <a:lnTo>
                  <a:pt x="483107" y="78739"/>
                </a:lnTo>
                <a:lnTo>
                  <a:pt x="476912" y="48113"/>
                </a:lnTo>
                <a:lnTo>
                  <a:pt x="460025" y="23082"/>
                </a:lnTo>
                <a:lnTo>
                  <a:pt x="434994" y="6195"/>
                </a:lnTo>
                <a:lnTo>
                  <a:pt x="404367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283577" y="5277992"/>
            <a:ext cx="127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44506" y="2891155"/>
            <a:ext cx="236982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25">
                <a:latin typeface="Tahoma"/>
                <a:cs typeface="Tahoma"/>
              </a:rPr>
              <a:t>The</a:t>
            </a:r>
            <a:r>
              <a:rPr dirty="0" sz="1400" spc="-100">
                <a:latin typeface="Tahoma"/>
                <a:cs typeface="Tahoma"/>
              </a:rPr>
              <a:t> </a:t>
            </a:r>
            <a:r>
              <a:rPr dirty="0" sz="1400" spc="25">
                <a:latin typeface="Tahoma"/>
                <a:cs typeface="Tahoma"/>
              </a:rPr>
              <a:t>active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 spc="75">
                <a:latin typeface="Tahoma"/>
                <a:cs typeface="Tahoma"/>
              </a:rPr>
              <a:t>node</a:t>
            </a:r>
            <a:r>
              <a:rPr dirty="0" sz="1400" spc="-95">
                <a:latin typeface="Tahoma"/>
                <a:cs typeface="Tahoma"/>
              </a:rPr>
              <a:t> </a:t>
            </a:r>
            <a:r>
              <a:rPr dirty="0" sz="1400" spc="65">
                <a:latin typeface="Tahoma"/>
                <a:cs typeface="Tahoma"/>
              </a:rPr>
              <a:t>responds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to </a:t>
            </a:r>
            <a:r>
              <a:rPr dirty="0" sz="1400" spc="-420">
                <a:latin typeface="Tahoma"/>
                <a:cs typeface="Tahoma"/>
              </a:rPr>
              <a:t> </a:t>
            </a:r>
            <a:r>
              <a:rPr dirty="0" sz="1400" spc="40">
                <a:latin typeface="Tahoma"/>
                <a:cs typeface="Tahoma"/>
              </a:rPr>
              <a:t>r</a:t>
            </a:r>
            <a:r>
              <a:rPr dirty="0" sz="1400" spc="75">
                <a:latin typeface="Tahoma"/>
                <a:cs typeface="Tahoma"/>
              </a:rPr>
              <a:t>e</a:t>
            </a:r>
            <a:r>
              <a:rPr dirty="0" sz="1400" spc="80">
                <a:latin typeface="Tahoma"/>
                <a:cs typeface="Tahoma"/>
              </a:rPr>
              <a:t>qu</a:t>
            </a:r>
            <a:r>
              <a:rPr dirty="0" sz="1400" spc="50">
                <a:latin typeface="Tahoma"/>
                <a:cs typeface="Tahoma"/>
              </a:rPr>
              <a:t>e</a:t>
            </a:r>
            <a:r>
              <a:rPr dirty="0" sz="1400" spc="30">
                <a:latin typeface="Tahoma"/>
                <a:cs typeface="Tahoma"/>
              </a:rPr>
              <a:t>st</a:t>
            </a:r>
            <a:r>
              <a:rPr dirty="0" sz="1400" spc="40">
                <a:latin typeface="Tahoma"/>
                <a:cs typeface="Tahoma"/>
              </a:rPr>
              <a:t>s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 spc="80">
                <a:latin typeface="Tahoma"/>
                <a:cs typeface="Tahoma"/>
              </a:rPr>
              <a:t>on</a:t>
            </a:r>
            <a:r>
              <a:rPr dirty="0" sz="1400" spc="-75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th</a:t>
            </a:r>
            <a:r>
              <a:rPr dirty="0" sz="1400" spc="55">
                <a:latin typeface="Tahoma"/>
                <a:cs typeface="Tahoma"/>
              </a:rPr>
              <a:t>e</a:t>
            </a:r>
            <a:r>
              <a:rPr dirty="0" sz="1400" spc="-75">
                <a:latin typeface="Tahoma"/>
                <a:cs typeface="Tahoma"/>
              </a:rPr>
              <a:t> </a:t>
            </a:r>
            <a:r>
              <a:rPr dirty="0" sz="1400" spc="25">
                <a:latin typeface="Tahoma"/>
                <a:cs typeface="Tahoma"/>
              </a:rPr>
              <a:t>v</a:t>
            </a:r>
            <a:r>
              <a:rPr dirty="0" sz="1400" spc="15">
                <a:latin typeface="Tahoma"/>
                <a:cs typeface="Tahoma"/>
              </a:rPr>
              <a:t>i</a:t>
            </a:r>
            <a:r>
              <a:rPr dirty="0" sz="1400" spc="50">
                <a:latin typeface="Tahoma"/>
                <a:cs typeface="Tahoma"/>
              </a:rPr>
              <a:t>rtua</a:t>
            </a:r>
            <a:r>
              <a:rPr dirty="0" sz="1400" spc="25">
                <a:latin typeface="Tahoma"/>
                <a:cs typeface="Tahoma"/>
              </a:rPr>
              <a:t>l</a:t>
            </a:r>
            <a:r>
              <a:rPr dirty="0" sz="1400" spc="-100">
                <a:latin typeface="Tahoma"/>
                <a:cs typeface="Tahoma"/>
              </a:rPr>
              <a:t> </a:t>
            </a:r>
            <a:r>
              <a:rPr dirty="0" sz="1400" spc="-135">
                <a:latin typeface="Tahoma"/>
                <a:cs typeface="Tahoma"/>
              </a:rPr>
              <a:t>I</a:t>
            </a:r>
            <a:r>
              <a:rPr dirty="0" sz="1400" spc="70">
                <a:latin typeface="Tahoma"/>
                <a:cs typeface="Tahoma"/>
              </a:rPr>
              <a:t>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63100" y="2918460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4" h="471170">
                <a:moveTo>
                  <a:pt x="375920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5731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20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1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704069" y="2974086"/>
            <a:ext cx="1708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18622" y="4312665"/>
            <a:ext cx="24803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404040"/>
                </a:solidFill>
                <a:latin typeface="Tahoma"/>
                <a:cs typeface="Tahoma"/>
              </a:rPr>
              <a:t>10.1.0.1</a:t>
            </a:r>
            <a:endParaRPr sz="1400">
              <a:latin typeface="Tahoma"/>
              <a:cs typeface="Tahoma"/>
            </a:endParaRPr>
          </a:p>
          <a:p>
            <a:pPr algn="ctr" marL="127635">
              <a:lnSpc>
                <a:spcPct val="100000"/>
              </a:lnSpc>
            </a:pP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Web</a:t>
            </a:r>
            <a:r>
              <a:rPr dirty="0" sz="1400" spc="-11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Server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18622" y="5793485"/>
            <a:ext cx="248031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35050" marR="633730" indent="-268605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404040"/>
                </a:solidFill>
                <a:latin typeface="Tahoma"/>
                <a:cs typeface="Tahoma"/>
              </a:rPr>
              <a:t>10.1.0.1</a:t>
            </a:r>
            <a:r>
              <a:rPr dirty="0" sz="1400" spc="-9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Web 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Server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32311" y="7151623"/>
            <a:ext cx="980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404040"/>
                </a:solidFill>
                <a:latin typeface="Tahoma"/>
                <a:cs typeface="Tahoma"/>
              </a:rPr>
              <a:t>10.1.0.1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Web</a:t>
            </a:r>
            <a:r>
              <a:rPr dirty="0" sz="1400" spc="-7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01792" y="4275201"/>
            <a:ext cx="5093335" cy="2423795"/>
            <a:chOff x="5201792" y="4275201"/>
            <a:chExt cx="5093335" cy="2423795"/>
          </a:xfrm>
        </p:grpSpPr>
        <p:sp>
          <p:nvSpPr>
            <p:cNvPr id="29" name="object 29"/>
            <p:cNvSpPr/>
            <p:nvPr/>
          </p:nvSpPr>
          <p:spPr>
            <a:xfrm>
              <a:off x="5977889" y="6662166"/>
              <a:ext cx="4307840" cy="27305"/>
            </a:xfrm>
            <a:custGeom>
              <a:avLst/>
              <a:gdLst/>
              <a:ahLst/>
              <a:cxnLst/>
              <a:rect l="l" t="t" r="r" b="b"/>
              <a:pathLst>
                <a:path w="4307840" h="27304">
                  <a:moveTo>
                    <a:pt x="4307713" y="0"/>
                  </a:moveTo>
                  <a:lnTo>
                    <a:pt x="0" y="2705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211317" y="4284726"/>
              <a:ext cx="2899410" cy="2270125"/>
            </a:xfrm>
            <a:custGeom>
              <a:avLst/>
              <a:gdLst/>
              <a:ahLst/>
              <a:cxnLst/>
              <a:rect l="l" t="t" r="r" b="b"/>
              <a:pathLst>
                <a:path w="2899409" h="2270125">
                  <a:moveTo>
                    <a:pt x="2898902" y="457200"/>
                  </a:moveTo>
                  <a:lnTo>
                    <a:pt x="784860" y="2269744"/>
                  </a:lnTo>
                </a:path>
                <a:path w="2899409" h="2270125">
                  <a:moveTo>
                    <a:pt x="2561716" y="1651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75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435722" y="3414521"/>
            <a:ext cx="148526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400" spc="-125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dirty="0" sz="1400" spc="-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203.0.113.1</a:t>
            </a:r>
            <a:endParaRPr sz="1400">
              <a:latin typeface="Tahoma"/>
              <a:cs typeface="Tahoma"/>
            </a:endParaRPr>
          </a:p>
          <a:p>
            <a:pPr marL="151130" marR="5080" indent="-139065">
              <a:lnSpc>
                <a:spcPct val="100000"/>
              </a:lnSpc>
            </a:pP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Acti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Red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dirty="0" sz="1400" spc="80">
                <a:solidFill>
                  <a:srgbClr val="404040"/>
                </a:solidFill>
                <a:latin typeface="Tahoma"/>
                <a:cs typeface="Tahoma"/>
              </a:rPr>
              <a:t>nd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ant  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Load</a:t>
            </a:r>
            <a:r>
              <a:rPr dirty="0" sz="1400" spc="-10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Balancer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44946" y="7890459"/>
            <a:ext cx="23380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Load</a:t>
            </a:r>
            <a:r>
              <a:rPr dirty="0" sz="1600" spc="-5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Balancing</a:t>
            </a:r>
            <a:r>
              <a:rPr dirty="0" sz="1600" spc="-2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Cluster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15092" y="7890459"/>
            <a:ext cx="1754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dirty="0" sz="1600" spc="-6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r>
              <a:rPr dirty="0" sz="1600" spc="-4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Farm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80201" y="5994019"/>
            <a:ext cx="160083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400" spc="-125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dirty="0" sz="1400" spc="-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203.0.113.1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ts val="1670"/>
              </a:lnSpc>
              <a:spcBef>
                <a:spcPts val="80"/>
              </a:spcBef>
            </a:pP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400" spc="40">
                <a:solidFill>
                  <a:srgbClr val="404040"/>
                </a:solidFill>
                <a:latin typeface="Tahoma"/>
                <a:cs typeface="Tahoma"/>
              </a:rPr>
              <a:t>ass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-5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-8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45">
                <a:solidFill>
                  <a:srgbClr val="404040"/>
                </a:solidFill>
                <a:latin typeface="Tahoma"/>
                <a:cs typeface="Tahoma"/>
              </a:rPr>
              <a:t>Red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dirty="0" sz="1400" spc="80">
                <a:solidFill>
                  <a:srgbClr val="404040"/>
                </a:solidFill>
                <a:latin typeface="Tahoma"/>
                <a:cs typeface="Tahoma"/>
              </a:rPr>
              <a:t>nd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ant  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Load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Balancer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818119" y="4155947"/>
            <a:ext cx="3363595" cy="1087120"/>
            <a:chOff x="7818119" y="4155947"/>
            <a:chExt cx="3363595" cy="108712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119" y="4155947"/>
              <a:ext cx="585216" cy="58521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88929" y="5100192"/>
              <a:ext cx="692785" cy="142875"/>
            </a:xfrm>
            <a:custGeom>
              <a:avLst/>
              <a:gdLst/>
              <a:ahLst/>
              <a:cxnLst/>
              <a:rect l="l" t="t" r="r" b="b"/>
              <a:pathLst>
                <a:path w="692784" h="142875">
                  <a:moveTo>
                    <a:pt x="549783" y="0"/>
                  </a:moveTo>
                  <a:lnTo>
                    <a:pt x="549783" y="142875"/>
                  </a:lnTo>
                  <a:lnTo>
                    <a:pt x="664184" y="85725"/>
                  </a:lnTo>
                  <a:lnTo>
                    <a:pt x="564134" y="85725"/>
                  </a:lnTo>
                  <a:lnTo>
                    <a:pt x="564134" y="57150"/>
                  </a:lnTo>
                  <a:lnTo>
                    <a:pt x="663981" y="57150"/>
                  </a:lnTo>
                  <a:lnTo>
                    <a:pt x="549783" y="0"/>
                  </a:lnTo>
                  <a:close/>
                </a:path>
                <a:path w="692784" h="142875">
                  <a:moveTo>
                    <a:pt x="549783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549783" y="85725"/>
                  </a:lnTo>
                  <a:lnTo>
                    <a:pt x="549783" y="57150"/>
                  </a:lnTo>
                  <a:close/>
                </a:path>
                <a:path w="692784" h="142875">
                  <a:moveTo>
                    <a:pt x="663981" y="57150"/>
                  </a:moveTo>
                  <a:lnTo>
                    <a:pt x="564134" y="57150"/>
                  </a:lnTo>
                  <a:lnTo>
                    <a:pt x="564134" y="85725"/>
                  </a:lnTo>
                  <a:lnTo>
                    <a:pt x="664184" y="85725"/>
                  </a:lnTo>
                  <a:lnTo>
                    <a:pt x="692658" y="71501"/>
                  </a:lnTo>
                  <a:lnTo>
                    <a:pt x="663981" y="5715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618981" y="4399025"/>
              <a:ext cx="1415415" cy="0"/>
            </a:xfrm>
            <a:custGeom>
              <a:avLst/>
              <a:gdLst/>
              <a:ahLst/>
              <a:cxnLst/>
              <a:rect l="l" t="t" r="r" b="b"/>
              <a:pathLst>
                <a:path w="1415415" h="0">
                  <a:moveTo>
                    <a:pt x="1415415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017505" y="4399922"/>
              <a:ext cx="104775" cy="73025"/>
            </a:xfrm>
            <a:custGeom>
              <a:avLst/>
              <a:gdLst/>
              <a:ahLst/>
              <a:cxnLst/>
              <a:rect l="l" t="t" r="r" b="b"/>
              <a:pathLst>
                <a:path w="104775" h="73025">
                  <a:moveTo>
                    <a:pt x="0" y="119"/>
                  </a:moveTo>
                  <a:lnTo>
                    <a:pt x="33067" y="0"/>
                  </a:lnTo>
                  <a:lnTo>
                    <a:pt x="61849" y="12215"/>
                  </a:lnTo>
                  <a:lnTo>
                    <a:pt x="85867" y="36480"/>
                  </a:lnTo>
                  <a:lnTo>
                    <a:pt x="104648" y="72509"/>
                  </a:lnTo>
                </a:path>
              </a:pathLst>
            </a:custGeom>
            <a:ln w="381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050144" y="4464557"/>
              <a:ext cx="142875" cy="690880"/>
            </a:xfrm>
            <a:custGeom>
              <a:avLst/>
              <a:gdLst/>
              <a:ahLst/>
              <a:cxnLst/>
              <a:rect l="l" t="t" r="r" b="b"/>
              <a:pathLst>
                <a:path w="142875" h="690879">
                  <a:moveTo>
                    <a:pt x="0" y="547751"/>
                  </a:moveTo>
                  <a:lnTo>
                    <a:pt x="71500" y="690626"/>
                  </a:lnTo>
                  <a:lnTo>
                    <a:pt x="114325" y="604901"/>
                  </a:lnTo>
                  <a:lnTo>
                    <a:pt x="57150" y="604901"/>
                  </a:lnTo>
                  <a:lnTo>
                    <a:pt x="57150" y="593430"/>
                  </a:lnTo>
                  <a:lnTo>
                    <a:pt x="0" y="547751"/>
                  </a:lnTo>
                  <a:close/>
                </a:path>
                <a:path w="142875" h="690879">
                  <a:moveTo>
                    <a:pt x="57150" y="593430"/>
                  </a:moveTo>
                  <a:lnTo>
                    <a:pt x="57150" y="604901"/>
                  </a:lnTo>
                  <a:lnTo>
                    <a:pt x="71500" y="604901"/>
                  </a:lnTo>
                  <a:lnTo>
                    <a:pt x="57150" y="593430"/>
                  </a:lnTo>
                  <a:close/>
                </a:path>
                <a:path w="142875" h="690879">
                  <a:moveTo>
                    <a:pt x="85725" y="0"/>
                  </a:moveTo>
                  <a:lnTo>
                    <a:pt x="57150" y="0"/>
                  </a:lnTo>
                  <a:lnTo>
                    <a:pt x="57251" y="593511"/>
                  </a:lnTo>
                  <a:lnTo>
                    <a:pt x="71500" y="604901"/>
                  </a:lnTo>
                  <a:lnTo>
                    <a:pt x="85725" y="593511"/>
                  </a:lnTo>
                  <a:lnTo>
                    <a:pt x="85725" y="0"/>
                  </a:lnTo>
                  <a:close/>
                </a:path>
                <a:path w="142875" h="690879">
                  <a:moveTo>
                    <a:pt x="85725" y="593511"/>
                  </a:moveTo>
                  <a:lnTo>
                    <a:pt x="71500" y="604901"/>
                  </a:lnTo>
                  <a:lnTo>
                    <a:pt x="85725" y="604901"/>
                  </a:lnTo>
                  <a:lnTo>
                    <a:pt x="85725" y="593511"/>
                  </a:lnTo>
                  <a:close/>
                </a:path>
                <a:path w="142875" h="690879">
                  <a:moveTo>
                    <a:pt x="142875" y="547751"/>
                  </a:moveTo>
                  <a:lnTo>
                    <a:pt x="85826" y="593430"/>
                  </a:lnTo>
                  <a:lnTo>
                    <a:pt x="85725" y="604901"/>
                  </a:lnTo>
                  <a:lnTo>
                    <a:pt x="114325" y="604901"/>
                  </a:lnTo>
                  <a:lnTo>
                    <a:pt x="142875" y="547751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232019" y="7198614"/>
            <a:ext cx="922655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2384" marR="5080" indent="-20320">
              <a:lnSpc>
                <a:spcPts val="1670"/>
              </a:lnSpc>
              <a:spcBef>
                <a:spcPts val="165"/>
              </a:spcBef>
            </a:pP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nter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nal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400" spc="-114">
                <a:solidFill>
                  <a:srgbClr val="404040"/>
                </a:solidFill>
                <a:latin typeface="Tahoma"/>
                <a:cs typeface="Tahoma"/>
              </a:rPr>
              <a:t>:  </a:t>
            </a: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172.16.0.2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87622" y="4810125"/>
            <a:ext cx="133921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400" spc="-125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dirty="0" sz="1400" spc="-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203.0.113.1</a:t>
            </a:r>
            <a:endParaRPr sz="1400">
              <a:latin typeface="Tahoma"/>
              <a:cs typeface="Tahoma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rtua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Ser</a:t>
            </a:r>
            <a:r>
              <a:rPr dirty="0" sz="1400" spc="5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6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52335" y="4377689"/>
            <a:ext cx="922655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2384" marR="5080" indent="-20320">
              <a:lnSpc>
                <a:spcPts val="1670"/>
              </a:lnSpc>
              <a:spcBef>
                <a:spcPts val="165"/>
              </a:spcBef>
            </a:pP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nter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nal</a:t>
            </a:r>
            <a:r>
              <a:rPr dirty="0" sz="1400" spc="-10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1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6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400" spc="-114">
                <a:solidFill>
                  <a:srgbClr val="404040"/>
                </a:solidFill>
                <a:latin typeface="Tahoma"/>
                <a:cs typeface="Tahoma"/>
              </a:rPr>
              <a:t>:  </a:t>
            </a:r>
            <a:r>
              <a:rPr dirty="0" sz="1400" spc="10">
                <a:solidFill>
                  <a:srgbClr val="404040"/>
                </a:solidFill>
                <a:latin typeface="Tahoma"/>
                <a:cs typeface="Tahoma"/>
              </a:rPr>
              <a:t>172.16.0.1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05021" y="3300221"/>
            <a:ext cx="50228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dirty="0" sz="1400" spc="25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dirty="0" sz="1400" spc="50">
                <a:solidFill>
                  <a:srgbClr val="404040"/>
                </a:solidFill>
                <a:latin typeface="Tahoma"/>
                <a:cs typeface="Tahoma"/>
              </a:rPr>
              <a:t>nt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9790" y="304926"/>
            <a:ext cx="1837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Clustering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4431" y="760476"/>
            <a:ext cx="32461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57543" y="1842897"/>
            <a:ext cx="2800350" cy="18757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Clustering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works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by: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503555" marR="247015" indent="-491490">
              <a:lnSpc>
                <a:spcPct val="114199"/>
              </a:lnSpc>
              <a:spcBef>
                <a:spcPts val="2280"/>
              </a:spcBef>
            </a:pPr>
            <a:r>
              <a:rPr dirty="0" sz="2200" spc="20" b="1">
                <a:solidFill>
                  <a:srgbClr val="3E3E3E"/>
                </a:solidFill>
                <a:latin typeface="Arial"/>
                <a:cs typeface="Arial"/>
              </a:rPr>
              <a:t>Configuring</a:t>
            </a:r>
            <a:r>
              <a:rPr dirty="0" sz="2200" spc="-7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15" b="1">
                <a:solidFill>
                  <a:srgbClr val="3E3E3E"/>
                </a:solidFill>
                <a:latin typeface="Arial"/>
                <a:cs typeface="Arial"/>
              </a:rPr>
              <a:t>nodes </a:t>
            </a:r>
            <a:r>
              <a:rPr dirty="0" sz="2200" spc="-59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85" b="1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dirty="0" sz="2200" spc="-4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3E3E3E"/>
                </a:solidFill>
                <a:latin typeface="Arial"/>
                <a:cs typeface="Arial"/>
              </a:rPr>
              <a:t>failover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4939" y="5630951"/>
            <a:ext cx="3406775" cy="1238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94030" marR="487680">
              <a:lnSpc>
                <a:spcPct val="1141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3E3E3E"/>
                </a:solidFill>
                <a:latin typeface="Arial"/>
                <a:cs typeface="Arial"/>
              </a:rPr>
              <a:t>Using</a:t>
            </a:r>
            <a:r>
              <a:rPr dirty="0" sz="2200" spc="-7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60" b="1">
                <a:solidFill>
                  <a:srgbClr val="3E3E3E"/>
                </a:solidFill>
                <a:latin typeface="Arial"/>
                <a:cs typeface="Arial"/>
              </a:rPr>
              <a:t>application </a:t>
            </a:r>
            <a:r>
              <a:rPr dirty="0" sz="2200" spc="-59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35" b="1">
                <a:solidFill>
                  <a:srgbClr val="3E3E3E"/>
                </a:solidFill>
                <a:latin typeface="Arial"/>
                <a:cs typeface="Arial"/>
              </a:rPr>
              <a:t>clustering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dirty="0" sz="1800" spc="65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dirty="0" sz="18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ahoma"/>
                <a:cs typeface="Tahoma"/>
              </a:rPr>
              <a:t>stateful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50">
                <a:solidFill>
                  <a:srgbClr val="3E3E3E"/>
                </a:solidFill>
                <a:latin typeface="Tahoma"/>
                <a:cs typeface="Tahoma"/>
              </a:rPr>
              <a:t>fault</a:t>
            </a:r>
            <a:r>
              <a:rPr dirty="0" sz="18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tolerance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18632" y="3861815"/>
            <a:ext cx="4619625" cy="3274060"/>
            <a:chOff x="5818632" y="3861815"/>
            <a:chExt cx="4619625" cy="3274060"/>
          </a:xfrm>
        </p:grpSpPr>
        <p:sp>
          <p:nvSpPr>
            <p:cNvPr id="7" name="object 7"/>
            <p:cNvSpPr/>
            <p:nvPr/>
          </p:nvSpPr>
          <p:spPr>
            <a:xfrm>
              <a:off x="7164324" y="3861815"/>
              <a:ext cx="1926589" cy="1938655"/>
            </a:xfrm>
            <a:custGeom>
              <a:avLst/>
              <a:gdLst/>
              <a:ahLst/>
              <a:cxnLst/>
              <a:rect l="l" t="t" r="r" b="b"/>
              <a:pathLst>
                <a:path w="1926590" h="1938654">
                  <a:moveTo>
                    <a:pt x="1434084" y="1468374"/>
                  </a:moveTo>
                  <a:lnTo>
                    <a:pt x="1431645" y="1420304"/>
                  </a:lnTo>
                  <a:lnTo>
                    <a:pt x="1424533" y="1373606"/>
                  </a:lnTo>
                  <a:lnTo>
                    <a:pt x="1412951" y="1328547"/>
                  </a:lnTo>
                  <a:lnTo>
                    <a:pt x="1397139" y="1285354"/>
                  </a:lnTo>
                  <a:lnTo>
                    <a:pt x="1377340" y="1244257"/>
                  </a:lnTo>
                  <a:lnTo>
                    <a:pt x="1353794" y="1205484"/>
                  </a:lnTo>
                  <a:lnTo>
                    <a:pt x="1326730" y="1169301"/>
                  </a:lnTo>
                  <a:lnTo>
                    <a:pt x="1296390" y="1135913"/>
                  </a:lnTo>
                  <a:lnTo>
                    <a:pt x="1263002" y="1105573"/>
                  </a:lnTo>
                  <a:lnTo>
                    <a:pt x="1226820" y="1078509"/>
                  </a:lnTo>
                  <a:lnTo>
                    <a:pt x="1188046" y="1054963"/>
                  </a:lnTo>
                  <a:lnTo>
                    <a:pt x="1146949" y="1035164"/>
                  </a:lnTo>
                  <a:lnTo>
                    <a:pt x="1103757" y="1019352"/>
                  </a:lnTo>
                  <a:lnTo>
                    <a:pt x="1058697" y="1007770"/>
                  </a:lnTo>
                  <a:lnTo>
                    <a:pt x="1011999" y="1000658"/>
                  </a:lnTo>
                  <a:lnTo>
                    <a:pt x="963930" y="998220"/>
                  </a:lnTo>
                  <a:lnTo>
                    <a:pt x="915847" y="1000658"/>
                  </a:lnTo>
                  <a:lnTo>
                    <a:pt x="869149" y="1007770"/>
                  </a:lnTo>
                  <a:lnTo>
                    <a:pt x="824090" y="1019352"/>
                  </a:lnTo>
                  <a:lnTo>
                    <a:pt x="780897" y="1035164"/>
                  </a:lnTo>
                  <a:lnTo>
                    <a:pt x="739800" y="1054963"/>
                  </a:lnTo>
                  <a:lnTo>
                    <a:pt x="701027" y="1078509"/>
                  </a:lnTo>
                  <a:lnTo>
                    <a:pt x="664845" y="1105573"/>
                  </a:lnTo>
                  <a:lnTo>
                    <a:pt x="631456" y="1135913"/>
                  </a:lnTo>
                  <a:lnTo>
                    <a:pt x="601116" y="1169301"/>
                  </a:lnTo>
                  <a:lnTo>
                    <a:pt x="574052" y="1205484"/>
                  </a:lnTo>
                  <a:lnTo>
                    <a:pt x="550506" y="1244257"/>
                  </a:lnTo>
                  <a:lnTo>
                    <a:pt x="530707" y="1285354"/>
                  </a:lnTo>
                  <a:lnTo>
                    <a:pt x="514896" y="1328547"/>
                  </a:lnTo>
                  <a:lnTo>
                    <a:pt x="503313" y="1373606"/>
                  </a:lnTo>
                  <a:lnTo>
                    <a:pt x="496201" y="1420304"/>
                  </a:lnTo>
                  <a:lnTo>
                    <a:pt x="493776" y="1468374"/>
                  </a:lnTo>
                  <a:lnTo>
                    <a:pt x="496201" y="1516456"/>
                  </a:lnTo>
                  <a:lnTo>
                    <a:pt x="503313" y="1563154"/>
                  </a:lnTo>
                  <a:lnTo>
                    <a:pt x="514896" y="1608213"/>
                  </a:lnTo>
                  <a:lnTo>
                    <a:pt x="530707" y="1651406"/>
                  </a:lnTo>
                  <a:lnTo>
                    <a:pt x="550506" y="1692503"/>
                  </a:lnTo>
                  <a:lnTo>
                    <a:pt x="574052" y="1731276"/>
                  </a:lnTo>
                  <a:lnTo>
                    <a:pt x="601116" y="1767459"/>
                  </a:lnTo>
                  <a:lnTo>
                    <a:pt x="631456" y="1800847"/>
                  </a:lnTo>
                  <a:lnTo>
                    <a:pt x="664845" y="1831187"/>
                  </a:lnTo>
                  <a:lnTo>
                    <a:pt x="701027" y="1858251"/>
                  </a:lnTo>
                  <a:lnTo>
                    <a:pt x="739800" y="1881797"/>
                  </a:lnTo>
                  <a:lnTo>
                    <a:pt x="780897" y="1901596"/>
                  </a:lnTo>
                  <a:lnTo>
                    <a:pt x="824090" y="1917407"/>
                  </a:lnTo>
                  <a:lnTo>
                    <a:pt x="869149" y="1928990"/>
                  </a:lnTo>
                  <a:lnTo>
                    <a:pt x="915847" y="1936102"/>
                  </a:lnTo>
                  <a:lnTo>
                    <a:pt x="963930" y="1938528"/>
                  </a:lnTo>
                  <a:lnTo>
                    <a:pt x="1011999" y="1936102"/>
                  </a:lnTo>
                  <a:lnTo>
                    <a:pt x="1058697" y="1928990"/>
                  </a:lnTo>
                  <a:lnTo>
                    <a:pt x="1103757" y="1917407"/>
                  </a:lnTo>
                  <a:lnTo>
                    <a:pt x="1146949" y="1901596"/>
                  </a:lnTo>
                  <a:lnTo>
                    <a:pt x="1188046" y="1881797"/>
                  </a:lnTo>
                  <a:lnTo>
                    <a:pt x="1226820" y="1858251"/>
                  </a:lnTo>
                  <a:lnTo>
                    <a:pt x="1263002" y="1831187"/>
                  </a:lnTo>
                  <a:lnTo>
                    <a:pt x="1296390" y="1800847"/>
                  </a:lnTo>
                  <a:lnTo>
                    <a:pt x="1326730" y="1767459"/>
                  </a:lnTo>
                  <a:lnTo>
                    <a:pt x="1353794" y="1731276"/>
                  </a:lnTo>
                  <a:lnTo>
                    <a:pt x="1377340" y="1692503"/>
                  </a:lnTo>
                  <a:lnTo>
                    <a:pt x="1397139" y="1651406"/>
                  </a:lnTo>
                  <a:lnTo>
                    <a:pt x="1412951" y="1608213"/>
                  </a:lnTo>
                  <a:lnTo>
                    <a:pt x="1424533" y="1563154"/>
                  </a:lnTo>
                  <a:lnTo>
                    <a:pt x="1431645" y="1516456"/>
                  </a:lnTo>
                  <a:lnTo>
                    <a:pt x="1434084" y="1468374"/>
                  </a:lnTo>
                  <a:close/>
                </a:path>
                <a:path w="1926590" h="1938654">
                  <a:moveTo>
                    <a:pt x="1926336" y="832104"/>
                  </a:moveTo>
                  <a:lnTo>
                    <a:pt x="1442974" y="0"/>
                  </a:lnTo>
                  <a:lnTo>
                    <a:pt x="480949" y="0"/>
                  </a:lnTo>
                  <a:lnTo>
                    <a:pt x="0" y="832104"/>
                  </a:lnTo>
                  <a:lnTo>
                    <a:pt x="179705" y="1142619"/>
                  </a:lnTo>
                  <a:lnTo>
                    <a:pt x="212750" y="1106601"/>
                  </a:lnTo>
                  <a:lnTo>
                    <a:pt x="247561" y="1072197"/>
                  </a:lnTo>
                  <a:lnTo>
                    <a:pt x="284035" y="1039507"/>
                  </a:lnTo>
                  <a:lnTo>
                    <a:pt x="322122" y="1008595"/>
                  </a:lnTo>
                  <a:lnTo>
                    <a:pt x="361759" y="979538"/>
                  </a:lnTo>
                  <a:lnTo>
                    <a:pt x="402869" y="952385"/>
                  </a:lnTo>
                  <a:lnTo>
                    <a:pt x="445376" y="927227"/>
                  </a:lnTo>
                  <a:lnTo>
                    <a:pt x="489229" y="904125"/>
                  </a:lnTo>
                  <a:lnTo>
                    <a:pt x="534339" y="883158"/>
                  </a:lnTo>
                  <a:lnTo>
                    <a:pt x="580656" y="864387"/>
                  </a:lnTo>
                  <a:lnTo>
                    <a:pt x="628116" y="847890"/>
                  </a:lnTo>
                  <a:lnTo>
                    <a:pt x="676630" y="833742"/>
                  </a:lnTo>
                  <a:lnTo>
                    <a:pt x="726147" y="822007"/>
                  </a:lnTo>
                  <a:lnTo>
                    <a:pt x="776592" y="812749"/>
                  </a:lnTo>
                  <a:lnTo>
                    <a:pt x="827887" y="806056"/>
                  </a:lnTo>
                  <a:lnTo>
                    <a:pt x="879983" y="801992"/>
                  </a:lnTo>
                  <a:lnTo>
                    <a:pt x="932815" y="800608"/>
                  </a:lnTo>
                  <a:lnTo>
                    <a:pt x="983132" y="801878"/>
                  </a:lnTo>
                  <a:lnTo>
                    <a:pt x="1032789" y="805611"/>
                  </a:lnTo>
                  <a:lnTo>
                    <a:pt x="1081722" y="811758"/>
                  </a:lnTo>
                  <a:lnTo>
                    <a:pt x="1129880" y="820267"/>
                  </a:lnTo>
                  <a:lnTo>
                    <a:pt x="1177201" y="831075"/>
                  </a:lnTo>
                  <a:lnTo>
                    <a:pt x="1223632" y="844105"/>
                  </a:lnTo>
                  <a:lnTo>
                    <a:pt x="1269111" y="859320"/>
                  </a:lnTo>
                  <a:lnTo>
                    <a:pt x="1313586" y="876630"/>
                  </a:lnTo>
                  <a:lnTo>
                    <a:pt x="1356995" y="895997"/>
                  </a:lnTo>
                  <a:lnTo>
                    <a:pt x="1399273" y="917333"/>
                  </a:lnTo>
                  <a:lnTo>
                    <a:pt x="1440383" y="940612"/>
                  </a:lnTo>
                  <a:lnTo>
                    <a:pt x="1480248" y="965746"/>
                  </a:lnTo>
                  <a:lnTo>
                    <a:pt x="1518818" y="992695"/>
                  </a:lnTo>
                  <a:lnTo>
                    <a:pt x="1556029" y="1021372"/>
                  </a:lnTo>
                  <a:lnTo>
                    <a:pt x="1591843" y="1051725"/>
                  </a:lnTo>
                  <a:lnTo>
                    <a:pt x="1626184" y="1083703"/>
                  </a:lnTo>
                  <a:lnTo>
                    <a:pt x="1659001" y="1117231"/>
                  </a:lnTo>
                  <a:lnTo>
                    <a:pt x="1690230" y="1152271"/>
                  </a:lnTo>
                  <a:lnTo>
                    <a:pt x="1719834" y="1188720"/>
                  </a:lnTo>
                  <a:lnTo>
                    <a:pt x="1926336" y="832104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18632" y="5210555"/>
              <a:ext cx="1935480" cy="1925320"/>
            </a:xfrm>
            <a:custGeom>
              <a:avLst/>
              <a:gdLst/>
              <a:ahLst/>
              <a:cxnLst/>
              <a:rect l="l" t="t" r="r" b="b"/>
              <a:pathLst>
                <a:path w="1935479" h="1925320">
                  <a:moveTo>
                    <a:pt x="1187196" y="204089"/>
                  </a:moveTo>
                  <a:lnTo>
                    <a:pt x="831088" y="0"/>
                  </a:lnTo>
                  <a:lnTo>
                    <a:pt x="0" y="481203"/>
                  </a:lnTo>
                  <a:lnTo>
                    <a:pt x="0" y="1443609"/>
                  </a:lnTo>
                  <a:lnTo>
                    <a:pt x="831088" y="1924812"/>
                  </a:lnTo>
                  <a:lnTo>
                    <a:pt x="1141222" y="1744980"/>
                  </a:lnTo>
                  <a:lnTo>
                    <a:pt x="1104823" y="1711934"/>
                  </a:lnTo>
                  <a:lnTo>
                    <a:pt x="1070127" y="1677123"/>
                  </a:lnTo>
                  <a:lnTo>
                    <a:pt x="1037158" y="1640649"/>
                  </a:lnTo>
                  <a:lnTo>
                    <a:pt x="1006017" y="1602574"/>
                  </a:lnTo>
                  <a:lnTo>
                    <a:pt x="976757" y="1562950"/>
                  </a:lnTo>
                  <a:lnTo>
                    <a:pt x="949439" y="1521879"/>
                  </a:lnTo>
                  <a:lnTo>
                    <a:pt x="924140" y="1479423"/>
                  </a:lnTo>
                  <a:lnTo>
                    <a:pt x="900938" y="1435646"/>
                  </a:lnTo>
                  <a:lnTo>
                    <a:pt x="879881" y="1390611"/>
                  </a:lnTo>
                  <a:lnTo>
                    <a:pt x="861047" y="1344409"/>
                  </a:lnTo>
                  <a:lnTo>
                    <a:pt x="844511" y="1297101"/>
                  </a:lnTo>
                  <a:lnTo>
                    <a:pt x="830326" y="1248752"/>
                  </a:lnTo>
                  <a:lnTo>
                    <a:pt x="818578" y="1199451"/>
                  </a:lnTo>
                  <a:lnTo>
                    <a:pt x="809307" y="1149261"/>
                  </a:lnTo>
                  <a:lnTo>
                    <a:pt x="802614" y="1098245"/>
                  </a:lnTo>
                  <a:lnTo>
                    <a:pt x="798550" y="1046480"/>
                  </a:lnTo>
                  <a:lnTo>
                    <a:pt x="797166" y="994029"/>
                  </a:lnTo>
                  <a:lnTo>
                    <a:pt x="798436" y="943673"/>
                  </a:lnTo>
                  <a:lnTo>
                    <a:pt x="802170" y="893940"/>
                  </a:lnTo>
                  <a:lnTo>
                    <a:pt x="808316" y="844892"/>
                  </a:lnTo>
                  <a:lnTo>
                    <a:pt x="816825" y="796607"/>
                  </a:lnTo>
                  <a:lnTo>
                    <a:pt x="827633" y="749122"/>
                  </a:lnTo>
                  <a:lnTo>
                    <a:pt x="840676" y="702513"/>
                  </a:lnTo>
                  <a:lnTo>
                    <a:pt x="855903" y="656844"/>
                  </a:lnTo>
                  <a:lnTo>
                    <a:pt x="873252" y="612165"/>
                  </a:lnTo>
                  <a:lnTo>
                    <a:pt x="892657" y="568553"/>
                  </a:lnTo>
                  <a:lnTo>
                    <a:pt x="914069" y="526046"/>
                  </a:lnTo>
                  <a:lnTo>
                    <a:pt x="937437" y="484733"/>
                  </a:lnTo>
                  <a:lnTo>
                    <a:pt x="962672" y="444652"/>
                  </a:lnTo>
                  <a:lnTo>
                    <a:pt x="989749" y="405879"/>
                  </a:lnTo>
                  <a:lnTo>
                    <a:pt x="1018578" y="368477"/>
                  </a:lnTo>
                  <a:lnTo>
                    <a:pt x="1049121" y="332498"/>
                  </a:lnTo>
                  <a:lnTo>
                    <a:pt x="1081316" y="298018"/>
                  </a:lnTo>
                  <a:lnTo>
                    <a:pt x="1115098" y="265074"/>
                  </a:lnTo>
                  <a:lnTo>
                    <a:pt x="1150404" y="233743"/>
                  </a:lnTo>
                  <a:lnTo>
                    <a:pt x="1187196" y="204089"/>
                  </a:lnTo>
                  <a:close/>
                </a:path>
                <a:path w="1935479" h="1925320">
                  <a:moveTo>
                    <a:pt x="1935480" y="961644"/>
                  </a:moveTo>
                  <a:lnTo>
                    <a:pt x="1933041" y="913498"/>
                  </a:lnTo>
                  <a:lnTo>
                    <a:pt x="1925929" y="866736"/>
                  </a:lnTo>
                  <a:lnTo>
                    <a:pt x="1914347" y="821613"/>
                  </a:lnTo>
                  <a:lnTo>
                    <a:pt x="1898535" y="778344"/>
                  </a:lnTo>
                  <a:lnTo>
                    <a:pt x="1878736" y="737171"/>
                  </a:lnTo>
                  <a:lnTo>
                    <a:pt x="1855190" y="698347"/>
                  </a:lnTo>
                  <a:lnTo>
                    <a:pt x="1828126" y="662101"/>
                  </a:lnTo>
                  <a:lnTo>
                    <a:pt x="1797786" y="628662"/>
                  </a:lnTo>
                  <a:lnTo>
                    <a:pt x="1764398" y="598258"/>
                  </a:lnTo>
                  <a:lnTo>
                    <a:pt x="1728216" y="571157"/>
                  </a:lnTo>
                  <a:lnTo>
                    <a:pt x="1689442" y="547573"/>
                  </a:lnTo>
                  <a:lnTo>
                    <a:pt x="1648345" y="527735"/>
                  </a:lnTo>
                  <a:lnTo>
                    <a:pt x="1605153" y="511898"/>
                  </a:lnTo>
                  <a:lnTo>
                    <a:pt x="1560093" y="500303"/>
                  </a:lnTo>
                  <a:lnTo>
                    <a:pt x="1513395" y="493166"/>
                  </a:lnTo>
                  <a:lnTo>
                    <a:pt x="1465326" y="490728"/>
                  </a:lnTo>
                  <a:lnTo>
                    <a:pt x="1417243" y="493166"/>
                  </a:lnTo>
                  <a:lnTo>
                    <a:pt x="1370545" y="500303"/>
                  </a:lnTo>
                  <a:lnTo>
                    <a:pt x="1325486" y="511898"/>
                  </a:lnTo>
                  <a:lnTo>
                    <a:pt x="1282293" y="527735"/>
                  </a:lnTo>
                  <a:lnTo>
                    <a:pt x="1241196" y="547573"/>
                  </a:lnTo>
                  <a:lnTo>
                    <a:pt x="1202423" y="571157"/>
                  </a:lnTo>
                  <a:lnTo>
                    <a:pt x="1166241" y="598258"/>
                  </a:lnTo>
                  <a:lnTo>
                    <a:pt x="1132852" y="628650"/>
                  </a:lnTo>
                  <a:lnTo>
                    <a:pt x="1102512" y="662101"/>
                  </a:lnTo>
                  <a:lnTo>
                    <a:pt x="1075448" y="698347"/>
                  </a:lnTo>
                  <a:lnTo>
                    <a:pt x="1051902" y="737171"/>
                  </a:lnTo>
                  <a:lnTo>
                    <a:pt x="1032103" y="778344"/>
                  </a:lnTo>
                  <a:lnTo>
                    <a:pt x="1016292" y="821613"/>
                  </a:lnTo>
                  <a:lnTo>
                    <a:pt x="1004709" y="866736"/>
                  </a:lnTo>
                  <a:lnTo>
                    <a:pt x="997597" y="913498"/>
                  </a:lnTo>
                  <a:lnTo>
                    <a:pt x="995172" y="961644"/>
                  </a:lnTo>
                  <a:lnTo>
                    <a:pt x="997597" y="1009802"/>
                  </a:lnTo>
                  <a:lnTo>
                    <a:pt x="1004709" y="1056563"/>
                  </a:lnTo>
                  <a:lnTo>
                    <a:pt x="1016292" y="1101686"/>
                  </a:lnTo>
                  <a:lnTo>
                    <a:pt x="1032103" y="1144955"/>
                  </a:lnTo>
                  <a:lnTo>
                    <a:pt x="1051902" y="1186129"/>
                  </a:lnTo>
                  <a:lnTo>
                    <a:pt x="1075448" y="1224953"/>
                  </a:lnTo>
                  <a:lnTo>
                    <a:pt x="1102512" y="1261198"/>
                  </a:lnTo>
                  <a:lnTo>
                    <a:pt x="1132852" y="1294650"/>
                  </a:lnTo>
                  <a:lnTo>
                    <a:pt x="1166241" y="1325041"/>
                  </a:lnTo>
                  <a:lnTo>
                    <a:pt x="1202423" y="1352143"/>
                  </a:lnTo>
                  <a:lnTo>
                    <a:pt x="1241196" y="1375727"/>
                  </a:lnTo>
                  <a:lnTo>
                    <a:pt x="1282293" y="1395564"/>
                  </a:lnTo>
                  <a:lnTo>
                    <a:pt x="1325486" y="1411401"/>
                  </a:lnTo>
                  <a:lnTo>
                    <a:pt x="1370545" y="1422996"/>
                  </a:lnTo>
                  <a:lnTo>
                    <a:pt x="1417243" y="1430134"/>
                  </a:lnTo>
                  <a:lnTo>
                    <a:pt x="1465326" y="1432560"/>
                  </a:lnTo>
                  <a:lnTo>
                    <a:pt x="1513395" y="1430134"/>
                  </a:lnTo>
                  <a:lnTo>
                    <a:pt x="1560093" y="1422996"/>
                  </a:lnTo>
                  <a:lnTo>
                    <a:pt x="1605153" y="1411401"/>
                  </a:lnTo>
                  <a:lnTo>
                    <a:pt x="1648345" y="1395564"/>
                  </a:lnTo>
                  <a:lnTo>
                    <a:pt x="1689442" y="1375727"/>
                  </a:lnTo>
                  <a:lnTo>
                    <a:pt x="1728216" y="1352143"/>
                  </a:lnTo>
                  <a:lnTo>
                    <a:pt x="1764398" y="1325041"/>
                  </a:lnTo>
                  <a:lnTo>
                    <a:pt x="1797786" y="1294638"/>
                  </a:lnTo>
                  <a:lnTo>
                    <a:pt x="1828126" y="1261198"/>
                  </a:lnTo>
                  <a:lnTo>
                    <a:pt x="1855190" y="1224953"/>
                  </a:lnTo>
                  <a:lnTo>
                    <a:pt x="1878736" y="1186129"/>
                  </a:lnTo>
                  <a:lnTo>
                    <a:pt x="1898535" y="1144955"/>
                  </a:lnTo>
                  <a:lnTo>
                    <a:pt x="1914347" y="1101686"/>
                  </a:lnTo>
                  <a:lnTo>
                    <a:pt x="1925929" y="1056563"/>
                  </a:lnTo>
                  <a:lnTo>
                    <a:pt x="1933041" y="1009802"/>
                  </a:lnTo>
                  <a:lnTo>
                    <a:pt x="1935480" y="961644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02396" y="5210555"/>
              <a:ext cx="1935480" cy="1925320"/>
            </a:xfrm>
            <a:custGeom>
              <a:avLst/>
              <a:gdLst/>
              <a:ahLst/>
              <a:cxnLst/>
              <a:rect l="l" t="t" r="r" b="b"/>
              <a:pathLst>
                <a:path w="1935479" h="1925320">
                  <a:moveTo>
                    <a:pt x="938784" y="961644"/>
                  </a:moveTo>
                  <a:lnTo>
                    <a:pt x="936358" y="913498"/>
                  </a:lnTo>
                  <a:lnTo>
                    <a:pt x="929246" y="866736"/>
                  </a:lnTo>
                  <a:lnTo>
                    <a:pt x="917676" y="821613"/>
                  </a:lnTo>
                  <a:lnTo>
                    <a:pt x="901890" y="778344"/>
                  </a:lnTo>
                  <a:lnTo>
                    <a:pt x="882116" y="737171"/>
                  </a:lnTo>
                  <a:lnTo>
                    <a:pt x="858608" y="698347"/>
                  </a:lnTo>
                  <a:lnTo>
                    <a:pt x="831583" y="662101"/>
                  </a:lnTo>
                  <a:lnTo>
                    <a:pt x="801281" y="628662"/>
                  </a:lnTo>
                  <a:lnTo>
                    <a:pt x="767943" y="598258"/>
                  </a:lnTo>
                  <a:lnTo>
                    <a:pt x="731812" y="571157"/>
                  </a:lnTo>
                  <a:lnTo>
                    <a:pt x="693115" y="547573"/>
                  </a:lnTo>
                  <a:lnTo>
                    <a:pt x="652081" y="527735"/>
                  </a:lnTo>
                  <a:lnTo>
                    <a:pt x="608952" y="511898"/>
                  </a:lnTo>
                  <a:lnTo>
                    <a:pt x="563981" y="500303"/>
                  </a:lnTo>
                  <a:lnTo>
                    <a:pt x="517372" y="493166"/>
                  </a:lnTo>
                  <a:lnTo>
                    <a:pt x="469392" y="490728"/>
                  </a:lnTo>
                  <a:lnTo>
                    <a:pt x="421398" y="493166"/>
                  </a:lnTo>
                  <a:lnTo>
                    <a:pt x="374789" y="500303"/>
                  </a:lnTo>
                  <a:lnTo>
                    <a:pt x="329819" y="511898"/>
                  </a:lnTo>
                  <a:lnTo>
                    <a:pt x="286689" y="527735"/>
                  </a:lnTo>
                  <a:lnTo>
                    <a:pt x="245656" y="547573"/>
                  </a:lnTo>
                  <a:lnTo>
                    <a:pt x="206959" y="571157"/>
                  </a:lnTo>
                  <a:lnTo>
                    <a:pt x="170827" y="598258"/>
                  </a:lnTo>
                  <a:lnTo>
                    <a:pt x="137490" y="628650"/>
                  </a:lnTo>
                  <a:lnTo>
                    <a:pt x="107188" y="662101"/>
                  </a:lnTo>
                  <a:lnTo>
                    <a:pt x="80162" y="698347"/>
                  </a:lnTo>
                  <a:lnTo>
                    <a:pt x="56654" y="737171"/>
                  </a:lnTo>
                  <a:lnTo>
                    <a:pt x="36880" y="778344"/>
                  </a:lnTo>
                  <a:lnTo>
                    <a:pt x="21094" y="821613"/>
                  </a:lnTo>
                  <a:lnTo>
                    <a:pt x="9525" y="866736"/>
                  </a:lnTo>
                  <a:lnTo>
                    <a:pt x="2413" y="913498"/>
                  </a:lnTo>
                  <a:lnTo>
                    <a:pt x="0" y="961644"/>
                  </a:lnTo>
                  <a:lnTo>
                    <a:pt x="2413" y="1009802"/>
                  </a:lnTo>
                  <a:lnTo>
                    <a:pt x="9525" y="1056563"/>
                  </a:lnTo>
                  <a:lnTo>
                    <a:pt x="21094" y="1101686"/>
                  </a:lnTo>
                  <a:lnTo>
                    <a:pt x="36880" y="1144955"/>
                  </a:lnTo>
                  <a:lnTo>
                    <a:pt x="56654" y="1186129"/>
                  </a:lnTo>
                  <a:lnTo>
                    <a:pt x="80162" y="1224953"/>
                  </a:lnTo>
                  <a:lnTo>
                    <a:pt x="107188" y="1261198"/>
                  </a:lnTo>
                  <a:lnTo>
                    <a:pt x="137490" y="1294650"/>
                  </a:lnTo>
                  <a:lnTo>
                    <a:pt x="170827" y="1325041"/>
                  </a:lnTo>
                  <a:lnTo>
                    <a:pt x="206959" y="1352143"/>
                  </a:lnTo>
                  <a:lnTo>
                    <a:pt x="245656" y="1375727"/>
                  </a:lnTo>
                  <a:lnTo>
                    <a:pt x="286689" y="1395564"/>
                  </a:lnTo>
                  <a:lnTo>
                    <a:pt x="329819" y="1411401"/>
                  </a:lnTo>
                  <a:lnTo>
                    <a:pt x="374789" y="1422996"/>
                  </a:lnTo>
                  <a:lnTo>
                    <a:pt x="421398" y="1430134"/>
                  </a:lnTo>
                  <a:lnTo>
                    <a:pt x="469392" y="1432560"/>
                  </a:lnTo>
                  <a:lnTo>
                    <a:pt x="517372" y="1430134"/>
                  </a:lnTo>
                  <a:lnTo>
                    <a:pt x="563981" y="1422996"/>
                  </a:lnTo>
                  <a:lnTo>
                    <a:pt x="608952" y="1411401"/>
                  </a:lnTo>
                  <a:lnTo>
                    <a:pt x="652081" y="1395564"/>
                  </a:lnTo>
                  <a:lnTo>
                    <a:pt x="693115" y="1375727"/>
                  </a:lnTo>
                  <a:lnTo>
                    <a:pt x="731812" y="1352143"/>
                  </a:lnTo>
                  <a:lnTo>
                    <a:pt x="767943" y="1325041"/>
                  </a:lnTo>
                  <a:lnTo>
                    <a:pt x="801281" y="1294638"/>
                  </a:lnTo>
                  <a:lnTo>
                    <a:pt x="831583" y="1261198"/>
                  </a:lnTo>
                  <a:lnTo>
                    <a:pt x="858608" y="1224953"/>
                  </a:lnTo>
                  <a:lnTo>
                    <a:pt x="882116" y="1186129"/>
                  </a:lnTo>
                  <a:lnTo>
                    <a:pt x="901890" y="1144955"/>
                  </a:lnTo>
                  <a:lnTo>
                    <a:pt x="917676" y="1101686"/>
                  </a:lnTo>
                  <a:lnTo>
                    <a:pt x="929246" y="1056563"/>
                  </a:lnTo>
                  <a:lnTo>
                    <a:pt x="936358" y="1009802"/>
                  </a:lnTo>
                  <a:lnTo>
                    <a:pt x="938784" y="961644"/>
                  </a:lnTo>
                  <a:close/>
                </a:path>
                <a:path w="1935479" h="1925320">
                  <a:moveTo>
                    <a:pt x="1935480" y="481203"/>
                  </a:moveTo>
                  <a:lnTo>
                    <a:pt x="1103376" y="0"/>
                  </a:lnTo>
                  <a:lnTo>
                    <a:pt x="746760" y="204089"/>
                  </a:lnTo>
                  <a:lnTo>
                    <a:pt x="783577" y="233743"/>
                  </a:lnTo>
                  <a:lnTo>
                    <a:pt x="818921" y="265074"/>
                  </a:lnTo>
                  <a:lnTo>
                    <a:pt x="852741" y="298018"/>
                  </a:lnTo>
                  <a:lnTo>
                    <a:pt x="884974" y="332498"/>
                  </a:lnTo>
                  <a:lnTo>
                    <a:pt x="915555" y="368477"/>
                  </a:lnTo>
                  <a:lnTo>
                    <a:pt x="944435" y="405879"/>
                  </a:lnTo>
                  <a:lnTo>
                    <a:pt x="971537" y="444652"/>
                  </a:lnTo>
                  <a:lnTo>
                    <a:pt x="996810" y="484733"/>
                  </a:lnTo>
                  <a:lnTo>
                    <a:pt x="1020203" y="526046"/>
                  </a:lnTo>
                  <a:lnTo>
                    <a:pt x="1041641" y="568553"/>
                  </a:lnTo>
                  <a:lnTo>
                    <a:pt x="1061085" y="612165"/>
                  </a:lnTo>
                  <a:lnTo>
                    <a:pt x="1078458" y="656844"/>
                  </a:lnTo>
                  <a:lnTo>
                    <a:pt x="1093711" y="702513"/>
                  </a:lnTo>
                  <a:lnTo>
                    <a:pt x="1106779" y="749122"/>
                  </a:lnTo>
                  <a:lnTo>
                    <a:pt x="1117600" y="796607"/>
                  </a:lnTo>
                  <a:lnTo>
                    <a:pt x="1126121" y="844892"/>
                  </a:lnTo>
                  <a:lnTo>
                    <a:pt x="1132281" y="893940"/>
                  </a:lnTo>
                  <a:lnTo>
                    <a:pt x="1136015" y="943673"/>
                  </a:lnTo>
                  <a:lnTo>
                    <a:pt x="1137285" y="994029"/>
                  </a:lnTo>
                  <a:lnTo>
                    <a:pt x="1135900" y="1046480"/>
                  </a:lnTo>
                  <a:lnTo>
                    <a:pt x="1131836" y="1098245"/>
                  </a:lnTo>
                  <a:lnTo>
                    <a:pt x="1125131" y="1149261"/>
                  </a:lnTo>
                  <a:lnTo>
                    <a:pt x="1115860" y="1199451"/>
                  </a:lnTo>
                  <a:lnTo>
                    <a:pt x="1104087" y="1248752"/>
                  </a:lnTo>
                  <a:lnTo>
                    <a:pt x="1089888" y="1297101"/>
                  </a:lnTo>
                  <a:lnTo>
                    <a:pt x="1073327" y="1344409"/>
                  </a:lnTo>
                  <a:lnTo>
                    <a:pt x="1054481" y="1390611"/>
                  </a:lnTo>
                  <a:lnTo>
                    <a:pt x="1033411" y="1435646"/>
                  </a:lnTo>
                  <a:lnTo>
                    <a:pt x="1010170" y="1479423"/>
                  </a:lnTo>
                  <a:lnTo>
                    <a:pt x="984859" y="1521879"/>
                  </a:lnTo>
                  <a:lnTo>
                    <a:pt x="957516" y="1562950"/>
                  </a:lnTo>
                  <a:lnTo>
                    <a:pt x="928217" y="1602574"/>
                  </a:lnTo>
                  <a:lnTo>
                    <a:pt x="897026" y="1640649"/>
                  </a:lnTo>
                  <a:lnTo>
                    <a:pt x="864031" y="1677123"/>
                  </a:lnTo>
                  <a:lnTo>
                    <a:pt x="829284" y="1711934"/>
                  </a:lnTo>
                  <a:lnTo>
                    <a:pt x="792861" y="1744980"/>
                  </a:lnTo>
                  <a:lnTo>
                    <a:pt x="1103376" y="1924812"/>
                  </a:lnTo>
                  <a:lnTo>
                    <a:pt x="1935480" y="1443609"/>
                  </a:lnTo>
                  <a:lnTo>
                    <a:pt x="1935480" y="481203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990326" y="5710809"/>
            <a:ext cx="3059430" cy="1120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3E3E3E"/>
                </a:solidFill>
                <a:latin typeface="Arial"/>
                <a:cs typeface="Arial"/>
              </a:rPr>
              <a:t>Using</a:t>
            </a:r>
            <a:r>
              <a:rPr dirty="0" sz="2200" spc="-5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90" b="1">
                <a:solidFill>
                  <a:srgbClr val="3E3E3E"/>
                </a:solidFill>
                <a:latin typeface="Arial"/>
                <a:cs typeface="Arial"/>
              </a:rPr>
              <a:t>Virtual</a:t>
            </a:r>
            <a:r>
              <a:rPr dirty="0" sz="2200" spc="-4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5" b="1">
                <a:solidFill>
                  <a:srgbClr val="3E3E3E"/>
                </a:solidFill>
                <a:latin typeface="Arial"/>
                <a:cs typeface="Arial"/>
              </a:rPr>
              <a:t>IP</a:t>
            </a:r>
            <a:endParaRPr sz="2200">
              <a:latin typeface="Arial"/>
              <a:cs typeface="Arial"/>
            </a:endParaRPr>
          </a:p>
          <a:p>
            <a:pPr algn="ctr" marL="12065" marR="5080" indent="-1905">
              <a:lnSpc>
                <a:spcPct val="113900"/>
              </a:lnSpc>
              <a:spcBef>
                <a:spcPts val="1060"/>
              </a:spcBef>
            </a:pPr>
            <a:r>
              <a:rPr dirty="0" sz="1800" spc="114">
                <a:solidFill>
                  <a:srgbClr val="3E3E3E"/>
                </a:solidFill>
                <a:latin typeface="Tahoma"/>
                <a:cs typeface="Tahoma"/>
              </a:rPr>
              <a:t>Common </a:t>
            </a:r>
            <a:r>
              <a:rPr dirty="0" sz="1800" spc="75">
                <a:solidFill>
                  <a:srgbClr val="3E3E3E"/>
                </a:solidFill>
                <a:latin typeface="Tahoma"/>
                <a:cs typeface="Tahoma"/>
              </a:rPr>
              <a:t>Address </a:t>
            </a:r>
            <a:r>
              <a:rPr dirty="0" sz="1800" spc="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60">
                <a:solidFill>
                  <a:srgbClr val="3E3E3E"/>
                </a:solidFill>
                <a:latin typeface="Tahoma"/>
                <a:cs typeface="Tahoma"/>
              </a:rPr>
              <a:t>Redundancy</a:t>
            </a:r>
            <a:r>
              <a:rPr dirty="0" sz="18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7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dirty="0" sz="18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3E3E3E"/>
                </a:solidFill>
                <a:latin typeface="Tahoma"/>
                <a:cs typeface="Tahoma"/>
              </a:rPr>
              <a:t>(CARP)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7264" y="304926"/>
            <a:ext cx="31400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  <a:latin typeface="Arial"/>
                <a:cs typeface="Arial"/>
              </a:rPr>
              <a:t>Quality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26030" y="3072638"/>
            <a:ext cx="4250690" cy="3527425"/>
            <a:chOff x="6326030" y="3072638"/>
            <a:chExt cx="4250690" cy="3527425"/>
          </a:xfrm>
        </p:grpSpPr>
        <p:sp>
          <p:nvSpPr>
            <p:cNvPr id="5" name="object 5"/>
            <p:cNvSpPr/>
            <p:nvPr/>
          </p:nvSpPr>
          <p:spPr>
            <a:xfrm>
              <a:off x="6330792" y="3411474"/>
              <a:ext cx="3915410" cy="3183255"/>
            </a:xfrm>
            <a:custGeom>
              <a:avLst/>
              <a:gdLst/>
              <a:ahLst/>
              <a:cxnLst/>
              <a:rect l="l" t="t" r="r" b="b"/>
              <a:pathLst>
                <a:path w="3915409" h="3183254">
                  <a:moveTo>
                    <a:pt x="3649375" y="0"/>
                  </a:moveTo>
                  <a:lnTo>
                    <a:pt x="3671842" y="42876"/>
                  </a:lnTo>
                  <a:lnTo>
                    <a:pt x="3693288" y="86076"/>
                  </a:lnTo>
                  <a:lnTo>
                    <a:pt x="3713719" y="129582"/>
                  </a:lnTo>
                  <a:lnTo>
                    <a:pt x="3733138" y="173379"/>
                  </a:lnTo>
                  <a:lnTo>
                    <a:pt x="3751549" y="217448"/>
                  </a:lnTo>
                  <a:lnTo>
                    <a:pt x="3768956" y="261774"/>
                  </a:lnTo>
                  <a:lnTo>
                    <a:pt x="3785363" y="306340"/>
                  </a:lnTo>
                  <a:lnTo>
                    <a:pt x="3800775" y="351129"/>
                  </a:lnTo>
                  <a:lnTo>
                    <a:pt x="3815195" y="396124"/>
                  </a:lnTo>
                  <a:lnTo>
                    <a:pt x="3828628" y="441310"/>
                  </a:lnTo>
                  <a:lnTo>
                    <a:pt x="3841077" y="486669"/>
                  </a:lnTo>
                  <a:lnTo>
                    <a:pt x="3852547" y="532184"/>
                  </a:lnTo>
                  <a:lnTo>
                    <a:pt x="3863042" y="577840"/>
                  </a:lnTo>
                  <a:lnTo>
                    <a:pt x="3872565" y="623619"/>
                  </a:lnTo>
                  <a:lnTo>
                    <a:pt x="3881122" y="669504"/>
                  </a:lnTo>
                  <a:lnTo>
                    <a:pt x="3888715" y="715479"/>
                  </a:lnTo>
                  <a:lnTo>
                    <a:pt x="3895349" y="761528"/>
                  </a:lnTo>
                  <a:lnTo>
                    <a:pt x="3901028" y="807634"/>
                  </a:lnTo>
                  <a:lnTo>
                    <a:pt x="3905757" y="853779"/>
                  </a:lnTo>
                  <a:lnTo>
                    <a:pt x="3909538" y="899948"/>
                  </a:lnTo>
                  <a:lnTo>
                    <a:pt x="3912377" y="946124"/>
                  </a:lnTo>
                  <a:lnTo>
                    <a:pt x="3914277" y="992290"/>
                  </a:lnTo>
                  <a:lnTo>
                    <a:pt x="3915243" y="1038429"/>
                  </a:lnTo>
                  <a:lnTo>
                    <a:pt x="3915278" y="1084525"/>
                  </a:lnTo>
                  <a:lnTo>
                    <a:pt x="3914386" y="1130561"/>
                  </a:lnTo>
                  <a:lnTo>
                    <a:pt x="3912573" y="1176521"/>
                  </a:lnTo>
                  <a:lnTo>
                    <a:pt x="3909840" y="1222387"/>
                  </a:lnTo>
                  <a:lnTo>
                    <a:pt x="3906194" y="1268144"/>
                  </a:lnTo>
                  <a:lnTo>
                    <a:pt x="3901637" y="1313774"/>
                  </a:lnTo>
                  <a:lnTo>
                    <a:pt x="3896175" y="1359261"/>
                  </a:lnTo>
                  <a:lnTo>
                    <a:pt x="3889810" y="1404588"/>
                  </a:lnTo>
                  <a:lnTo>
                    <a:pt x="3882547" y="1449739"/>
                  </a:lnTo>
                  <a:lnTo>
                    <a:pt x="3874390" y="1494697"/>
                  </a:lnTo>
                  <a:lnTo>
                    <a:pt x="3865344" y="1539445"/>
                  </a:lnTo>
                  <a:lnTo>
                    <a:pt x="3855411" y="1583966"/>
                  </a:lnTo>
                  <a:lnTo>
                    <a:pt x="3844597" y="1628245"/>
                  </a:lnTo>
                  <a:lnTo>
                    <a:pt x="3832906" y="1672263"/>
                  </a:lnTo>
                  <a:lnTo>
                    <a:pt x="3820340" y="1716006"/>
                  </a:lnTo>
                  <a:lnTo>
                    <a:pt x="3806906" y="1759455"/>
                  </a:lnTo>
                  <a:lnTo>
                    <a:pt x="3792605" y="1802595"/>
                  </a:lnTo>
                  <a:lnTo>
                    <a:pt x="3777444" y="1845408"/>
                  </a:lnTo>
                  <a:lnTo>
                    <a:pt x="3761425" y="1887879"/>
                  </a:lnTo>
                  <a:lnTo>
                    <a:pt x="3744553" y="1929990"/>
                  </a:lnTo>
                  <a:lnTo>
                    <a:pt x="3726831" y="1971724"/>
                  </a:lnTo>
                  <a:lnTo>
                    <a:pt x="3708265" y="2013066"/>
                  </a:lnTo>
                  <a:lnTo>
                    <a:pt x="3688858" y="2053998"/>
                  </a:lnTo>
                  <a:lnTo>
                    <a:pt x="3668613" y="2094504"/>
                  </a:lnTo>
                  <a:lnTo>
                    <a:pt x="3647536" y="2134566"/>
                  </a:lnTo>
                  <a:lnTo>
                    <a:pt x="3625630" y="2174170"/>
                  </a:lnTo>
                  <a:lnTo>
                    <a:pt x="3602899" y="2213297"/>
                  </a:lnTo>
                  <a:lnTo>
                    <a:pt x="3579347" y="2251931"/>
                  </a:lnTo>
                  <a:lnTo>
                    <a:pt x="3554979" y="2290056"/>
                  </a:lnTo>
                  <a:lnTo>
                    <a:pt x="3529799" y="2327655"/>
                  </a:lnTo>
                  <a:lnTo>
                    <a:pt x="3503809" y="2364710"/>
                  </a:lnTo>
                  <a:lnTo>
                    <a:pt x="3477016" y="2401207"/>
                  </a:lnTo>
                  <a:lnTo>
                    <a:pt x="3449422" y="2437127"/>
                  </a:lnTo>
                  <a:lnTo>
                    <a:pt x="3421032" y="2472455"/>
                  </a:lnTo>
                  <a:lnTo>
                    <a:pt x="3391849" y="2507173"/>
                  </a:lnTo>
                  <a:lnTo>
                    <a:pt x="3361879" y="2541265"/>
                  </a:lnTo>
                  <a:lnTo>
                    <a:pt x="3331124" y="2574714"/>
                  </a:lnTo>
                  <a:lnTo>
                    <a:pt x="3299590" y="2607504"/>
                  </a:lnTo>
                  <a:lnTo>
                    <a:pt x="3267279" y="2639618"/>
                  </a:lnTo>
                  <a:lnTo>
                    <a:pt x="3234197" y="2671039"/>
                  </a:lnTo>
                  <a:lnTo>
                    <a:pt x="3200347" y="2701750"/>
                  </a:lnTo>
                  <a:lnTo>
                    <a:pt x="3165733" y="2731736"/>
                  </a:lnTo>
                  <a:lnTo>
                    <a:pt x="3130359" y="2760979"/>
                  </a:lnTo>
                  <a:lnTo>
                    <a:pt x="3094230" y="2789463"/>
                  </a:lnTo>
                  <a:lnTo>
                    <a:pt x="3057349" y="2817171"/>
                  </a:lnTo>
                  <a:lnTo>
                    <a:pt x="3019721" y="2844086"/>
                  </a:lnTo>
                  <a:lnTo>
                    <a:pt x="2981350" y="2870192"/>
                  </a:lnTo>
                  <a:lnTo>
                    <a:pt x="2942239" y="2895473"/>
                  </a:lnTo>
                  <a:lnTo>
                    <a:pt x="2901452" y="2920464"/>
                  </a:lnTo>
                  <a:lnTo>
                    <a:pt x="2860349" y="2944287"/>
                  </a:lnTo>
                  <a:lnTo>
                    <a:pt x="2818947" y="2966946"/>
                  </a:lnTo>
                  <a:lnTo>
                    <a:pt x="2777262" y="2988448"/>
                  </a:lnTo>
                  <a:lnTo>
                    <a:pt x="2735312" y="3008795"/>
                  </a:lnTo>
                  <a:lnTo>
                    <a:pt x="2693113" y="3027994"/>
                  </a:lnTo>
                  <a:lnTo>
                    <a:pt x="2650682" y="3046048"/>
                  </a:lnTo>
                  <a:lnTo>
                    <a:pt x="2608035" y="3062964"/>
                  </a:lnTo>
                  <a:lnTo>
                    <a:pt x="2565190" y="3078744"/>
                  </a:lnTo>
                  <a:lnTo>
                    <a:pt x="2522163" y="3093395"/>
                  </a:lnTo>
                  <a:lnTo>
                    <a:pt x="2478971" y="3106921"/>
                  </a:lnTo>
                  <a:lnTo>
                    <a:pt x="2435631" y="3119327"/>
                  </a:lnTo>
                  <a:lnTo>
                    <a:pt x="2392160" y="3130618"/>
                  </a:lnTo>
                  <a:lnTo>
                    <a:pt x="2348574" y="3140798"/>
                  </a:lnTo>
                  <a:lnTo>
                    <a:pt x="2304890" y="3149872"/>
                  </a:lnTo>
                  <a:lnTo>
                    <a:pt x="2261124" y="3157845"/>
                  </a:lnTo>
                  <a:lnTo>
                    <a:pt x="2217295" y="3164722"/>
                  </a:lnTo>
                  <a:lnTo>
                    <a:pt x="2173418" y="3170507"/>
                  </a:lnTo>
                  <a:lnTo>
                    <a:pt x="2129510" y="3175206"/>
                  </a:lnTo>
                  <a:lnTo>
                    <a:pt x="2085588" y="3178823"/>
                  </a:lnTo>
                  <a:lnTo>
                    <a:pt x="2041669" y="3181363"/>
                  </a:lnTo>
                  <a:lnTo>
                    <a:pt x="1997769" y="3182831"/>
                  </a:lnTo>
                  <a:lnTo>
                    <a:pt x="1953906" y="3183231"/>
                  </a:lnTo>
                  <a:lnTo>
                    <a:pt x="1910096" y="3182569"/>
                  </a:lnTo>
                  <a:lnTo>
                    <a:pt x="1866356" y="3180848"/>
                  </a:lnTo>
                  <a:lnTo>
                    <a:pt x="1822702" y="3178075"/>
                  </a:lnTo>
                  <a:lnTo>
                    <a:pt x="1779152" y="3174253"/>
                  </a:lnTo>
                  <a:lnTo>
                    <a:pt x="1735721" y="3169388"/>
                  </a:lnTo>
                  <a:lnTo>
                    <a:pt x="1692428" y="3163484"/>
                  </a:lnTo>
                  <a:lnTo>
                    <a:pt x="1649289" y="3156546"/>
                  </a:lnTo>
                  <a:lnTo>
                    <a:pt x="1606320" y="3148579"/>
                  </a:lnTo>
                  <a:lnTo>
                    <a:pt x="1563538" y="3139587"/>
                  </a:lnTo>
                  <a:lnTo>
                    <a:pt x="1520961" y="3129576"/>
                  </a:lnTo>
                  <a:lnTo>
                    <a:pt x="1478604" y="3118550"/>
                  </a:lnTo>
                  <a:lnTo>
                    <a:pt x="1436485" y="3106515"/>
                  </a:lnTo>
                  <a:lnTo>
                    <a:pt x="1394620" y="3093474"/>
                  </a:lnTo>
                  <a:lnTo>
                    <a:pt x="1353026" y="3079432"/>
                  </a:lnTo>
                  <a:lnTo>
                    <a:pt x="1311721" y="3064395"/>
                  </a:lnTo>
                  <a:lnTo>
                    <a:pt x="1270720" y="3048367"/>
                  </a:lnTo>
                  <a:lnTo>
                    <a:pt x="1230040" y="3031353"/>
                  </a:lnTo>
                  <a:lnTo>
                    <a:pt x="1189699" y="3013358"/>
                  </a:lnTo>
                  <a:lnTo>
                    <a:pt x="1149713" y="2994386"/>
                  </a:lnTo>
                  <a:lnTo>
                    <a:pt x="1110099" y="2974443"/>
                  </a:lnTo>
                  <a:lnTo>
                    <a:pt x="1070873" y="2953533"/>
                  </a:lnTo>
                  <a:lnTo>
                    <a:pt x="1032053" y="2931661"/>
                  </a:lnTo>
                  <a:lnTo>
                    <a:pt x="993654" y="2908831"/>
                  </a:lnTo>
                  <a:lnTo>
                    <a:pt x="955695" y="2885049"/>
                  </a:lnTo>
                  <a:lnTo>
                    <a:pt x="918191" y="2860319"/>
                  </a:lnTo>
                  <a:lnTo>
                    <a:pt x="881160" y="2834646"/>
                  </a:lnTo>
                  <a:lnTo>
                    <a:pt x="844618" y="2808035"/>
                  </a:lnTo>
                  <a:lnTo>
                    <a:pt x="808582" y="2780491"/>
                  </a:lnTo>
                  <a:lnTo>
                    <a:pt x="773069" y="2752018"/>
                  </a:lnTo>
                  <a:lnTo>
                    <a:pt x="738095" y="2722622"/>
                  </a:lnTo>
                  <a:lnTo>
                    <a:pt x="703678" y="2692306"/>
                  </a:lnTo>
                  <a:lnTo>
                    <a:pt x="669834" y="2661076"/>
                  </a:lnTo>
                  <a:lnTo>
                    <a:pt x="636580" y="2628937"/>
                  </a:lnTo>
                  <a:lnTo>
                    <a:pt x="603932" y="2595893"/>
                  </a:lnTo>
                  <a:lnTo>
                    <a:pt x="571908" y="2561950"/>
                  </a:lnTo>
                  <a:lnTo>
                    <a:pt x="540524" y="2527111"/>
                  </a:lnTo>
                  <a:lnTo>
                    <a:pt x="509797" y="2491382"/>
                  </a:lnTo>
                  <a:lnTo>
                    <a:pt x="479744" y="2454768"/>
                  </a:lnTo>
                  <a:lnTo>
                    <a:pt x="450381" y="2417273"/>
                  </a:lnTo>
                  <a:lnTo>
                    <a:pt x="421726" y="2378902"/>
                  </a:lnTo>
                  <a:lnTo>
                    <a:pt x="393795" y="2339660"/>
                  </a:lnTo>
                  <a:lnTo>
                    <a:pt x="366604" y="2299552"/>
                  </a:lnTo>
                  <a:lnTo>
                    <a:pt x="340172" y="2258582"/>
                  </a:lnTo>
                  <a:lnTo>
                    <a:pt x="314513" y="2216755"/>
                  </a:lnTo>
                  <a:lnTo>
                    <a:pt x="289646" y="2174077"/>
                  </a:lnTo>
                  <a:lnTo>
                    <a:pt x="265587" y="2130552"/>
                  </a:lnTo>
                  <a:lnTo>
                    <a:pt x="242563" y="2086554"/>
                  </a:lnTo>
                  <a:lnTo>
                    <a:pt x="220582" y="2042119"/>
                  </a:lnTo>
                  <a:lnTo>
                    <a:pt x="199644" y="1997269"/>
                  </a:lnTo>
                  <a:lnTo>
                    <a:pt x="179749" y="1952022"/>
                  </a:lnTo>
                  <a:lnTo>
                    <a:pt x="160897" y="1906399"/>
                  </a:lnTo>
                  <a:lnTo>
                    <a:pt x="143089" y="1860421"/>
                  </a:lnTo>
                  <a:lnTo>
                    <a:pt x="126324" y="1814107"/>
                  </a:lnTo>
                  <a:lnTo>
                    <a:pt x="110602" y="1767478"/>
                  </a:lnTo>
                  <a:lnTo>
                    <a:pt x="95924" y="1720554"/>
                  </a:lnTo>
                  <a:lnTo>
                    <a:pt x="82289" y="1673355"/>
                  </a:lnTo>
                  <a:lnTo>
                    <a:pt x="69698" y="1625902"/>
                  </a:lnTo>
                  <a:lnTo>
                    <a:pt x="58150" y="1578214"/>
                  </a:lnTo>
                  <a:lnTo>
                    <a:pt x="47645" y="1530312"/>
                  </a:lnTo>
                  <a:lnTo>
                    <a:pt x="38184" y="1482216"/>
                  </a:lnTo>
                  <a:lnTo>
                    <a:pt x="29767" y="1433947"/>
                  </a:lnTo>
                  <a:lnTo>
                    <a:pt x="22393" y="1385524"/>
                  </a:lnTo>
                  <a:lnTo>
                    <a:pt x="16063" y="1336969"/>
                  </a:lnTo>
                  <a:lnTo>
                    <a:pt x="10776" y="1288300"/>
                  </a:lnTo>
                  <a:lnTo>
                    <a:pt x="6533" y="1239538"/>
                  </a:lnTo>
                  <a:lnTo>
                    <a:pt x="3334" y="1190704"/>
                  </a:lnTo>
                  <a:lnTo>
                    <a:pt x="1179" y="1141818"/>
                  </a:lnTo>
                  <a:lnTo>
                    <a:pt x="67" y="1092899"/>
                  </a:lnTo>
                  <a:lnTo>
                    <a:pt x="0" y="1043969"/>
                  </a:lnTo>
                  <a:lnTo>
                    <a:pt x="976" y="995048"/>
                  </a:lnTo>
                  <a:lnTo>
                    <a:pt x="2996" y="946155"/>
                  </a:lnTo>
                  <a:lnTo>
                    <a:pt x="6060" y="897310"/>
                  </a:lnTo>
                  <a:lnTo>
                    <a:pt x="10168" y="848535"/>
                  </a:lnTo>
                  <a:lnTo>
                    <a:pt x="15319" y="799850"/>
                  </a:lnTo>
                  <a:lnTo>
                    <a:pt x="21515" y="751273"/>
                  </a:lnTo>
                  <a:lnTo>
                    <a:pt x="28755" y="702827"/>
                  </a:lnTo>
                  <a:lnTo>
                    <a:pt x="37040" y="654531"/>
                  </a:lnTo>
                  <a:lnTo>
                    <a:pt x="46368" y="606404"/>
                  </a:lnTo>
                  <a:lnTo>
                    <a:pt x="56740" y="558469"/>
                  </a:lnTo>
                  <a:lnTo>
                    <a:pt x="68157" y="510744"/>
                  </a:lnTo>
                  <a:lnTo>
                    <a:pt x="80618" y="463250"/>
                  </a:lnTo>
                  <a:lnTo>
                    <a:pt x="94123" y="416007"/>
                  </a:lnTo>
                  <a:lnTo>
                    <a:pt x="108672" y="369035"/>
                  </a:lnTo>
                  <a:lnTo>
                    <a:pt x="124266" y="322355"/>
                  </a:lnTo>
                  <a:lnTo>
                    <a:pt x="140904" y="275987"/>
                  </a:lnTo>
                  <a:lnTo>
                    <a:pt x="158586" y="229951"/>
                  </a:lnTo>
                  <a:lnTo>
                    <a:pt x="177313" y="184268"/>
                  </a:lnTo>
                  <a:lnTo>
                    <a:pt x="197085" y="138957"/>
                  </a:lnTo>
                  <a:lnTo>
                    <a:pt x="217901" y="94038"/>
                  </a:lnTo>
                  <a:lnTo>
                    <a:pt x="239761" y="49533"/>
                  </a:lnTo>
                  <a:lnTo>
                    <a:pt x="262666" y="5461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59289" y="3085338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59289" y="3085338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887839" y="322668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46590" y="5122417"/>
            <a:ext cx="1029969" cy="731520"/>
            <a:chOff x="9546590" y="5122417"/>
            <a:chExt cx="1029969" cy="731520"/>
          </a:xfrm>
        </p:grpSpPr>
        <p:sp>
          <p:nvSpPr>
            <p:cNvPr id="10" name="object 10"/>
            <p:cNvSpPr/>
            <p:nvPr/>
          </p:nvSpPr>
          <p:spPr>
            <a:xfrm>
              <a:off x="9559290" y="5135117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2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2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559290" y="5135117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2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2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887839" y="5277739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74178" y="6230365"/>
            <a:ext cx="1029969" cy="731520"/>
            <a:chOff x="7774178" y="6230365"/>
            <a:chExt cx="1029969" cy="731520"/>
          </a:xfrm>
        </p:grpSpPr>
        <p:sp>
          <p:nvSpPr>
            <p:cNvPr id="14" name="object 14"/>
            <p:cNvSpPr/>
            <p:nvPr/>
          </p:nvSpPr>
          <p:spPr>
            <a:xfrm>
              <a:off x="7786878" y="6243065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1"/>
                  </a:lnTo>
                  <a:lnTo>
                    <a:pt x="895476" y="705611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09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786878" y="6243065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9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1"/>
                  </a:lnTo>
                  <a:lnTo>
                    <a:pt x="108839" y="705611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115681" y="6384797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1765" y="5122417"/>
            <a:ext cx="1029969" cy="731520"/>
            <a:chOff x="6001765" y="5122417"/>
            <a:chExt cx="1029969" cy="731520"/>
          </a:xfrm>
        </p:grpSpPr>
        <p:sp>
          <p:nvSpPr>
            <p:cNvPr id="18" name="object 18"/>
            <p:cNvSpPr/>
            <p:nvPr/>
          </p:nvSpPr>
          <p:spPr>
            <a:xfrm>
              <a:off x="6014465" y="5135117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2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2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014465" y="5135117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2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2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343650" y="5277739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01765" y="3072638"/>
            <a:ext cx="1029969" cy="731520"/>
            <a:chOff x="6001765" y="3072638"/>
            <a:chExt cx="1029969" cy="731520"/>
          </a:xfrm>
        </p:grpSpPr>
        <p:sp>
          <p:nvSpPr>
            <p:cNvPr id="22" name="object 22"/>
            <p:cNvSpPr/>
            <p:nvPr/>
          </p:nvSpPr>
          <p:spPr>
            <a:xfrm>
              <a:off x="6014465" y="3085338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14465" y="3085338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343903" y="322668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14905" y="3056000"/>
            <a:ext cx="340741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Packet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processing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best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effort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first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ahoma"/>
                <a:cs typeface="Tahoma"/>
              </a:rPr>
              <a:t>in,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first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out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(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dirty="0" sz="2200" spc="-20">
                <a:solidFill>
                  <a:srgbClr val="3E3E3E"/>
                </a:solidFill>
                <a:latin typeface="Tahoma"/>
                <a:cs typeface="Tahoma"/>
              </a:rPr>
              <a:t>O)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latin typeface="Tahoma"/>
                <a:cs typeface="Tahoma"/>
              </a:rPr>
              <a:t>bas</a:t>
            </a:r>
            <a:r>
              <a:rPr dirty="0" sz="2200" spc="25">
                <a:latin typeface="Tahoma"/>
                <a:cs typeface="Tahoma"/>
              </a:rPr>
              <a:t>i</a:t>
            </a:r>
            <a:r>
              <a:rPr dirty="0" sz="2200" spc="65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87785" y="3102355"/>
            <a:ext cx="394017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54000">
              <a:lnSpc>
                <a:spcPct val="100499"/>
              </a:lnSpc>
              <a:spcBef>
                <a:spcPts val="80"/>
              </a:spcBef>
            </a:pP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Denial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trust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boundaries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marking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1536" y="4826330"/>
            <a:ext cx="312547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Prioritizing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based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Quality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such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latency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jitter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54510" y="5290820"/>
            <a:ext cx="192341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policing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6843" y="7178420"/>
            <a:ext cx="275717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060" marR="5080" indent="-86995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marking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using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DiffServ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802.1p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74417" y="1687829"/>
            <a:ext cx="11505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Quality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ahoma"/>
                <a:cs typeface="Tahoma"/>
              </a:rPr>
              <a:t>(QoS)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prioritizing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traffic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characteristics.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3488" y="3572255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712" y="2109216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688079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390132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09497" y="2097404"/>
            <a:ext cx="9087485" cy="5049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confidentiality,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ahoma"/>
                <a:cs typeface="Tahoma"/>
              </a:rPr>
              <a:t>integrity,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endParaRPr sz="22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availability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assets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underpinning</a:t>
            </a:r>
            <a:endParaRPr sz="220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workflows.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ahoma"/>
              <a:cs typeface="Tahoma"/>
            </a:endParaRPr>
          </a:p>
          <a:p>
            <a:pPr marL="88900" marR="5080">
              <a:lnSpc>
                <a:spcPct val="100000"/>
              </a:lnSpc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poisoning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broadcasts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unsolicited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ARP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replies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poison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cache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hosts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spoofed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Tahoma"/>
                <a:cs typeface="Tahoma"/>
              </a:rPr>
              <a:t>MAC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addresses.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Tahoma"/>
              <a:cs typeface="Tahoma"/>
            </a:endParaRPr>
          </a:p>
          <a:p>
            <a:pPr marL="12700" marR="124460">
              <a:lnSpc>
                <a:spcPct val="100000"/>
              </a:lnSpc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WPA2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pre-shared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authentication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WPA3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personal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dirty="0" sz="2200" spc="-5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dirty="0" sz="2200" spc="-5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dirty="0" sz="2200" spc="-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wireless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infrastructure.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ahoma"/>
              <a:cs typeface="Tahoma"/>
            </a:endParaRPr>
          </a:p>
          <a:p>
            <a:pPr marL="88900" marR="1393825">
              <a:lnSpc>
                <a:spcPct val="100000"/>
              </a:lnSpc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balancer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distributes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requests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across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available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ahoma"/>
                <a:cs typeface="Tahoma"/>
              </a:rPr>
              <a:t>nodes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farm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pool.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419" y="4962144"/>
            <a:ext cx="457199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>
                <a:latin typeface="Arial"/>
                <a:cs typeface="Arial"/>
              </a:rPr>
              <a:t>CompTIA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Security+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Certification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-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SYO-601 </a:t>
            </a:r>
            <a:r>
              <a:rPr dirty="0" spc="-76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Exam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55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4082" y="4258436"/>
            <a:ext cx="4787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latin typeface="Arial"/>
                <a:cs typeface="Arial"/>
              </a:rPr>
              <a:t>Domain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3: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35">
                <a:latin typeface="Arial"/>
                <a:cs typeface="Arial"/>
              </a:rPr>
              <a:t>Implementation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6715" y="4271543"/>
            <a:ext cx="5715635" cy="9982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94839" marR="5080" indent="-1882775">
              <a:lnSpc>
                <a:spcPct val="113900"/>
              </a:lnSpc>
              <a:spcBef>
                <a:spcPts val="100"/>
              </a:spcBef>
            </a:pPr>
            <a:r>
              <a:rPr dirty="0" spc="114">
                <a:latin typeface="Arial"/>
                <a:cs typeface="Arial"/>
              </a:rPr>
              <a:t>Implementing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Network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40">
                <a:latin typeface="Arial"/>
                <a:cs typeface="Arial"/>
              </a:rPr>
              <a:t>Security </a:t>
            </a:r>
            <a:r>
              <a:rPr dirty="0" spc="-765">
                <a:latin typeface="Arial"/>
                <a:cs typeface="Arial"/>
              </a:rPr>
              <a:t> </a:t>
            </a:r>
            <a:r>
              <a:rPr dirty="0" spc="15">
                <a:latin typeface="Arial"/>
                <a:cs typeface="Arial"/>
              </a:rPr>
              <a:t>Appliances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5782945" cy="3560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626110" marR="1887220">
              <a:lnSpc>
                <a:spcPts val="8760"/>
              </a:lnSpc>
              <a:spcBef>
                <a:spcPts val="105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Enforce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firewalls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proxy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>
              <a:latin typeface="Microsoft Sans Serif"/>
              <a:cs typeface="Microsoft Sans Serif"/>
            </a:endParaRPr>
          </a:p>
          <a:p>
            <a:pPr algn="ctr" marR="33020">
              <a:lnSpc>
                <a:spcPct val="100000"/>
              </a:lnSpc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Apply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86683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26964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11605" y="6631051"/>
            <a:ext cx="2687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57605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8105" y="4301109"/>
            <a:ext cx="69411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55">
                <a:latin typeface="Arial"/>
                <a:cs typeface="Arial"/>
              </a:rPr>
              <a:t>Firewalls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and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Proxy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10">
                <a:latin typeface="Arial"/>
                <a:cs typeface="Arial"/>
              </a:rPr>
              <a:t>Servers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8228" y="306451"/>
            <a:ext cx="44818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Packet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Filtering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5335" y="1882292"/>
            <a:ext cx="1216025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earliest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form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filtering.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feature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available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firewalls.</a:t>
            </a:r>
            <a:endParaRPr sz="2200">
              <a:latin typeface="Microsoft Sans Serif"/>
              <a:cs typeface="Microsoft Sans Serif"/>
            </a:endParaRPr>
          </a:p>
          <a:p>
            <a:pPr algn="ctr" marL="2540">
              <a:lnSpc>
                <a:spcPct val="100000"/>
              </a:lnSpc>
              <a:spcBef>
                <a:spcPts val="37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1015" y="760476"/>
            <a:ext cx="626364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4064" y="4037076"/>
            <a:ext cx="6064250" cy="957580"/>
          </a:xfrm>
          <a:custGeom>
            <a:avLst/>
            <a:gdLst/>
            <a:ahLst/>
            <a:cxnLst/>
            <a:rect l="l" t="t" r="r" b="b"/>
            <a:pathLst>
              <a:path w="6064250" h="957579">
                <a:moveTo>
                  <a:pt x="0" y="159512"/>
                </a:moveTo>
                <a:lnTo>
                  <a:pt x="8127" y="109077"/>
                </a:lnTo>
                <a:lnTo>
                  <a:pt x="30764" y="65288"/>
                </a:lnTo>
                <a:lnTo>
                  <a:pt x="65288" y="30764"/>
                </a:lnTo>
                <a:lnTo>
                  <a:pt x="109077" y="8128"/>
                </a:lnTo>
                <a:lnTo>
                  <a:pt x="159512" y="0"/>
                </a:lnTo>
                <a:lnTo>
                  <a:pt x="5904484" y="0"/>
                </a:lnTo>
                <a:lnTo>
                  <a:pt x="5954918" y="8127"/>
                </a:lnTo>
                <a:lnTo>
                  <a:pt x="5998707" y="30764"/>
                </a:lnTo>
                <a:lnTo>
                  <a:pt x="6033231" y="65288"/>
                </a:lnTo>
                <a:lnTo>
                  <a:pt x="6055868" y="109077"/>
                </a:lnTo>
                <a:lnTo>
                  <a:pt x="6063995" y="159512"/>
                </a:lnTo>
                <a:lnTo>
                  <a:pt x="6063995" y="797560"/>
                </a:lnTo>
                <a:lnTo>
                  <a:pt x="6055868" y="847994"/>
                </a:lnTo>
                <a:lnTo>
                  <a:pt x="6033231" y="891783"/>
                </a:lnTo>
                <a:lnTo>
                  <a:pt x="5998707" y="926307"/>
                </a:lnTo>
                <a:lnTo>
                  <a:pt x="5954918" y="948943"/>
                </a:lnTo>
                <a:lnTo>
                  <a:pt x="5904484" y="957072"/>
                </a:lnTo>
                <a:lnTo>
                  <a:pt x="159512" y="957072"/>
                </a:lnTo>
                <a:lnTo>
                  <a:pt x="109077" y="948944"/>
                </a:lnTo>
                <a:lnTo>
                  <a:pt x="65288" y="926307"/>
                </a:lnTo>
                <a:lnTo>
                  <a:pt x="30764" y="891783"/>
                </a:lnTo>
                <a:lnTo>
                  <a:pt x="8128" y="847994"/>
                </a:lnTo>
                <a:lnTo>
                  <a:pt x="0" y="797560"/>
                </a:lnTo>
                <a:lnTo>
                  <a:pt x="0" y="159512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88734" y="4322445"/>
            <a:ext cx="3455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Lists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Microsoft Sans Serif"/>
                <a:cs typeface="Microsoft Sans Serif"/>
              </a:rPr>
              <a:t>(ACLs)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5528" y="5745479"/>
            <a:ext cx="6062980" cy="958850"/>
          </a:xfrm>
          <a:custGeom>
            <a:avLst/>
            <a:gdLst/>
            <a:ahLst/>
            <a:cxnLst/>
            <a:rect l="l" t="t" r="r" b="b"/>
            <a:pathLst>
              <a:path w="6062980" h="958850">
                <a:moveTo>
                  <a:pt x="0" y="159766"/>
                </a:moveTo>
                <a:lnTo>
                  <a:pt x="8142" y="109256"/>
                </a:lnTo>
                <a:lnTo>
                  <a:pt x="30817" y="65397"/>
                </a:lnTo>
                <a:lnTo>
                  <a:pt x="65397" y="30817"/>
                </a:lnTo>
                <a:lnTo>
                  <a:pt x="109256" y="8142"/>
                </a:lnTo>
                <a:lnTo>
                  <a:pt x="159766" y="0"/>
                </a:lnTo>
                <a:lnTo>
                  <a:pt x="5902706" y="0"/>
                </a:lnTo>
                <a:lnTo>
                  <a:pt x="5953215" y="8142"/>
                </a:lnTo>
                <a:lnTo>
                  <a:pt x="5997074" y="30817"/>
                </a:lnTo>
                <a:lnTo>
                  <a:pt x="6031654" y="65397"/>
                </a:lnTo>
                <a:lnTo>
                  <a:pt x="6054329" y="109256"/>
                </a:lnTo>
                <a:lnTo>
                  <a:pt x="6062472" y="159766"/>
                </a:lnTo>
                <a:lnTo>
                  <a:pt x="6062472" y="798830"/>
                </a:lnTo>
                <a:lnTo>
                  <a:pt x="6054329" y="849339"/>
                </a:lnTo>
                <a:lnTo>
                  <a:pt x="6031654" y="893198"/>
                </a:lnTo>
                <a:lnTo>
                  <a:pt x="5997074" y="927778"/>
                </a:lnTo>
                <a:lnTo>
                  <a:pt x="5953215" y="950453"/>
                </a:lnTo>
                <a:lnTo>
                  <a:pt x="5902706" y="958596"/>
                </a:lnTo>
                <a:lnTo>
                  <a:pt x="159766" y="958596"/>
                </a:lnTo>
                <a:lnTo>
                  <a:pt x="109256" y="950453"/>
                </a:lnTo>
                <a:lnTo>
                  <a:pt x="65397" y="927778"/>
                </a:lnTo>
                <a:lnTo>
                  <a:pt x="30817" y="893198"/>
                </a:lnTo>
                <a:lnTo>
                  <a:pt x="8142" y="849339"/>
                </a:lnTo>
                <a:lnTo>
                  <a:pt x="0" y="798830"/>
                </a:lnTo>
                <a:lnTo>
                  <a:pt x="0" y="159766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47205" y="6031738"/>
            <a:ext cx="2580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Stateless</a:t>
            </a:r>
            <a:r>
              <a:rPr dirty="0" sz="2200" spc="-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Operation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8452" y="3977640"/>
            <a:ext cx="1077468" cy="10759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03764" y="5614415"/>
            <a:ext cx="1171955" cy="1171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5684" y="306451"/>
            <a:ext cx="55645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Weaknesses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Design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728" y="760476"/>
            <a:ext cx="765352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3351" y="1882292"/>
            <a:ext cx="1190434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7930" marR="5080" indent="-1205865">
              <a:lnSpc>
                <a:spcPct val="114100"/>
              </a:lnSpc>
              <a:spcBef>
                <a:spcPts val="100"/>
              </a:spcBef>
            </a:pP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Weaknesses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makes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susceptible</a:t>
            </a:r>
            <a:r>
              <a:rPr dirty="0" sz="2200" spc="-6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undetected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intrusions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catastrophic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failures.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Typical</a:t>
            </a:r>
            <a:r>
              <a:rPr dirty="0" sz="2200" spc="-8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weaknesses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0446" y="3120923"/>
            <a:ext cx="16891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079" marR="5080" indent="-247015">
              <a:lnSpc>
                <a:spcPct val="114100"/>
              </a:lnSpc>
              <a:spcBef>
                <a:spcPts val="100"/>
              </a:spcBef>
            </a:pPr>
            <a:r>
              <a:rPr dirty="0" sz="2200" spc="4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dirty="0" sz="2200" spc="-1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points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3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failure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3218" y="3170961"/>
            <a:ext cx="26866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955" marR="5080" indent="-135890">
              <a:lnSpc>
                <a:spcPct val="114100"/>
              </a:lnSpc>
              <a:spcBef>
                <a:spcPts val="100"/>
              </a:spcBef>
            </a:pP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Overdependence</a:t>
            </a:r>
            <a:r>
              <a:rPr dirty="0" sz="2200" spc="-14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dirty="0" sz="2200" spc="-67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perimeter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4185" y="4820792"/>
            <a:ext cx="30657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Complex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dependencies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58476" y="4498238"/>
            <a:ext cx="300736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8920" marR="5080" indent="-236220">
              <a:lnSpc>
                <a:spcPct val="114199"/>
              </a:lnSpc>
              <a:spcBef>
                <a:spcPts val="100"/>
              </a:spcBef>
            </a:pPr>
            <a:r>
              <a:rPr dirty="0" sz="2200" spc="45">
                <a:solidFill>
                  <a:srgbClr val="3E3E3E"/>
                </a:solidFill>
                <a:latin typeface="Tahoma"/>
                <a:cs typeface="Tahoma"/>
              </a:rPr>
              <a:t>Lack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dirty="0" sz="2200" spc="-14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documentation </a:t>
            </a:r>
            <a:r>
              <a:rPr dirty="0" sz="2200" spc="-6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71725" y="7019543"/>
            <a:ext cx="11022330" cy="1321435"/>
            <a:chOff x="2371725" y="7019543"/>
            <a:chExt cx="11022330" cy="1321435"/>
          </a:xfrm>
        </p:grpSpPr>
        <p:sp>
          <p:nvSpPr>
            <p:cNvPr id="10" name="object 10"/>
            <p:cNvSpPr/>
            <p:nvPr/>
          </p:nvSpPr>
          <p:spPr>
            <a:xfrm>
              <a:off x="2381250" y="7308341"/>
              <a:ext cx="11003280" cy="1022985"/>
            </a:xfrm>
            <a:custGeom>
              <a:avLst/>
              <a:gdLst/>
              <a:ahLst/>
              <a:cxnLst/>
              <a:rect l="l" t="t" r="r" b="b"/>
              <a:pathLst>
                <a:path w="11003280" h="1022984">
                  <a:moveTo>
                    <a:pt x="0" y="170433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3" y="0"/>
                  </a:lnTo>
                  <a:lnTo>
                    <a:pt x="10832846" y="0"/>
                  </a:lnTo>
                  <a:lnTo>
                    <a:pt x="10878146" y="6089"/>
                  </a:lnTo>
                  <a:lnTo>
                    <a:pt x="10918857" y="23273"/>
                  </a:lnTo>
                  <a:lnTo>
                    <a:pt x="10953353" y="49926"/>
                  </a:lnTo>
                  <a:lnTo>
                    <a:pt x="10980006" y="84422"/>
                  </a:lnTo>
                  <a:lnTo>
                    <a:pt x="10997190" y="125133"/>
                  </a:lnTo>
                  <a:lnTo>
                    <a:pt x="11003280" y="170433"/>
                  </a:lnTo>
                  <a:lnTo>
                    <a:pt x="11003280" y="852157"/>
                  </a:lnTo>
                  <a:lnTo>
                    <a:pt x="10997190" y="897467"/>
                  </a:lnTo>
                  <a:lnTo>
                    <a:pt x="10980006" y="938183"/>
                  </a:lnTo>
                  <a:lnTo>
                    <a:pt x="10953353" y="972680"/>
                  </a:lnTo>
                  <a:lnTo>
                    <a:pt x="10918857" y="999332"/>
                  </a:lnTo>
                  <a:lnTo>
                    <a:pt x="10878146" y="1016515"/>
                  </a:lnTo>
                  <a:lnTo>
                    <a:pt x="10832846" y="1022603"/>
                  </a:lnTo>
                  <a:lnTo>
                    <a:pt x="170433" y="1022603"/>
                  </a:lnTo>
                  <a:lnTo>
                    <a:pt x="125133" y="1016515"/>
                  </a:lnTo>
                  <a:lnTo>
                    <a:pt x="84422" y="999332"/>
                  </a:lnTo>
                  <a:lnTo>
                    <a:pt x="49926" y="972680"/>
                  </a:lnTo>
                  <a:lnTo>
                    <a:pt x="23273" y="938183"/>
                  </a:lnTo>
                  <a:lnTo>
                    <a:pt x="6089" y="897467"/>
                  </a:lnTo>
                  <a:lnTo>
                    <a:pt x="0" y="852157"/>
                  </a:lnTo>
                  <a:lnTo>
                    <a:pt x="0" y="170433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92908" y="7019543"/>
              <a:ext cx="573405" cy="574675"/>
            </a:xfrm>
            <a:custGeom>
              <a:avLst/>
              <a:gdLst/>
              <a:ahLst/>
              <a:cxnLst/>
              <a:rect l="l" t="t" r="r" b="b"/>
              <a:pathLst>
                <a:path w="573404" h="574675">
                  <a:moveTo>
                    <a:pt x="286512" y="0"/>
                  </a:moveTo>
                  <a:lnTo>
                    <a:pt x="240036" y="3760"/>
                  </a:lnTo>
                  <a:lnTo>
                    <a:pt x="195949" y="14648"/>
                  </a:lnTo>
                  <a:lnTo>
                    <a:pt x="154840" y="32071"/>
                  </a:lnTo>
                  <a:lnTo>
                    <a:pt x="117299" y="55437"/>
                  </a:lnTo>
                  <a:lnTo>
                    <a:pt x="83915" y="84153"/>
                  </a:lnTo>
                  <a:lnTo>
                    <a:pt x="55278" y="117628"/>
                  </a:lnTo>
                  <a:lnTo>
                    <a:pt x="31978" y="155270"/>
                  </a:lnTo>
                  <a:lnTo>
                    <a:pt x="14606" y="196486"/>
                  </a:lnTo>
                  <a:lnTo>
                    <a:pt x="3749" y="240684"/>
                  </a:lnTo>
                  <a:lnTo>
                    <a:pt x="0" y="287273"/>
                  </a:lnTo>
                  <a:lnTo>
                    <a:pt x="3749" y="333863"/>
                  </a:lnTo>
                  <a:lnTo>
                    <a:pt x="14606" y="378061"/>
                  </a:lnTo>
                  <a:lnTo>
                    <a:pt x="31978" y="419277"/>
                  </a:lnTo>
                  <a:lnTo>
                    <a:pt x="55278" y="456919"/>
                  </a:lnTo>
                  <a:lnTo>
                    <a:pt x="83915" y="490394"/>
                  </a:lnTo>
                  <a:lnTo>
                    <a:pt x="117299" y="519110"/>
                  </a:lnTo>
                  <a:lnTo>
                    <a:pt x="154840" y="542476"/>
                  </a:lnTo>
                  <a:lnTo>
                    <a:pt x="195949" y="559899"/>
                  </a:lnTo>
                  <a:lnTo>
                    <a:pt x="240036" y="570787"/>
                  </a:lnTo>
                  <a:lnTo>
                    <a:pt x="286512" y="574547"/>
                  </a:lnTo>
                  <a:lnTo>
                    <a:pt x="332987" y="570787"/>
                  </a:lnTo>
                  <a:lnTo>
                    <a:pt x="377074" y="559899"/>
                  </a:lnTo>
                  <a:lnTo>
                    <a:pt x="418183" y="542476"/>
                  </a:lnTo>
                  <a:lnTo>
                    <a:pt x="455724" y="519110"/>
                  </a:lnTo>
                  <a:lnTo>
                    <a:pt x="489108" y="490394"/>
                  </a:lnTo>
                  <a:lnTo>
                    <a:pt x="517745" y="456919"/>
                  </a:lnTo>
                  <a:lnTo>
                    <a:pt x="541045" y="419277"/>
                  </a:lnTo>
                  <a:lnTo>
                    <a:pt x="558417" y="378061"/>
                  </a:lnTo>
                  <a:lnTo>
                    <a:pt x="569274" y="333863"/>
                  </a:lnTo>
                  <a:lnTo>
                    <a:pt x="573024" y="287273"/>
                  </a:lnTo>
                  <a:lnTo>
                    <a:pt x="569274" y="240684"/>
                  </a:lnTo>
                  <a:lnTo>
                    <a:pt x="558417" y="196486"/>
                  </a:lnTo>
                  <a:lnTo>
                    <a:pt x="541045" y="155270"/>
                  </a:lnTo>
                  <a:lnTo>
                    <a:pt x="517745" y="117628"/>
                  </a:lnTo>
                  <a:lnTo>
                    <a:pt x="489108" y="84153"/>
                  </a:lnTo>
                  <a:lnTo>
                    <a:pt x="455724" y="55437"/>
                  </a:lnTo>
                  <a:lnTo>
                    <a:pt x="418183" y="32071"/>
                  </a:lnTo>
                  <a:lnTo>
                    <a:pt x="377074" y="14648"/>
                  </a:lnTo>
                  <a:lnTo>
                    <a:pt x="332987" y="3760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8544" y="7091171"/>
              <a:ext cx="301751" cy="4312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109341" y="6240381"/>
            <a:ext cx="9724390" cy="170370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160020">
              <a:lnSpc>
                <a:spcPct val="100000"/>
              </a:lnSpc>
              <a:spcBef>
                <a:spcPts val="475"/>
              </a:spcBef>
            </a:pP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Availability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endParaRPr sz="2200">
              <a:latin typeface="Tahoma"/>
              <a:cs typeface="Tahoma"/>
            </a:endParaRPr>
          </a:p>
          <a:p>
            <a:pPr algn="ctr" marL="159385">
              <a:lnSpc>
                <a:spcPct val="100000"/>
              </a:lnSpc>
              <a:spcBef>
                <a:spcPts val="375"/>
              </a:spcBef>
            </a:pP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confidentiality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000" spc="50">
                <a:solidFill>
                  <a:srgbClr val="3E3E3E"/>
                </a:solidFill>
                <a:latin typeface="Tahoma"/>
                <a:cs typeface="Tahoma"/>
              </a:rPr>
              <a:t>Refer</a:t>
            </a:r>
            <a:r>
              <a:rPr dirty="0" sz="20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0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Cisco’s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3E3E3E"/>
                </a:solidFill>
                <a:latin typeface="Tahoma"/>
                <a:cs typeface="Tahoma"/>
              </a:rPr>
              <a:t>SAFE</a:t>
            </a:r>
            <a:r>
              <a:rPr dirty="0" sz="20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ahoma"/>
                <a:cs typeface="Tahoma"/>
              </a:rPr>
              <a:t>best</a:t>
            </a:r>
            <a:r>
              <a:rPr dirty="0" sz="20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practice</a:t>
            </a:r>
            <a:r>
              <a:rPr dirty="0" sz="2000" spc="-12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r>
              <a:rPr dirty="0" sz="20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0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r>
              <a:rPr dirty="0" sz="2000" spc="-13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ahoma"/>
                <a:cs typeface="Tahoma"/>
              </a:rPr>
              <a:t>guides.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53504" y="3253740"/>
            <a:ext cx="2939415" cy="2344420"/>
            <a:chOff x="6453504" y="3253740"/>
            <a:chExt cx="2939415" cy="2344420"/>
          </a:xfrm>
        </p:grpSpPr>
        <p:sp>
          <p:nvSpPr>
            <p:cNvPr id="15" name="object 15"/>
            <p:cNvSpPr/>
            <p:nvPr/>
          </p:nvSpPr>
          <p:spPr>
            <a:xfrm>
              <a:off x="6784101" y="3473704"/>
              <a:ext cx="2593975" cy="2110105"/>
            </a:xfrm>
            <a:custGeom>
              <a:avLst/>
              <a:gdLst/>
              <a:ahLst/>
              <a:cxnLst/>
              <a:rect l="l" t="t" r="r" b="b"/>
              <a:pathLst>
                <a:path w="2593975" h="2110104">
                  <a:moveTo>
                    <a:pt x="2417937" y="0"/>
                  </a:moveTo>
                  <a:lnTo>
                    <a:pt x="2440154" y="43019"/>
                  </a:lnTo>
                  <a:lnTo>
                    <a:pt x="2460831" y="86515"/>
                  </a:lnTo>
                  <a:lnTo>
                    <a:pt x="2479979" y="130449"/>
                  </a:lnTo>
                  <a:lnTo>
                    <a:pt x="2497607" y="174782"/>
                  </a:lnTo>
                  <a:lnTo>
                    <a:pt x="2513723" y="219478"/>
                  </a:lnTo>
                  <a:lnTo>
                    <a:pt x="2528337" y="264496"/>
                  </a:lnTo>
                  <a:lnTo>
                    <a:pt x="2541458" y="309801"/>
                  </a:lnTo>
                  <a:lnTo>
                    <a:pt x="2553096" y="355352"/>
                  </a:lnTo>
                  <a:lnTo>
                    <a:pt x="2563260" y="401114"/>
                  </a:lnTo>
                  <a:lnTo>
                    <a:pt x="2571959" y="447046"/>
                  </a:lnTo>
                  <a:lnTo>
                    <a:pt x="2579202" y="493112"/>
                  </a:lnTo>
                  <a:lnTo>
                    <a:pt x="2585000" y="539273"/>
                  </a:lnTo>
                  <a:lnTo>
                    <a:pt x="2589360" y="585492"/>
                  </a:lnTo>
                  <a:lnTo>
                    <a:pt x="2592293" y="631729"/>
                  </a:lnTo>
                  <a:lnTo>
                    <a:pt x="2593808" y="677947"/>
                  </a:lnTo>
                  <a:lnTo>
                    <a:pt x="2593913" y="724108"/>
                  </a:lnTo>
                  <a:lnTo>
                    <a:pt x="2592619" y="770175"/>
                  </a:lnTo>
                  <a:lnTo>
                    <a:pt x="2589934" y="816108"/>
                  </a:lnTo>
                  <a:lnTo>
                    <a:pt x="2585869" y="861869"/>
                  </a:lnTo>
                  <a:lnTo>
                    <a:pt x="2580431" y="907421"/>
                  </a:lnTo>
                  <a:lnTo>
                    <a:pt x="2573631" y="952726"/>
                  </a:lnTo>
                  <a:lnTo>
                    <a:pt x="2565478" y="997746"/>
                  </a:lnTo>
                  <a:lnTo>
                    <a:pt x="2555981" y="1042442"/>
                  </a:lnTo>
                  <a:lnTo>
                    <a:pt x="2545149" y="1086776"/>
                  </a:lnTo>
                  <a:lnTo>
                    <a:pt x="2532992" y="1130710"/>
                  </a:lnTo>
                  <a:lnTo>
                    <a:pt x="2519519" y="1174207"/>
                  </a:lnTo>
                  <a:lnTo>
                    <a:pt x="2504739" y="1217228"/>
                  </a:lnTo>
                  <a:lnTo>
                    <a:pt x="2488662" y="1259735"/>
                  </a:lnTo>
                  <a:lnTo>
                    <a:pt x="2471296" y="1301690"/>
                  </a:lnTo>
                  <a:lnTo>
                    <a:pt x="2452652" y="1343055"/>
                  </a:lnTo>
                  <a:lnTo>
                    <a:pt x="2432738" y="1383792"/>
                  </a:lnTo>
                  <a:lnTo>
                    <a:pt x="2411565" y="1423863"/>
                  </a:lnTo>
                  <a:lnTo>
                    <a:pt x="2389140" y="1463230"/>
                  </a:lnTo>
                  <a:lnTo>
                    <a:pt x="2365473" y="1501854"/>
                  </a:lnTo>
                  <a:lnTo>
                    <a:pt x="2340574" y="1539698"/>
                  </a:lnTo>
                  <a:lnTo>
                    <a:pt x="2314453" y="1576723"/>
                  </a:lnTo>
                  <a:lnTo>
                    <a:pt x="2287117" y="1612892"/>
                  </a:lnTo>
                  <a:lnTo>
                    <a:pt x="2258577" y="1648166"/>
                  </a:lnTo>
                  <a:lnTo>
                    <a:pt x="2228842" y="1682508"/>
                  </a:lnTo>
                  <a:lnTo>
                    <a:pt x="2197921" y="1715879"/>
                  </a:lnTo>
                  <a:lnTo>
                    <a:pt x="2165824" y="1748241"/>
                  </a:lnTo>
                  <a:lnTo>
                    <a:pt x="2132559" y="1779556"/>
                  </a:lnTo>
                  <a:lnTo>
                    <a:pt x="2098136" y="1809786"/>
                  </a:lnTo>
                  <a:lnTo>
                    <a:pt x="2062565" y="1838894"/>
                  </a:lnTo>
                  <a:lnTo>
                    <a:pt x="2025855" y="1866840"/>
                  </a:lnTo>
                  <a:lnTo>
                    <a:pt x="1988014" y="1893587"/>
                  </a:lnTo>
                  <a:lnTo>
                    <a:pt x="1949053" y="1919097"/>
                  </a:lnTo>
                  <a:lnTo>
                    <a:pt x="1908433" y="1943643"/>
                  </a:lnTo>
                  <a:lnTo>
                    <a:pt x="1867356" y="1966451"/>
                  </a:lnTo>
                  <a:lnTo>
                    <a:pt x="1825858" y="1987532"/>
                  </a:lnTo>
                  <a:lnTo>
                    <a:pt x="1783978" y="2006896"/>
                  </a:lnTo>
                  <a:lnTo>
                    <a:pt x="1741751" y="2024553"/>
                  </a:lnTo>
                  <a:lnTo>
                    <a:pt x="1699217" y="2040515"/>
                  </a:lnTo>
                  <a:lnTo>
                    <a:pt x="1656413" y="2054792"/>
                  </a:lnTo>
                  <a:lnTo>
                    <a:pt x="1613375" y="2067395"/>
                  </a:lnTo>
                  <a:lnTo>
                    <a:pt x="1570142" y="2078335"/>
                  </a:lnTo>
                  <a:lnTo>
                    <a:pt x="1526751" y="2087622"/>
                  </a:lnTo>
                  <a:lnTo>
                    <a:pt x="1483239" y="2095268"/>
                  </a:lnTo>
                  <a:lnTo>
                    <a:pt x="1439645" y="2101282"/>
                  </a:lnTo>
                  <a:lnTo>
                    <a:pt x="1396005" y="2105676"/>
                  </a:lnTo>
                  <a:lnTo>
                    <a:pt x="1352357" y="2108459"/>
                  </a:lnTo>
                  <a:lnTo>
                    <a:pt x="1308739" y="2109644"/>
                  </a:lnTo>
                  <a:lnTo>
                    <a:pt x="1265188" y="2109241"/>
                  </a:lnTo>
                  <a:lnTo>
                    <a:pt x="1221741" y="2107260"/>
                  </a:lnTo>
                  <a:lnTo>
                    <a:pt x="1178437" y="2103712"/>
                  </a:lnTo>
                  <a:lnTo>
                    <a:pt x="1135312" y="2098608"/>
                  </a:lnTo>
                  <a:lnTo>
                    <a:pt x="1092404" y="2091959"/>
                  </a:lnTo>
                  <a:lnTo>
                    <a:pt x="1049751" y="2083774"/>
                  </a:lnTo>
                  <a:lnTo>
                    <a:pt x="1007390" y="2074066"/>
                  </a:lnTo>
                  <a:lnTo>
                    <a:pt x="965358" y="2062845"/>
                  </a:lnTo>
                  <a:lnTo>
                    <a:pt x="923694" y="2050121"/>
                  </a:lnTo>
                  <a:lnTo>
                    <a:pt x="882434" y="2035905"/>
                  </a:lnTo>
                  <a:lnTo>
                    <a:pt x="841617" y="2020208"/>
                  </a:lnTo>
                  <a:lnTo>
                    <a:pt x="801279" y="2003040"/>
                  </a:lnTo>
                  <a:lnTo>
                    <a:pt x="761458" y="1984413"/>
                  </a:lnTo>
                  <a:lnTo>
                    <a:pt x="722192" y="1964337"/>
                  </a:lnTo>
                  <a:lnTo>
                    <a:pt x="683519" y="1942822"/>
                  </a:lnTo>
                  <a:lnTo>
                    <a:pt x="645474" y="1919880"/>
                  </a:lnTo>
                  <a:lnTo>
                    <a:pt x="608097" y="1895521"/>
                  </a:lnTo>
                  <a:lnTo>
                    <a:pt x="571425" y="1869756"/>
                  </a:lnTo>
                  <a:lnTo>
                    <a:pt x="535495" y="1842596"/>
                  </a:lnTo>
                  <a:lnTo>
                    <a:pt x="500345" y="1814051"/>
                  </a:lnTo>
                  <a:lnTo>
                    <a:pt x="466012" y="1784132"/>
                  </a:lnTo>
                  <a:lnTo>
                    <a:pt x="432533" y="1752850"/>
                  </a:lnTo>
                  <a:lnTo>
                    <a:pt x="399947" y="1720215"/>
                  </a:lnTo>
                  <a:lnTo>
                    <a:pt x="368291" y="1686238"/>
                  </a:lnTo>
                  <a:lnTo>
                    <a:pt x="337601" y="1650931"/>
                  </a:lnTo>
                  <a:lnTo>
                    <a:pt x="307917" y="1614302"/>
                  </a:lnTo>
                  <a:lnTo>
                    <a:pt x="279275" y="1576365"/>
                  </a:lnTo>
                  <a:lnTo>
                    <a:pt x="251712" y="1537128"/>
                  </a:lnTo>
                  <a:lnTo>
                    <a:pt x="225267" y="1496603"/>
                  </a:lnTo>
                  <a:lnTo>
                    <a:pt x="199977" y="1454801"/>
                  </a:lnTo>
                  <a:lnTo>
                    <a:pt x="175879" y="1411732"/>
                  </a:lnTo>
                  <a:lnTo>
                    <a:pt x="153275" y="1367888"/>
                  </a:lnTo>
                  <a:lnTo>
                    <a:pt x="132225" y="1323410"/>
                  </a:lnTo>
                  <a:lnTo>
                    <a:pt x="112728" y="1278341"/>
                  </a:lnTo>
                  <a:lnTo>
                    <a:pt x="94786" y="1232728"/>
                  </a:lnTo>
                  <a:lnTo>
                    <a:pt x="78397" y="1186614"/>
                  </a:lnTo>
                  <a:lnTo>
                    <a:pt x="63563" y="1140046"/>
                  </a:lnTo>
                  <a:lnTo>
                    <a:pt x="50283" y="1093069"/>
                  </a:lnTo>
                  <a:lnTo>
                    <a:pt x="38557" y="1045727"/>
                  </a:lnTo>
                  <a:lnTo>
                    <a:pt x="28385" y="998067"/>
                  </a:lnTo>
                  <a:lnTo>
                    <a:pt x="19767" y="950134"/>
                  </a:lnTo>
                  <a:lnTo>
                    <a:pt x="12705" y="901972"/>
                  </a:lnTo>
                  <a:lnTo>
                    <a:pt x="7196" y="853626"/>
                  </a:lnTo>
                  <a:lnTo>
                    <a:pt x="3243" y="805144"/>
                  </a:lnTo>
                  <a:lnTo>
                    <a:pt x="844" y="756568"/>
                  </a:lnTo>
                  <a:lnTo>
                    <a:pt x="0" y="707945"/>
                  </a:lnTo>
                  <a:lnTo>
                    <a:pt x="710" y="659320"/>
                  </a:lnTo>
                  <a:lnTo>
                    <a:pt x="2976" y="610738"/>
                  </a:lnTo>
                  <a:lnTo>
                    <a:pt x="6797" y="562245"/>
                  </a:lnTo>
                  <a:lnTo>
                    <a:pt x="12173" y="513885"/>
                  </a:lnTo>
                  <a:lnTo>
                    <a:pt x="19104" y="465704"/>
                  </a:lnTo>
                  <a:lnTo>
                    <a:pt x="27591" y="417747"/>
                  </a:lnTo>
                  <a:lnTo>
                    <a:pt x="37633" y="370059"/>
                  </a:lnTo>
                  <a:lnTo>
                    <a:pt x="49230" y="322686"/>
                  </a:lnTo>
                  <a:lnTo>
                    <a:pt x="62383" y="275673"/>
                  </a:lnTo>
                  <a:lnTo>
                    <a:pt x="77092" y="229065"/>
                  </a:lnTo>
                  <a:lnTo>
                    <a:pt x="93357" y="182907"/>
                  </a:lnTo>
                  <a:lnTo>
                    <a:pt x="111177" y="137244"/>
                  </a:lnTo>
                  <a:lnTo>
                    <a:pt x="130553" y="92123"/>
                  </a:lnTo>
                  <a:lnTo>
                    <a:pt x="151485" y="47587"/>
                  </a:lnTo>
                  <a:lnTo>
                    <a:pt x="173974" y="3683"/>
                  </a:lnTo>
                </a:path>
              </a:pathLst>
            </a:custGeom>
            <a:ln w="28575">
              <a:solidFill>
                <a:srgbClr val="9CAFB3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453504" y="3253740"/>
              <a:ext cx="793750" cy="701040"/>
            </a:xfrm>
            <a:custGeom>
              <a:avLst/>
              <a:gdLst/>
              <a:ahLst/>
              <a:cxnLst/>
              <a:rect l="l" t="t" r="r" b="b"/>
              <a:pathLst>
                <a:path w="793750" h="701039">
                  <a:moveTo>
                    <a:pt x="568451" y="0"/>
                  </a:moveTo>
                  <a:lnTo>
                    <a:pt x="225297" y="0"/>
                  </a:lnTo>
                  <a:lnTo>
                    <a:pt x="211300" y="1865"/>
                  </a:lnTo>
                  <a:lnTo>
                    <a:pt x="178688" y="26797"/>
                  </a:lnTo>
                  <a:lnTo>
                    <a:pt x="7238" y="323596"/>
                  </a:lnTo>
                  <a:lnTo>
                    <a:pt x="0" y="350472"/>
                  </a:lnTo>
                  <a:lnTo>
                    <a:pt x="1809" y="364297"/>
                  </a:lnTo>
                  <a:lnTo>
                    <a:pt x="178688" y="673988"/>
                  </a:lnTo>
                  <a:lnTo>
                    <a:pt x="211300" y="699170"/>
                  </a:lnTo>
                  <a:lnTo>
                    <a:pt x="225297" y="701039"/>
                  </a:lnTo>
                  <a:lnTo>
                    <a:pt x="568451" y="701039"/>
                  </a:lnTo>
                  <a:lnTo>
                    <a:pt x="606349" y="685288"/>
                  </a:lnTo>
                  <a:lnTo>
                    <a:pt x="786511" y="377444"/>
                  </a:lnTo>
                  <a:lnTo>
                    <a:pt x="793750" y="350472"/>
                  </a:lnTo>
                  <a:lnTo>
                    <a:pt x="791940" y="336671"/>
                  </a:lnTo>
                  <a:lnTo>
                    <a:pt x="615061" y="26797"/>
                  </a:lnTo>
                  <a:lnTo>
                    <a:pt x="582449" y="1865"/>
                  </a:lnTo>
                  <a:lnTo>
                    <a:pt x="568451" y="0"/>
                  </a:lnTo>
                  <a:close/>
                </a:path>
              </a:pathLst>
            </a:custGeom>
            <a:solidFill>
              <a:srgbClr val="5EB1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28149" y="3317748"/>
              <a:ext cx="644525" cy="573405"/>
            </a:xfrm>
            <a:custGeom>
              <a:avLst/>
              <a:gdLst/>
              <a:ahLst/>
              <a:cxnLst/>
              <a:rect l="l" t="t" r="r" b="b"/>
              <a:pathLst>
                <a:path w="644525" h="573404">
                  <a:moveTo>
                    <a:pt x="456469" y="0"/>
                  </a:moveTo>
                  <a:lnTo>
                    <a:pt x="187991" y="0"/>
                  </a:lnTo>
                  <a:lnTo>
                    <a:pt x="173904" y="1865"/>
                  </a:lnTo>
                  <a:lnTo>
                    <a:pt x="141382" y="26797"/>
                  </a:lnTo>
                  <a:lnTo>
                    <a:pt x="7143" y="259587"/>
                  </a:lnTo>
                  <a:lnTo>
                    <a:pt x="0" y="286416"/>
                  </a:lnTo>
                  <a:lnTo>
                    <a:pt x="1785" y="300271"/>
                  </a:lnTo>
                  <a:lnTo>
                    <a:pt x="141382" y="545973"/>
                  </a:lnTo>
                  <a:lnTo>
                    <a:pt x="173904" y="571154"/>
                  </a:lnTo>
                  <a:lnTo>
                    <a:pt x="187991" y="573024"/>
                  </a:lnTo>
                  <a:lnTo>
                    <a:pt x="456469" y="573024"/>
                  </a:lnTo>
                  <a:lnTo>
                    <a:pt x="494367" y="557272"/>
                  </a:lnTo>
                  <a:lnTo>
                    <a:pt x="637317" y="313436"/>
                  </a:lnTo>
                  <a:lnTo>
                    <a:pt x="644461" y="286416"/>
                  </a:lnTo>
                  <a:lnTo>
                    <a:pt x="642675" y="272609"/>
                  </a:lnTo>
                  <a:lnTo>
                    <a:pt x="503078" y="26797"/>
                  </a:lnTo>
                  <a:lnTo>
                    <a:pt x="470467" y="1865"/>
                  </a:lnTo>
                  <a:lnTo>
                    <a:pt x="456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787388" y="3475101"/>
            <a:ext cx="127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1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53504" y="4668011"/>
            <a:ext cx="793750" cy="701040"/>
            <a:chOff x="6453504" y="4668011"/>
            <a:chExt cx="793750" cy="701040"/>
          </a:xfrm>
        </p:grpSpPr>
        <p:sp>
          <p:nvSpPr>
            <p:cNvPr id="20" name="object 20"/>
            <p:cNvSpPr/>
            <p:nvPr/>
          </p:nvSpPr>
          <p:spPr>
            <a:xfrm>
              <a:off x="6453504" y="4668011"/>
              <a:ext cx="793750" cy="701040"/>
            </a:xfrm>
            <a:custGeom>
              <a:avLst/>
              <a:gdLst/>
              <a:ahLst/>
              <a:cxnLst/>
              <a:rect l="l" t="t" r="r" b="b"/>
              <a:pathLst>
                <a:path w="793750" h="701039">
                  <a:moveTo>
                    <a:pt x="568451" y="0"/>
                  </a:moveTo>
                  <a:lnTo>
                    <a:pt x="225297" y="0"/>
                  </a:lnTo>
                  <a:lnTo>
                    <a:pt x="211300" y="1865"/>
                  </a:lnTo>
                  <a:lnTo>
                    <a:pt x="178688" y="26797"/>
                  </a:lnTo>
                  <a:lnTo>
                    <a:pt x="7238" y="323596"/>
                  </a:lnTo>
                  <a:lnTo>
                    <a:pt x="0" y="350472"/>
                  </a:lnTo>
                  <a:lnTo>
                    <a:pt x="1809" y="364297"/>
                  </a:lnTo>
                  <a:lnTo>
                    <a:pt x="178688" y="673988"/>
                  </a:lnTo>
                  <a:lnTo>
                    <a:pt x="211300" y="699170"/>
                  </a:lnTo>
                  <a:lnTo>
                    <a:pt x="225297" y="701039"/>
                  </a:lnTo>
                  <a:lnTo>
                    <a:pt x="568451" y="701039"/>
                  </a:lnTo>
                  <a:lnTo>
                    <a:pt x="606349" y="685288"/>
                  </a:lnTo>
                  <a:lnTo>
                    <a:pt x="786511" y="377443"/>
                  </a:lnTo>
                  <a:lnTo>
                    <a:pt x="793750" y="350472"/>
                  </a:lnTo>
                  <a:lnTo>
                    <a:pt x="791940" y="336671"/>
                  </a:lnTo>
                  <a:lnTo>
                    <a:pt x="615061" y="26797"/>
                  </a:lnTo>
                  <a:lnTo>
                    <a:pt x="582449" y="1865"/>
                  </a:lnTo>
                  <a:lnTo>
                    <a:pt x="568451" y="0"/>
                  </a:lnTo>
                  <a:close/>
                </a:path>
              </a:pathLst>
            </a:custGeom>
            <a:solidFill>
              <a:srgbClr val="5EB1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528149" y="4732019"/>
              <a:ext cx="644525" cy="573405"/>
            </a:xfrm>
            <a:custGeom>
              <a:avLst/>
              <a:gdLst/>
              <a:ahLst/>
              <a:cxnLst/>
              <a:rect l="l" t="t" r="r" b="b"/>
              <a:pathLst>
                <a:path w="644525" h="573404">
                  <a:moveTo>
                    <a:pt x="456469" y="0"/>
                  </a:moveTo>
                  <a:lnTo>
                    <a:pt x="187991" y="0"/>
                  </a:lnTo>
                  <a:lnTo>
                    <a:pt x="173904" y="1865"/>
                  </a:lnTo>
                  <a:lnTo>
                    <a:pt x="141382" y="26796"/>
                  </a:lnTo>
                  <a:lnTo>
                    <a:pt x="7143" y="259587"/>
                  </a:lnTo>
                  <a:lnTo>
                    <a:pt x="0" y="286416"/>
                  </a:lnTo>
                  <a:lnTo>
                    <a:pt x="1785" y="300271"/>
                  </a:lnTo>
                  <a:lnTo>
                    <a:pt x="141382" y="545972"/>
                  </a:lnTo>
                  <a:lnTo>
                    <a:pt x="173904" y="571154"/>
                  </a:lnTo>
                  <a:lnTo>
                    <a:pt x="187991" y="573024"/>
                  </a:lnTo>
                  <a:lnTo>
                    <a:pt x="456469" y="573024"/>
                  </a:lnTo>
                  <a:lnTo>
                    <a:pt x="494367" y="557272"/>
                  </a:lnTo>
                  <a:lnTo>
                    <a:pt x="637317" y="313435"/>
                  </a:lnTo>
                  <a:lnTo>
                    <a:pt x="644461" y="286416"/>
                  </a:lnTo>
                  <a:lnTo>
                    <a:pt x="642675" y="272609"/>
                  </a:lnTo>
                  <a:lnTo>
                    <a:pt x="503078" y="26796"/>
                  </a:lnTo>
                  <a:lnTo>
                    <a:pt x="470467" y="1865"/>
                  </a:lnTo>
                  <a:lnTo>
                    <a:pt x="456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787388" y="4889119"/>
            <a:ext cx="127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1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28508" y="5426964"/>
            <a:ext cx="792480" cy="701040"/>
            <a:chOff x="7628508" y="5426964"/>
            <a:chExt cx="792480" cy="701040"/>
          </a:xfrm>
        </p:grpSpPr>
        <p:sp>
          <p:nvSpPr>
            <p:cNvPr id="24" name="object 24"/>
            <p:cNvSpPr/>
            <p:nvPr/>
          </p:nvSpPr>
          <p:spPr>
            <a:xfrm>
              <a:off x="7628508" y="5426964"/>
              <a:ext cx="792480" cy="701040"/>
            </a:xfrm>
            <a:custGeom>
              <a:avLst/>
              <a:gdLst/>
              <a:ahLst/>
              <a:cxnLst/>
              <a:rect l="l" t="t" r="r" b="b"/>
              <a:pathLst>
                <a:path w="792479" h="701039">
                  <a:moveTo>
                    <a:pt x="567309" y="0"/>
                  </a:moveTo>
                  <a:lnTo>
                    <a:pt x="224917" y="0"/>
                  </a:lnTo>
                  <a:lnTo>
                    <a:pt x="210921" y="1865"/>
                  </a:lnTo>
                  <a:lnTo>
                    <a:pt x="178435" y="26797"/>
                  </a:lnTo>
                  <a:lnTo>
                    <a:pt x="7239" y="323596"/>
                  </a:lnTo>
                  <a:lnTo>
                    <a:pt x="0" y="350472"/>
                  </a:lnTo>
                  <a:lnTo>
                    <a:pt x="1809" y="364297"/>
                  </a:lnTo>
                  <a:lnTo>
                    <a:pt x="178435" y="673988"/>
                  </a:lnTo>
                  <a:lnTo>
                    <a:pt x="210921" y="699170"/>
                  </a:lnTo>
                  <a:lnTo>
                    <a:pt x="224917" y="701040"/>
                  </a:lnTo>
                  <a:lnTo>
                    <a:pt x="567309" y="701040"/>
                  </a:lnTo>
                  <a:lnTo>
                    <a:pt x="605153" y="685288"/>
                  </a:lnTo>
                  <a:lnTo>
                    <a:pt x="784987" y="377444"/>
                  </a:lnTo>
                  <a:lnTo>
                    <a:pt x="792226" y="350472"/>
                  </a:lnTo>
                  <a:lnTo>
                    <a:pt x="790416" y="336671"/>
                  </a:lnTo>
                  <a:lnTo>
                    <a:pt x="613791" y="26797"/>
                  </a:lnTo>
                  <a:lnTo>
                    <a:pt x="581304" y="1865"/>
                  </a:lnTo>
                  <a:lnTo>
                    <a:pt x="567309" y="0"/>
                  </a:lnTo>
                  <a:close/>
                </a:path>
              </a:pathLst>
            </a:custGeom>
            <a:solidFill>
              <a:srgbClr val="5EB1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03153" y="5490972"/>
              <a:ext cx="644525" cy="573405"/>
            </a:xfrm>
            <a:custGeom>
              <a:avLst/>
              <a:gdLst/>
              <a:ahLst/>
              <a:cxnLst/>
              <a:rect l="l" t="t" r="r" b="b"/>
              <a:pathLst>
                <a:path w="644525" h="573404">
                  <a:moveTo>
                    <a:pt x="456469" y="0"/>
                  </a:moveTo>
                  <a:lnTo>
                    <a:pt x="187991" y="0"/>
                  </a:lnTo>
                  <a:lnTo>
                    <a:pt x="173904" y="1865"/>
                  </a:lnTo>
                  <a:lnTo>
                    <a:pt x="141382" y="26797"/>
                  </a:lnTo>
                  <a:lnTo>
                    <a:pt x="7143" y="259587"/>
                  </a:lnTo>
                  <a:lnTo>
                    <a:pt x="0" y="286416"/>
                  </a:lnTo>
                  <a:lnTo>
                    <a:pt x="1785" y="300271"/>
                  </a:lnTo>
                  <a:lnTo>
                    <a:pt x="141382" y="545972"/>
                  </a:lnTo>
                  <a:lnTo>
                    <a:pt x="173904" y="571154"/>
                  </a:lnTo>
                  <a:lnTo>
                    <a:pt x="187991" y="573023"/>
                  </a:lnTo>
                  <a:lnTo>
                    <a:pt x="456469" y="573023"/>
                  </a:lnTo>
                  <a:lnTo>
                    <a:pt x="494367" y="557272"/>
                  </a:lnTo>
                  <a:lnTo>
                    <a:pt x="637317" y="313436"/>
                  </a:lnTo>
                  <a:lnTo>
                    <a:pt x="644461" y="286416"/>
                  </a:lnTo>
                  <a:lnTo>
                    <a:pt x="642675" y="272609"/>
                  </a:lnTo>
                  <a:lnTo>
                    <a:pt x="503078" y="26797"/>
                  </a:lnTo>
                  <a:lnTo>
                    <a:pt x="470467" y="1865"/>
                  </a:lnTo>
                  <a:lnTo>
                    <a:pt x="456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961503" y="5648070"/>
            <a:ext cx="127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1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04681" y="4561332"/>
            <a:ext cx="793750" cy="701040"/>
            <a:chOff x="9004681" y="4561332"/>
            <a:chExt cx="793750" cy="701040"/>
          </a:xfrm>
        </p:grpSpPr>
        <p:sp>
          <p:nvSpPr>
            <p:cNvPr id="28" name="object 28"/>
            <p:cNvSpPr/>
            <p:nvPr/>
          </p:nvSpPr>
          <p:spPr>
            <a:xfrm>
              <a:off x="9004681" y="4561332"/>
              <a:ext cx="793750" cy="701040"/>
            </a:xfrm>
            <a:custGeom>
              <a:avLst/>
              <a:gdLst/>
              <a:ahLst/>
              <a:cxnLst/>
              <a:rect l="l" t="t" r="r" b="b"/>
              <a:pathLst>
                <a:path w="793750" h="701039">
                  <a:moveTo>
                    <a:pt x="568451" y="0"/>
                  </a:moveTo>
                  <a:lnTo>
                    <a:pt x="225298" y="0"/>
                  </a:lnTo>
                  <a:lnTo>
                    <a:pt x="211300" y="1865"/>
                  </a:lnTo>
                  <a:lnTo>
                    <a:pt x="178689" y="26796"/>
                  </a:lnTo>
                  <a:lnTo>
                    <a:pt x="7239" y="323595"/>
                  </a:lnTo>
                  <a:lnTo>
                    <a:pt x="0" y="350472"/>
                  </a:lnTo>
                  <a:lnTo>
                    <a:pt x="1809" y="364297"/>
                  </a:lnTo>
                  <a:lnTo>
                    <a:pt x="178689" y="673988"/>
                  </a:lnTo>
                  <a:lnTo>
                    <a:pt x="211300" y="699170"/>
                  </a:lnTo>
                  <a:lnTo>
                    <a:pt x="225298" y="701039"/>
                  </a:lnTo>
                  <a:lnTo>
                    <a:pt x="568451" y="701039"/>
                  </a:lnTo>
                  <a:lnTo>
                    <a:pt x="606349" y="685288"/>
                  </a:lnTo>
                  <a:lnTo>
                    <a:pt x="786511" y="377443"/>
                  </a:lnTo>
                  <a:lnTo>
                    <a:pt x="793750" y="350472"/>
                  </a:lnTo>
                  <a:lnTo>
                    <a:pt x="791940" y="336671"/>
                  </a:lnTo>
                  <a:lnTo>
                    <a:pt x="615061" y="26796"/>
                  </a:lnTo>
                  <a:lnTo>
                    <a:pt x="582449" y="1865"/>
                  </a:lnTo>
                  <a:lnTo>
                    <a:pt x="568451" y="0"/>
                  </a:lnTo>
                  <a:close/>
                </a:path>
              </a:pathLst>
            </a:custGeom>
            <a:solidFill>
              <a:srgbClr val="5EB1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079325" y="4625340"/>
              <a:ext cx="644525" cy="573405"/>
            </a:xfrm>
            <a:custGeom>
              <a:avLst/>
              <a:gdLst/>
              <a:ahLst/>
              <a:cxnLst/>
              <a:rect l="l" t="t" r="r" b="b"/>
              <a:pathLst>
                <a:path w="644525" h="573404">
                  <a:moveTo>
                    <a:pt x="456469" y="0"/>
                  </a:moveTo>
                  <a:lnTo>
                    <a:pt x="187991" y="0"/>
                  </a:lnTo>
                  <a:lnTo>
                    <a:pt x="173904" y="1865"/>
                  </a:lnTo>
                  <a:lnTo>
                    <a:pt x="141382" y="26797"/>
                  </a:lnTo>
                  <a:lnTo>
                    <a:pt x="7143" y="259587"/>
                  </a:lnTo>
                  <a:lnTo>
                    <a:pt x="0" y="286416"/>
                  </a:lnTo>
                  <a:lnTo>
                    <a:pt x="1785" y="300271"/>
                  </a:lnTo>
                  <a:lnTo>
                    <a:pt x="141382" y="545973"/>
                  </a:lnTo>
                  <a:lnTo>
                    <a:pt x="173904" y="571154"/>
                  </a:lnTo>
                  <a:lnTo>
                    <a:pt x="187991" y="573024"/>
                  </a:lnTo>
                  <a:lnTo>
                    <a:pt x="456469" y="573024"/>
                  </a:lnTo>
                  <a:lnTo>
                    <a:pt x="494367" y="557272"/>
                  </a:lnTo>
                  <a:lnTo>
                    <a:pt x="637317" y="313436"/>
                  </a:lnTo>
                  <a:lnTo>
                    <a:pt x="644461" y="286416"/>
                  </a:lnTo>
                  <a:lnTo>
                    <a:pt x="642675" y="272609"/>
                  </a:lnTo>
                  <a:lnTo>
                    <a:pt x="503078" y="26797"/>
                  </a:lnTo>
                  <a:lnTo>
                    <a:pt x="470467" y="1865"/>
                  </a:lnTo>
                  <a:lnTo>
                    <a:pt x="456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9337929" y="4782692"/>
            <a:ext cx="127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1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004681" y="3232404"/>
            <a:ext cx="793750" cy="702945"/>
            <a:chOff x="9004681" y="3232404"/>
            <a:chExt cx="793750" cy="702945"/>
          </a:xfrm>
        </p:grpSpPr>
        <p:sp>
          <p:nvSpPr>
            <p:cNvPr id="32" name="object 32"/>
            <p:cNvSpPr/>
            <p:nvPr/>
          </p:nvSpPr>
          <p:spPr>
            <a:xfrm>
              <a:off x="9004681" y="3232404"/>
              <a:ext cx="793750" cy="702945"/>
            </a:xfrm>
            <a:custGeom>
              <a:avLst/>
              <a:gdLst/>
              <a:ahLst/>
              <a:cxnLst/>
              <a:rect l="l" t="t" r="r" b="b"/>
              <a:pathLst>
                <a:path w="793750" h="702945">
                  <a:moveTo>
                    <a:pt x="568451" y="0"/>
                  </a:moveTo>
                  <a:lnTo>
                    <a:pt x="225298" y="0"/>
                  </a:lnTo>
                  <a:lnTo>
                    <a:pt x="211300" y="1867"/>
                  </a:lnTo>
                  <a:lnTo>
                    <a:pt x="178689" y="26924"/>
                  </a:lnTo>
                  <a:lnTo>
                    <a:pt x="7239" y="324358"/>
                  </a:lnTo>
                  <a:lnTo>
                    <a:pt x="0" y="351186"/>
                  </a:lnTo>
                  <a:lnTo>
                    <a:pt x="1809" y="365041"/>
                  </a:lnTo>
                  <a:lnTo>
                    <a:pt x="178689" y="675513"/>
                  </a:lnTo>
                  <a:lnTo>
                    <a:pt x="211300" y="700694"/>
                  </a:lnTo>
                  <a:lnTo>
                    <a:pt x="225298" y="702563"/>
                  </a:lnTo>
                  <a:lnTo>
                    <a:pt x="568451" y="702563"/>
                  </a:lnTo>
                  <a:lnTo>
                    <a:pt x="606349" y="686812"/>
                  </a:lnTo>
                  <a:lnTo>
                    <a:pt x="786511" y="378206"/>
                  </a:lnTo>
                  <a:lnTo>
                    <a:pt x="793750" y="351186"/>
                  </a:lnTo>
                  <a:lnTo>
                    <a:pt x="791940" y="337379"/>
                  </a:lnTo>
                  <a:lnTo>
                    <a:pt x="615061" y="26924"/>
                  </a:lnTo>
                  <a:lnTo>
                    <a:pt x="582449" y="1867"/>
                  </a:lnTo>
                  <a:lnTo>
                    <a:pt x="568451" y="0"/>
                  </a:lnTo>
                  <a:close/>
                </a:path>
              </a:pathLst>
            </a:custGeom>
            <a:solidFill>
              <a:srgbClr val="5EB1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079325" y="3297936"/>
              <a:ext cx="644525" cy="571500"/>
            </a:xfrm>
            <a:custGeom>
              <a:avLst/>
              <a:gdLst/>
              <a:ahLst/>
              <a:cxnLst/>
              <a:rect l="l" t="t" r="r" b="b"/>
              <a:pathLst>
                <a:path w="644525" h="571500">
                  <a:moveTo>
                    <a:pt x="456469" y="0"/>
                  </a:moveTo>
                  <a:lnTo>
                    <a:pt x="187991" y="0"/>
                  </a:lnTo>
                  <a:lnTo>
                    <a:pt x="173904" y="1865"/>
                  </a:lnTo>
                  <a:lnTo>
                    <a:pt x="141382" y="26797"/>
                  </a:lnTo>
                  <a:lnTo>
                    <a:pt x="7143" y="258825"/>
                  </a:lnTo>
                  <a:lnTo>
                    <a:pt x="0" y="285702"/>
                  </a:lnTo>
                  <a:lnTo>
                    <a:pt x="1785" y="299527"/>
                  </a:lnTo>
                  <a:lnTo>
                    <a:pt x="141382" y="544576"/>
                  </a:lnTo>
                  <a:lnTo>
                    <a:pt x="173904" y="569632"/>
                  </a:lnTo>
                  <a:lnTo>
                    <a:pt x="187991" y="571500"/>
                  </a:lnTo>
                  <a:lnTo>
                    <a:pt x="456469" y="571500"/>
                  </a:lnTo>
                  <a:lnTo>
                    <a:pt x="494367" y="555801"/>
                  </a:lnTo>
                  <a:lnTo>
                    <a:pt x="637317" y="312674"/>
                  </a:lnTo>
                  <a:lnTo>
                    <a:pt x="644461" y="285702"/>
                  </a:lnTo>
                  <a:lnTo>
                    <a:pt x="642675" y="271901"/>
                  </a:lnTo>
                  <a:lnTo>
                    <a:pt x="503078" y="26797"/>
                  </a:lnTo>
                  <a:lnTo>
                    <a:pt x="470467" y="1865"/>
                  </a:lnTo>
                  <a:lnTo>
                    <a:pt x="456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337929" y="3454145"/>
            <a:ext cx="127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20" b="1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6956" y="3450335"/>
            <a:ext cx="2211324" cy="170078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5452" y="307975"/>
            <a:ext cx="47059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Lists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(ACLs)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1139" y="1754772"/>
            <a:ext cx="13102590" cy="1427480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 marR="65405">
              <a:lnSpc>
                <a:spcPct val="100000"/>
              </a:lnSpc>
              <a:spcBef>
                <a:spcPts val="1475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configure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(ACL).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law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specifies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particular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action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taken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matches</a:t>
            </a:r>
            <a:endParaRPr sz="2200">
              <a:latin typeface="Microsoft Sans Serif"/>
              <a:cs typeface="Microsoft Sans Serif"/>
            </a:endParaRPr>
          </a:p>
          <a:p>
            <a:pPr algn="ctr" marL="68580">
              <a:lnSpc>
                <a:spcPct val="100000"/>
              </a:lnSpc>
              <a:spcBef>
                <a:spcPts val="360"/>
              </a:spcBef>
            </a:pP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rule.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300" y="760476"/>
            <a:ext cx="612038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88945" y="4653026"/>
            <a:ext cx="3570604" cy="2979420"/>
            <a:chOff x="2488945" y="4653026"/>
            <a:chExt cx="3570604" cy="2979420"/>
          </a:xfrm>
        </p:grpSpPr>
        <p:sp>
          <p:nvSpPr>
            <p:cNvPr id="6" name="object 6"/>
            <p:cNvSpPr/>
            <p:nvPr/>
          </p:nvSpPr>
          <p:spPr>
            <a:xfrm>
              <a:off x="2501645" y="4665726"/>
              <a:ext cx="3190240" cy="2432685"/>
            </a:xfrm>
            <a:custGeom>
              <a:avLst/>
              <a:gdLst/>
              <a:ahLst/>
              <a:cxnLst/>
              <a:rect l="l" t="t" r="r" b="b"/>
              <a:pathLst>
                <a:path w="3190240" h="2432684">
                  <a:moveTo>
                    <a:pt x="0" y="243204"/>
                  </a:moveTo>
                  <a:lnTo>
                    <a:pt x="4236" y="199476"/>
                  </a:lnTo>
                  <a:lnTo>
                    <a:pt x="16453" y="158323"/>
                  </a:lnTo>
                  <a:lnTo>
                    <a:pt x="35908" y="120433"/>
                  </a:lnTo>
                  <a:lnTo>
                    <a:pt x="61860" y="86491"/>
                  </a:lnTo>
                  <a:lnTo>
                    <a:pt x="93568" y="57183"/>
                  </a:lnTo>
                  <a:lnTo>
                    <a:pt x="130292" y="33194"/>
                  </a:lnTo>
                  <a:lnTo>
                    <a:pt x="171290" y="15210"/>
                  </a:lnTo>
                  <a:lnTo>
                    <a:pt x="215821" y="3916"/>
                  </a:lnTo>
                  <a:lnTo>
                    <a:pt x="263144" y="0"/>
                  </a:lnTo>
                  <a:lnTo>
                    <a:pt x="2926588" y="0"/>
                  </a:lnTo>
                  <a:lnTo>
                    <a:pt x="2973910" y="3916"/>
                  </a:lnTo>
                  <a:lnTo>
                    <a:pt x="3018441" y="15210"/>
                  </a:lnTo>
                  <a:lnTo>
                    <a:pt x="3059439" y="33194"/>
                  </a:lnTo>
                  <a:lnTo>
                    <a:pt x="3096163" y="57183"/>
                  </a:lnTo>
                  <a:lnTo>
                    <a:pt x="3127871" y="86491"/>
                  </a:lnTo>
                  <a:lnTo>
                    <a:pt x="3153823" y="120433"/>
                  </a:lnTo>
                  <a:lnTo>
                    <a:pt x="3173278" y="158323"/>
                  </a:lnTo>
                  <a:lnTo>
                    <a:pt x="3185495" y="199476"/>
                  </a:lnTo>
                  <a:lnTo>
                    <a:pt x="3189732" y="243204"/>
                  </a:lnTo>
                  <a:lnTo>
                    <a:pt x="3189732" y="2189099"/>
                  </a:lnTo>
                  <a:lnTo>
                    <a:pt x="3185495" y="2232827"/>
                  </a:lnTo>
                  <a:lnTo>
                    <a:pt x="3173278" y="2273980"/>
                  </a:lnTo>
                  <a:lnTo>
                    <a:pt x="3153823" y="2311870"/>
                  </a:lnTo>
                  <a:lnTo>
                    <a:pt x="3127871" y="2345812"/>
                  </a:lnTo>
                  <a:lnTo>
                    <a:pt x="3096163" y="2375120"/>
                  </a:lnTo>
                  <a:lnTo>
                    <a:pt x="3059439" y="2399109"/>
                  </a:lnTo>
                  <a:lnTo>
                    <a:pt x="3018441" y="2417093"/>
                  </a:lnTo>
                  <a:lnTo>
                    <a:pt x="2973910" y="2428387"/>
                  </a:lnTo>
                  <a:lnTo>
                    <a:pt x="2926588" y="2432304"/>
                  </a:lnTo>
                  <a:lnTo>
                    <a:pt x="263144" y="2432304"/>
                  </a:lnTo>
                  <a:lnTo>
                    <a:pt x="215821" y="2428387"/>
                  </a:lnTo>
                  <a:lnTo>
                    <a:pt x="171290" y="2417093"/>
                  </a:lnTo>
                  <a:lnTo>
                    <a:pt x="130292" y="2399109"/>
                  </a:lnTo>
                  <a:lnTo>
                    <a:pt x="93568" y="2375120"/>
                  </a:lnTo>
                  <a:lnTo>
                    <a:pt x="61860" y="2345812"/>
                  </a:lnTo>
                  <a:lnTo>
                    <a:pt x="35908" y="2311870"/>
                  </a:lnTo>
                  <a:lnTo>
                    <a:pt x="16453" y="2273980"/>
                  </a:lnTo>
                  <a:lnTo>
                    <a:pt x="4236" y="2232827"/>
                  </a:lnTo>
                  <a:lnTo>
                    <a:pt x="0" y="2189099"/>
                  </a:lnTo>
                  <a:lnTo>
                    <a:pt x="0" y="243204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10305" y="6576822"/>
              <a:ext cx="2836545" cy="1042669"/>
            </a:xfrm>
            <a:custGeom>
              <a:avLst/>
              <a:gdLst/>
              <a:ahLst/>
              <a:cxnLst/>
              <a:rect l="l" t="t" r="r" b="b"/>
              <a:pathLst>
                <a:path w="2836545" h="1042670">
                  <a:moveTo>
                    <a:pt x="2723388" y="0"/>
                  </a:moveTo>
                  <a:lnTo>
                    <a:pt x="112776" y="0"/>
                  </a:lnTo>
                  <a:lnTo>
                    <a:pt x="68901" y="8183"/>
                  </a:lnTo>
                  <a:lnTo>
                    <a:pt x="33051" y="30511"/>
                  </a:lnTo>
                  <a:lnTo>
                    <a:pt x="8870" y="63650"/>
                  </a:lnTo>
                  <a:lnTo>
                    <a:pt x="0" y="104266"/>
                  </a:lnTo>
                  <a:lnTo>
                    <a:pt x="0" y="938148"/>
                  </a:lnTo>
                  <a:lnTo>
                    <a:pt x="8870" y="978765"/>
                  </a:lnTo>
                  <a:lnTo>
                    <a:pt x="33051" y="1011904"/>
                  </a:lnTo>
                  <a:lnTo>
                    <a:pt x="68901" y="1034232"/>
                  </a:lnTo>
                  <a:lnTo>
                    <a:pt x="112776" y="1042415"/>
                  </a:lnTo>
                  <a:lnTo>
                    <a:pt x="2723388" y="1042415"/>
                  </a:lnTo>
                  <a:lnTo>
                    <a:pt x="2767262" y="1034232"/>
                  </a:lnTo>
                  <a:lnTo>
                    <a:pt x="2803112" y="1011904"/>
                  </a:lnTo>
                  <a:lnTo>
                    <a:pt x="2827293" y="978765"/>
                  </a:lnTo>
                  <a:lnTo>
                    <a:pt x="2836164" y="938148"/>
                  </a:lnTo>
                  <a:lnTo>
                    <a:pt x="2836164" y="104266"/>
                  </a:lnTo>
                  <a:lnTo>
                    <a:pt x="2827293" y="63650"/>
                  </a:lnTo>
                  <a:lnTo>
                    <a:pt x="2803112" y="30511"/>
                  </a:lnTo>
                  <a:lnTo>
                    <a:pt x="2767262" y="8183"/>
                  </a:lnTo>
                  <a:lnTo>
                    <a:pt x="272338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10305" y="6576822"/>
              <a:ext cx="2836545" cy="1042669"/>
            </a:xfrm>
            <a:custGeom>
              <a:avLst/>
              <a:gdLst/>
              <a:ahLst/>
              <a:cxnLst/>
              <a:rect l="l" t="t" r="r" b="b"/>
              <a:pathLst>
                <a:path w="2836545" h="1042670">
                  <a:moveTo>
                    <a:pt x="0" y="104266"/>
                  </a:moveTo>
                  <a:lnTo>
                    <a:pt x="8870" y="63650"/>
                  </a:lnTo>
                  <a:lnTo>
                    <a:pt x="33051" y="30511"/>
                  </a:lnTo>
                  <a:lnTo>
                    <a:pt x="68901" y="8183"/>
                  </a:lnTo>
                  <a:lnTo>
                    <a:pt x="112776" y="0"/>
                  </a:lnTo>
                  <a:lnTo>
                    <a:pt x="2723388" y="0"/>
                  </a:lnTo>
                  <a:lnTo>
                    <a:pt x="2767262" y="8183"/>
                  </a:lnTo>
                  <a:lnTo>
                    <a:pt x="2803112" y="30511"/>
                  </a:lnTo>
                  <a:lnTo>
                    <a:pt x="2827293" y="63650"/>
                  </a:lnTo>
                  <a:lnTo>
                    <a:pt x="2836164" y="104266"/>
                  </a:lnTo>
                  <a:lnTo>
                    <a:pt x="2836164" y="938148"/>
                  </a:lnTo>
                  <a:lnTo>
                    <a:pt x="2827293" y="978765"/>
                  </a:lnTo>
                  <a:lnTo>
                    <a:pt x="2803112" y="1011904"/>
                  </a:lnTo>
                  <a:lnTo>
                    <a:pt x="2767262" y="1034232"/>
                  </a:lnTo>
                  <a:lnTo>
                    <a:pt x="2723388" y="1042415"/>
                  </a:lnTo>
                  <a:lnTo>
                    <a:pt x="112776" y="1042415"/>
                  </a:lnTo>
                  <a:lnTo>
                    <a:pt x="68901" y="1034232"/>
                  </a:lnTo>
                  <a:lnTo>
                    <a:pt x="33051" y="1011904"/>
                  </a:lnTo>
                  <a:lnTo>
                    <a:pt x="8870" y="978765"/>
                  </a:lnTo>
                  <a:lnTo>
                    <a:pt x="0" y="938148"/>
                  </a:lnTo>
                  <a:lnTo>
                    <a:pt x="0" y="10426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6472682" y="4131817"/>
            <a:ext cx="3570604" cy="2979420"/>
            <a:chOff x="6472682" y="4131817"/>
            <a:chExt cx="3570604" cy="2979420"/>
          </a:xfrm>
        </p:grpSpPr>
        <p:sp>
          <p:nvSpPr>
            <p:cNvPr id="10" name="object 10"/>
            <p:cNvSpPr/>
            <p:nvPr/>
          </p:nvSpPr>
          <p:spPr>
            <a:xfrm>
              <a:off x="6485382" y="4665725"/>
              <a:ext cx="3190240" cy="2432685"/>
            </a:xfrm>
            <a:custGeom>
              <a:avLst/>
              <a:gdLst/>
              <a:ahLst/>
              <a:cxnLst/>
              <a:rect l="l" t="t" r="r" b="b"/>
              <a:pathLst>
                <a:path w="3190240" h="2432684">
                  <a:moveTo>
                    <a:pt x="0" y="243204"/>
                  </a:moveTo>
                  <a:lnTo>
                    <a:pt x="4236" y="199476"/>
                  </a:lnTo>
                  <a:lnTo>
                    <a:pt x="16453" y="158323"/>
                  </a:lnTo>
                  <a:lnTo>
                    <a:pt x="35908" y="120433"/>
                  </a:lnTo>
                  <a:lnTo>
                    <a:pt x="61860" y="86491"/>
                  </a:lnTo>
                  <a:lnTo>
                    <a:pt x="93568" y="57183"/>
                  </a:lnTo>
                  <a:lnTo>
                    <a:pt x="130292" y="33194"/>
                  </a:lnTo>
                  <a:lnTo>
                    <a:pt x="171290" y="15210"/>
                  </a:lnTo>
                  <a:lnTo>
                    <a:pt x="215821" y="3916"/>
                  </a:lnTo>
                  <a:lnTo>
                    <a:pt x="263143" y="0"/>
                  </a:lnTo>
                  <a:lnTo>
                    <a:pt x="2926588" y="0"/>
                  </a:lnTo>
                  <a:lnTo>
                    <a:pt x="2973910" y="3916"/>
                  </a:lnTo>
                  <a:lnTo>
                    <a:pt x="3018441" y="15210"/>
                  </a:lnTo>
                  <a:lnTo>
                    <a:pt x="3059439" y="33194"/>
                  </a:lnTo>
                  <a:lnTo>
                    <a:pt x="3096163" y="57183"/>
                  </a:lnTo>
                  <a:lnTo>
                    <a:pt x="3127871" y="86491"/>
                  </a:lnTo>
                  <a:lnTo>
                    <a:pt x="3153823" y="120433"/>
                  </a:lnTo>
                  <a:lnTo>
                    <a:pt x="3173278" y="158323"/>
                  </a:lnTo>
                  <a:lnTo>
                    <a:pt x="3185495" y="199476"/>
                  </a:lnTo>
                  <a:lnTo>
                    <a:pt x="3189732" y="243204"/>
                  </a:lnTo>
                  <a:lnTo>
                    <a:pt x="3189732" y="2189099"/>
                  </a:lnTo>
                  <a:lnTo>
                    <a:pt x="3185495" y="2232827"/>
                  </a:lnTo>
                  <a:lnTo>
                    <a:pt x="3173278" y="2273980"/>
                  </a:lnTo>
                  <a:lnTo>
                    <a:pt x="3153823" y="2311870"/>
                  </a:lnTo>
                  <a:lnTo>
                    <a:pt x="3127871" y="2345812"/>
                  </a:lnTo>
                  <a:lnTo>
                    <a:pt x="3096163" y="2375120"/>
                  </a:lnTo>
                  <a:lnTo>
                    <a:pt x="3059439" y="2399109"/>
                  </a:lnTo>
                  <a:lnTo>
                    <a:pt x="3018441" y="2417093"/>
                  </a:lnTo>
                  <a:lnTo>
                    <a:pt x="2973910" y="2428387"/>
                  </a:lnTo>
                  <a:lnTo>
                    <a:pt x="2926588" y="2432304"/>
                  </a:lnTo>
                  <a:lnTo>
                    <a:pt x="263143" y="2432304"/>
                  </a:lnTo>
                  <a:lnTo>
                    <a:pt x="215821" y="2428387"/>
                  </a:lnTo>
                  <a:lnTo>
                    <a:pt x="171290" y="2417093"/>
                  </a:lnTo>
                  <a:lnTo>
                    <a:pt x="130292" y="2399109"/>
                  </a:lnTo>
                  <a:lnTo>
                    <a:pt x="93568" y="2375120"/>
                  </a:lnTo>
                  <a:lnTo>
                    <a:pt x="61860" y="2345812"/>
                  </a:lnTo>
                  <a:lnTo>
                    <a:pt x="35908" y="2311870"/>
                  </a:lnTo>
                  <a:lnTo>
                    <a:pt x="16453" y="2273980"/>
                  </a:lnTo>
                  <a:lnTo>
                    <a:pt x="4236" y="2232827"/>
                  </a:lnTo>
                  <a:lnTo>
                    <a:pt x="0" y="2189099"/>
                  </a:lnTo>
                  <a:lnTo>
                    <a:pt x="0" y="243204"/>
                  </a:lnTo>
                  <a:close/>
                </a:path>
              </a:pathLst>
            </a:custGeom>
            <a:ln w="253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94042" y="4144517"/>
              <a:ext cx="2836545" cy="1042669"/>
            </a:xfrm>
            <a:custGeom>
              <a:avLst/>
              <a:gdLst/>
              <a:ahLst/>
              <a:cxnLst/>
              <a:rect l="l" t="t" r="r" b="b"/>
              <a:pathLst>
                <a:path w="2836545" h="1042670">
                  <a:moveTo>
                    <a:pt x="2723387" y="0"/>
                  </a:moveTo>
                  <a:lnTo>
                    <a:pt x="112775" y="0"/>
                  </a:lnTo>
                  <a:lnTo>
                    <a:pt x="68901" y="8183"/>
                  </a:lnTo>
                  <a:lnTo>
                    <a:pt x="33051" y="30511"/>
                  </a:lnTo>
                  <a:lnTo>
                    <a:pt x="8870" y="63650"/>
                  </a:lnTo>
                  <a:lnTo>
                    <a:pt x="0" y="104267"/>
                  </a:lnTo>
                  <a:lnTo>
                    <a:pt x="0" y="938149"/>
                  </a:lnTo>
                  <a:lnTo>
                    <a:pt x="8870" y="978765"/>
                  </a:lnTo>
                  <a:lnTo>
                    <a:pt x="33051" y="1011904"/>
                  </a:lnTo>
                  <a:lnTo>
                    <a:pt x="68901" y="1034232"/>
                  </a:lnTo>
                  <a:lnTo>
                    <a:pt x="112775" y="1042416"/>
                  </a:lnTo>
                  <a:lnTo>
                    <a:pt x="2723387" y="1042416"/>
                  </a:lnTo>
                  <a:lnTo>
                    <a:pt x="2767262" y="1034232"/>
                  </a:lnTo>
                  <a:lnTo>
                    <a:pt x="2803112" y="1011904"/>
                  </a:lnTo>
                  <a:lnTo>
                    <a:pt x="2827293" y="978765"/>
                  </a:lnTo>
                  <a:lnTo>
                    <a:pt x="2836163" y="938149"/>
                  </a:lnTo>
                  <a:lnTo>
                    <a:pt x="2836163" y="104267"/>
                  </a:lnTo>
                  <a:lnTo>
                    <a:pt x="2827293" y="63650"/>
                  </a:lnTo>
                  <a:lnTo>
                    <a:pt x="2803112" y="30511"/>
                  </a:lnTo>
                  <a:lnTo>
                    <a:pt x="2767262" y="8183"/>
                  </a:lnTo>
                  <a:lnTo>
                    <a:pt x="272338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94042" y="4144517"/>
              <a:ext cx="2836545" cy="1042669"/>
            </a:xfrm>
            <a:custGeom>
              <a:avLst/>
              <a:gdLst/>
              <a:ahLst/>
              <a:cxnLst/>
              <a:rect l="l" t="t" r="r" b="b"/>
              <a:pathLst>
                <a:path w="2836545" h="1042670">
                  <a:moveTo>
                    <a:pt x="0" y="104267"/>
                  </a:moveTo>
                  <a:lnTo>
                    <a:pt x="8870" y="63650"/>
                  </a:lnTo>
                  <a:lnTo>
                    <a:pt x="33051" y="30511"/>
                  </a:lnTo>
                  <a:lnTo>
                    <a:pt x="68901" y="8183"/>
                  </a:lnTo>
                  <a:lnTo>
                    <a:pt x="112775" y="0"/>
                  </a:lnTo>
                  <a:lnTo>
                    <a:pt x="2723387" y="0"/>
                  </a:lnTo>
                  <a:lnTo>
                    <a:pt x="2767262" y="8183"/>
                  </a:lnTo>
                  <a:lnTo>
                    <a:pt x="2803112" y="30511"/>
                  </a:lnTo>
                  <a:lnTo>
                    <a:pt x="2827293" y="63650"/>
                  </a:lnTo>
                  <a:lnTo>
                    <a:pt x="2836163" y="104267"/>
                  </a:lnTo>
                  <a:lnTo>
                    <a:pt x="2836163" y="938149"/>
                  </a:lnTo>
                  <a:lnTo>
                    <a:pt x="2827293" y="978765"/>
                  </a:lnTo>
                  <a:lnTo>
                    <a:pt x="2803112" y="1011904"/>
                  </a:lnTo>
                  <a:lnTo>
                    <a:pt x="2767262" y="1034232"/>
                  </a:lnTo>
                  <a:lnTo>
                    <a:pt x="2723387" y="1042416"/>
                  </a:lnTo>
                  <a:lnTo>
                    <a:pt x="112775" y="1042416"/>
                  </a:lnTo>
                  <a:lnTo>
                    <a:pt x="68901" y="1034232"/>
                  </a:lnTo>
                  <a:lnTo>
                    <a:pt x="33051" y="1011904"/>
                  </a:lnTo>
                  <a:lnTo>
                    <a:pt x="8870" y="978765"/>
                  </a:lnTo>
                  <a:lnTo>
                    <a:pt x="0" y="938149"/>
                  </a:lnTo>
                  <a:lnTo>
                    <a:pt x="0" y="10426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0456418" y="4653026"/>
            <a:ext cx="3570604" cy="2979420"/>
            <a:chOff x="10456418" y="4653026"/>
            <a:chExt cx="3570604" cy="2979420"/>
          </a:xfrm>
        </p:grpSpPr>
        <p:sp>
          <p:nvSpPr>
            <p:cNvPr id="14" name="object 14"/>
            <p:cNvSpPr/>
            <p:nvPr/>
          </p:nvSpPr>
          <p:spPr>
            <a:xfrm>
              <a:off x="10469118" y="4665726"/>
              <a:ext cx="3190240" cy="2432685"/>
            </a:xfrm>
            <a:custGeom>
              <a:avLst/>
              <a:gdLst/>
              <a:ahLst/>
              <a:cxnLst/>
              <a:rect l="l" t="t" r="r" b="b"/>
              <a:pathLst>
                <a:path w="3190240" h="2432684">
                  <a:moveTo>
                    <a:pt x="0" y="243204"/>
                  </a:moveTo>
                  <a:lnTo>
                    <a:pt x="4939" y="194177"/>
                  </a:lnTo>
                  <a:lnTo>
                    <a:pt x="19105" y="148518"/>
                  </a:lnTo>
                  <a:lnTo>
                    <a:pt x="41523" y="107205"/>
                  </a:lnTo>
                  <a:lnTo>
                    <a:pt x="71215" y="71215"/>
                  </a:lnTo>
                  <a:lnTo>
                    <a:pt x="107205" y="41523"/>
                  </a:lnTo>
                  <a:lnTo>
                    <a:pt x="148518" y="19105"/>
                  </a:lnTo>
                  <a:lnTo>
                    <a:pt x="194177" y="4939"/>
                  </a:lnTo>
                  <a:lnTo>
                    <a:pt x="243204" y="0"/>
                  </a:lnTo>
                  <a:lnTo>
                    <a:pt x="2946526" y="0"/>
                  </a:lnTo>
                  <a:lnTo>
                    <a:pt x="2995554" y="4939"/>
                  </a:lnTo>
                  <a:lnTo>
                    <a:pt x="3041213" y="19105"/>
                  </a:lnTo>
                  <a:lnTo>
                    <a:pt x="3082526" y="41523"/>
                  </a:lnTo>
                  <a:lnTo>
                    <a:pt x="3118516" y="71215"/>
                  </a:lnTo>
                  <a:lnTo>
                    <a:pt x="3148208" y="107205"/>
                  </a:lnTo>
                  <a:lnTo>
                    <a:pt x="3170626" y="148518"/>
                  </a:lnTo>
                  <a:lnTo>
                    <a:pt x="3184792" y="194177"/>
                  </a:lnTo>
                  <a:lnTo>
                    <a:pt x="3189731" y="243204"/>
                  </a:lnTo>
                  <a:lnTo>
                    <a:pt x="3189731" y="2189099"/>
                  </a:lnTo>
                  <a:lnTo>
                    <a:pt x="3184792" y="2238126"/>
                  </a:lnTo>
                  <a:lnTo>
                    <a:pt x="3170626" y="2283785"/>
                  </a:lnTo>
                  <a:lnTo>
                    <a:pt x="3148208" y="2325098"/>
                  </a:lnTo>
                  <a:lnTo>
                    <a:pt x="3118516" y="2361088"/>
                  </a:lnTo>
                  <a:lnTo>
                    <a:pt x="3082526" y="2390780"/>
                  </a:lnTo>
                  <a:lnTo>
                    <a:pt x="3041213" y="2413198"/>
                  </a:lnTo>
                  <a:lnTo>
                    <a:pt x="2995554" y="2427364"/>
                  </a:lnTo>
                  <a:lnTo>
                    <a:pt x="2946526" y="2432304"/>
                  </a:lnTo>
                  <a:lnTo>
                    <a:pt x="243204" y="2432304"/>
                  </a:lnTo>
                  <a:lnTo>
                    <a:pt x="194177" y="2427364"/>
                  </a:lnTo>
                  <a:lnTo>
                    <a:pt x="148518" y="2413198"/>
                  </a:lnTo>
                  <a:lnTo>
                    <a:pt x="107205" y="2390780"/>
                  </a:lnTo>
                  <a:lnTo>
                    <a:pt x="71215" y="2361088"/>
                  </a:lnTo>
                  <a:lnTo>
                    <a:pt x="41523" y="2325098"/>
                  </a:lnTo>
                  <a:lnTo>
                    <a:pt x="19105" y="2283785"/>
                  </a:lnTo>
                  <a:lnTo>
                    <a:pt x="4939" y="2238126"/>
                  </a:lnTo>
                  <a:lnTo>
                    <a:pt x="0" y="2189099"/>
                  </a:lnTo>
                  <a:lnTo>
                    <a:pt x="0" y="243204"/>
                  </a:lnTo>
                  <a:close/>
                </a:path>
              </a:pathLst>
            </a:custGeom>
            <a:ln w="25399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77778" y="6576822"/>
              <a:ext cx="2836545" cy="1042669"/>
            </a:xfrm>
            <a:custGeom>
              <a:avLst/>
              <a:gdLst/>
              <a:ahLst/>
              <a:cxnLst/>
              <a:rect l="l" t="t" r="r" b="b"/>
              <a:pathLst>
                <a:path w="2836544" h="1042670">
                  <a:moveTo>
                    <a:pt x="2723387" y="0"/>
                  </a:moveTo>
                  <a:lnTo>
                    <a:pt x="112775" y="0"/>
                  </a:lnTo>
                  <a:lnTo>
                    <a:pt x="68901" y="8183"/>
                  </a:lnTo>
                  <a:lnTo>
                    <a:pt x="33051" y="30511"/>
                  </a:lnTo>
                  <a:lnTo>
                    <a:pt x="8870" y="63650"/>
                  </a:lnTo>
                  <a:lnTo>
                    <a:pt x="0" y="104266"/>
                  </a:lnTo>
                  <a:lnTo>
                    <a:pt x="0" y="938148"/>
                  </a:lnTo>
                  <a:lnTo>
                    <a:pt x="8870" y="978765"/>
                  </a:lnTo>
                  <a:lnTo>
                    <a:pt x="33051" y="1011904"/>
                  </a:lnTo>
                  <a:lnTo>
                    <a:pt x="68901" y="1034232"/>
                  </a:lnTo>
                  <a:lnTo>
                    <a:pt x="112775" y="1042415"/>
                  </a:lnTo>
                  <a:lnTo>
                    <a:pt x="2723387" y="1042415"/>
                  </a:lnTo>
                  <a:lnTo>
                    <a:pt x="2767262" y="1034232"/>
                  </a:lnTo>
                  <a:lnTo>
                    <a:pt x="2803112" y="1011904"/>
                  </a:lnTo>
                  <a:lnTo>
                    <a:pt x="2827293" y="978765"/>
                  </a:lnTo>
                  <a:lnTo>
                    <a:pt x="2836164" y="938148"/>
                  </a:lnTo>
                  <a:lnTo>
                    <a:pt x="2836164" y="104266"/>
                  </a:lnTo>
                  <a:lnTo>
                    <a:pt x="2827293" y="63650"/>
                  </a:lnTo>
                  <a:lnTo>
                    <a:pt x="2803112" y="30511"/>
                  </a:lnTo>
                  <a:lnTo>
                    <a:pt x="2767262" y="8183"/>
                  </a:lnTo>
                  <a:lnTo>
                    <a:pt x="272338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177778" y="6576822"/>
              <a:ext cx="2836545" cy="1042669"/>
            </a:xfrm>
            <a:custGeom>
              <a:avLst/>
              <a:gdLst/>
              <a:ahLst/>
              <a:cxnLst/>
              <a:rect l="l" t="t" r="r" b="b"/>
              <a:pathLst>
                <a:path w="2836544" h="1042670">
                  <a:moveTo>
                    <a:pt x="0" y="104266"/>
                  </a:moveTo>
                  <a:lnTo>
                    <a:pt x="8870" y="63650"/>
                  </a:lnTo>
                  <a:lnTo>
                    <a:pt x="33051" y="30511"/>
                  </a:lnTo>
                  <a:lnTo>
                    <a:pt x="68901" y="8183"/>
                  </a:lnTo>
                  <a:lnTo>
                    <a:pt x="112775" y="0"/>
                  </a:lnTo>
                  <a:lnTo>
                    <a:pt x="2723387" y="0"/>
                  </a:lnTo>
                  <a:lnTo>
                    <a:pt x="2767262" y="8183"/>
                  </a:lnTo>
                  <a:lnTo>
                    <a:pt x="2803112" y="30511"/>
                  </a:lnTo>
                  <a:lnTo>
                    <a:pt x="2827293" y="63650"/>
                  </a:lnTo>
                  <a:lnTo>
                    <a:pt x="2836164" y="104266"/>
                  </a:lnTo>
                  <a:lnTo>
                    <a:pt x="2836164" y="938148"/>
                  </a:lnTo>
                  <a:lnTo>
                    <a:pt x="2827293" y="978765"/>
                  </a:lnTo>
                  <a:lnTo>
                    <a:pt x="2803112" y="1011904"/>
                  </a:lnTo>
                  <a:lnTo>
                    <a:pt x="2767262" y="1034232"/>
                  </a:lnTo>
                  <a:lnTo>
                    <a:pt x="2723387" y="1042415"/>
                  </a:lnTo>
                  <a:lnTo>
                    <a:pt x="112775" y="1042415"/>
                  </a:lnTo>
                  <a:lnTo>
                    <a:pt x="68901" y="1034232"/>
                  </a:lnTo>
                  <a:lnTo>
                    <a:pt x="33051" y="1011904"/>
                  </a:lnTo>
                  <a:lnTo>
                    <a:pt x="8870" y="978765"/>
                  </a:lnTo>
                  <a:lnTo>
                    <a:pt x="0" y="938148"/>
                  </a:lnTo>
                  <a:lnTo>
                    <a:pt x="0" y="1042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027170" y="6902322"/>
            <a:ext cx="10775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11159" y="4469638"/>
            <a:ext cx="10775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95531" y="6902322"/>
            <a:ext cx="10775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22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50463" y="5665723"/>
            <a:ext cx="13423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filter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56195" y="5620003"/>
            <a:ext cx="182562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629920" marR="5080" indent="-617220">
              <a:lnSpc>
                <a:spcPct val="100499"/>
              </a:lnSpc>
              <a:spcBef>
                <a:spcPts val="80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ID</a:t>
            </a:r>
            <a:r>
              <a:rPr dirty="0" sz="22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60048" y="5279517"/>
            <a:ext cx="2005964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95300" marR="5080" indent="-483234">
              <a:lnSpc>
                <a:spcPct val="100499"/>
              </a:lnSpc>
              <a:spcBef>
                <a:spcPts val="80"/>
              </a:spcBef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6764" y="306451"/>
            <a:ext cx="3523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Stateless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7420" y="1930145"/>
            <a:ext cx="102800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stateless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most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basic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form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firewall.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ensures: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60445" y="3816350"/>
            <a:ext cx="1605915" cy="947419"/>
            <a:chOff x="3060445" y="3816350"/>
            <a:chExt cx="1605915" cy="947419"/>
          </a:xfrm>
        </p:grpSpPr>
        <p:sp>
          <p:nvSpPr>
            <p:cNvPr id="6" name="object 6"/>
            <p:cNvSpPr/>
            <p:nvPr/>
          </p:nvSpPr>
          <p:spPr>
            <a:xfrm>
              <a:off x="4003547" y="4283963"/>
              <a:ext cx="657860" cy="5080"/>
            </a:xfrm>
            <a:custGeom>
              <a:avLst/>
              <a:gdLst/>
              <a:ahLst/>
              <a:cxnLst/>
              <a:rect l="l" t="t" r="r" b="b"/>
              <a:pathLst>
                <a:path w="657860" h="5079">
                  <a:moveTo>
                    <a:pt x="0" y="4825"/>
                  </a:moveTo>
                  <a:lnTo>
                    <a:pt x="657860" y="0"/>
                  </a:lnTo>
                </a:path>
              </a:pathLst>
            </a:custGeom>
            <a:ln w="9524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73145" y="3829050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465581" y="0"/>
                  </a:moveTo>
                  <a:lnTo>
                    <a:pt x="417972" y="2379"/>
                  </a:lnTo>
                  <a:lnTo>
                    <a:pt x="371739" y="9365"/>
                  </a:lnTo>
                  <a:lnTo>
                    <a:pt x="327116" y="20723"/>
                  </a:lnTo>
                  <a:lnTo>
                    <a:pt x="284339" y="36224"/>
                  </a:lnTo>
                  <a:lnTo>
                    <a:pt x="243639" y="55636"/>
                  </a:lnTo>
                  <a:lnTo>
                    <a:pt x="205252" y="78726"/>
                  </a:lnTo>
                  <a:lnTo>
                    <a:pt x="169411" y="105263"/>
                  </a:lnTo>
                  <a:lnTo>
                    <a:pt x="136350" y="135016"/>
                  </a:lnTo>
                  <a:lnTo>
                    <a:pt x="106302" y="167753"/>
                  </a:lnTo>
                  <a:lnTo>
                    <a:pt x="79503" y="203243"/>
                  </a:lnTo>
                  <a:lnTo>
                    <a:pt x="56184" y="241253"/>
                  </a:lnTo>
                  <a:lnTo>
                    <a:pt x="36581" y="281553"/>
                  </a:lnTo>
                  <a:lnTo>
                    <a:pt x="20928" y="323909"/>
                  </a:lnTo>
                  <a:lnTo>
                    <a:pt x="9457" y="368092"/>
                  </a:lnTo>
                  <a:lnTo>
                    <a:pt x="2403" y="413870"/>
                  </a:lnTo>
                  <a:lnTo>
                    <a:pt x="0" y="461010"/>
                  </a:lnTo>
                  <a:lnTo>
                    <a:pt x="2403" y="508149"/>
                  </a:lnTo>
                  <a:lnTo>
                    <a:pt x="9457" y="553927"/>
                  </a:lnTo>
                  <a:lnTo>
                    <a:pt x="20928" y="598110"/>
                  </a:lnTo>
                  <a:lnTo>
                    <a:pt x="36581" y="640466"/>
                  </a:lnTo>
                  <a:lnTo>
                    <a:pt x="56184" y="680766"/>
                  </a:lnTo>
                  <a:lnTo>
                    <a:pt x="79503" y="718776"/>
                  </a:lnTo>
                  <a:lnTo>
                    <a:pt x="106302" y="754266"/>
                  </a:lnTo>
                  <a:lnTo>
                    <a:pt x="136350" y="787003"/>
                  </a:lnTo>
                  <a:lnTo>
                    <a:pt x="169411" y="816756"/>
                  </a:lnTo>
                  <a:lnTo>
                    <a:pt x="205252" y="843293"/>
                  </a:lnTo>
                  <a:lnTo>
                    <a:pt x="243639" y="866383"/>
                  </a:lnTo>
                  <a:lnTo>
                    <a:pt x="284339" y="885795"/>
                  </a:lnTo>
                  <a:lnTo>
                    <a:pt x="327116" y="901296"/>
                  </a:lnTo>
                  <a:lnTo>
                    <a:pt x="371739" y="912654"/>
                  </a:lnTo>
                  <a:lnTo>
                    <a:pt x="417972" y="919640"/>
                  </a:lnTo>
                  <a:lnTo>
                    <a:pt x="465581" y="922020"/>
                  </a:lnTo>
                  <a:lnTo>
                    <a:pt x="513191" y="919640"/>
                  </a:lnTo>
                  <a:lnTo>
                    <a:pt x="559424" y="912654"/>
                  </a:lnTo>
                  <a:lnTo>
                    <a:pt x="604047" y="901296"/>
                  </a:lnTo>
                  <a:lnTo>
                    <a:pt x="646824" y="885795"/>
                  </a:lnTo>
                  <a:lnTo>
                    <a:pt x="687524" y="866383"/>
                  </a:lnTo>
                  <a:lnTo>
                    <a:pt x="725911" y="843293"/>
                  </a:lnTo>
                  <a:lnTo>
                    <a:pt x="761752" y="816756"/>
                  </a:lnTo>
                  <a:lnTo>
                    <a:pt x="794813" y="787003"/>
                  </a:lnTo>
                  <a:lnTo>
                    <a:pt x="824861" y="754266"/>
                  </a:lnTo>
                  <a:lnTo>
                    <a:pt x="851660" y="718776"/>
                  </a:lnTo>
                  <a:lnTo>
                    <a:pt x="874979" y="680766"/>
                  </a:lnTo>
                  <a:lnTo>
                    <a:pt x="894582" y="640466"/>
                  </a:lnTo>
                  <a:lnTo>
                    <a:pt x="910235" y="598110"/>
                  </a:lnTo>
                  <a:lnTo>
                    <a:pt x="921706" y="553927"/>
                  </a:lnTo>
                  <a:lnTo>
                    <a:pt x="928760" y="508149"/>
                  </a:lnTo>
                  <a:lnTo>
                    <a:pt x="931164" y="461010"/>
                  </a:lnTo>
                  <a:lnTo>
                    <a:pt x="928760" y="413870"/>
                  </a:lnTo>
                  <a:lnTo>
                    <a:pt x="921706" y="368092"/>
                  </a:lnTo>
                  <a:lnTo>
                    <a:pt x="910235" y="323909"/>
                  </a:lnTo>
                  <a:lnTo>
                    <a:pt x="894582" y="281553"/>
                  </a:lnTo>
                  <a:lnTo>
                    <a:pt x="874979" y="241253"/>
                  </a:lnTo>
                  <a:lnTo>
                    <a:pt x="851660" y="203243"/>
                  </a:lnTo>
                  <a:lnTo>
                    <a:pt x="824861" y="167753"/>
                  </a:lnTo>
                  <a:lnTo>
                    <a:pt x="794813" y="135016"/>
                  </a:lnTo>
                  <a:lnTo>
                    <a:pt x="761752" y="105263"/>
                  </a:lnTo>
                  <a:lnTo>
                    <a:pt x="725911" y="78726"/>
                  </a:lnTo>
                  <a:lnTo>
                    <a:pt x="687524" y="55636"/>
                  </a:lnTo>
                  <a:lnTo>
                    <a:pt x="646824" y="36224"/>
                  </a:lnTo>
                  <a:lnTo>
                    <a:pt x="604047" y="20723"/>
                  </a:lnTo>
                  <a:lnTo>
                    <a:pt x="559424" y="9365"/>
                  </a:lnTo>
                  <a:lnTo>
                    <a:pt x="513191" y="237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3145" y="3829050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0" y="461010"/>
                  </a:moveTo>
                  <a:lnTo>
                    <a:pt x="2403" y="413870"/>
                  </a:lnTo>
                  <a:lnTo>
                    <a:pt x="9457" y="368092"/>
                  </a:lnTo>
                  <a:lnTo>
                    <a:pt x="20928" y="323909"/>
                  </a:lnTo>
                  <a:lnTo>
                    <a:pt x="36581" y="281553"/>
                  </a:lnTo>
                  <a:lnTo>
                    <a:pt x="56184" y="241253"/>
                  </a:lnTo>
                  <a:lnTo>
                    <a:pt x="79503" y="203243"/>
                  </a:lnTo>
                  <a:lnTo>
                    <a:pt x="106302" y="167753"/>
                  </a:lnTo>
                  <a:lnTo>
                    <a:pt x="136350" y="135016"/>
                  </a:lnTo>
                  <a:lnTo>
                    <a:pt x="169411" y="105263"/>
                  </a:lnTo>
                  <a:lnTo>
                    <a:pt x="205252" y="78726"/>
                  </a:lnTo>
                  <a:lnTo>
                    <a:pt x="243639" y="55636"/>
                  </a:lnTo>
                  <a:lnTo>
                    <a:pt x="284339" y="36224"/>
                  </a:lnTo>
                  <a:lnTo>
                    <a:pt x="327116" y="20723"/>
                  </a:lnTo>
                  <a:lnTo>
                    <a:pt x="371739" y="9365"/>
                  </a:lnTo>
                  <a:lnTo>
                    <a:pt x="417972" y="2379"/>
                  </a:lnTo>
                  <a:lnTo>
                    <a:pt x="465581" y="0"/>
                  </a:lnTo>
                  <a:lnTo>
                    <a:pt x="513191" y="2379"/>
                  </a:lnTo>
                  <a:lnTo>
                    <a:pt x="559424" y="9365"/>
                  </a:lnTo>
                  <a:lnTo>
                    <a:pt x="604047" y="20723"/>
                  </a:lnTo>
                  <a:lnTo>
                    <a:pt x="646824" y="36224"/>
                  </a:lnTo>
                  <a:lnTo>
                    <a:pt x="687524" y="55636"/>
                  </a:lnTo>
                  <a:lnTo>
                    <a:pt x="725911" y="78726"/>
                  </a:lnTo>
                  <a:lnTo>
                    <a:pt x="761752" y="105263"/>
                  </a:lnTo>
                  <a:lnTo>
                    <a:pt x="794813" y="135016"/>
                  </a:lnTo>
                  <a:lnTo>
                    <a:pt x="824861" y="167753"/>
                  </a:lnTo>
                  <a:lnTo>
                    <a:pt x="851660" y="203243"/>
                  </a:lnTo>
                  <a:lnTo>
                    <a:pt x="874979" y="241253"/>
                  </a:lnTo>
                  <a:lnTo>
                    <a:pt x="894582" y="281553"/>
                  </a:lnTo>
                  <a:lnTo>
                    <a:pt x="910235" y="323909"/>
                  </a:lnTo>
                  <a:lnTo>
                    <a:pt x="921706" y="368092"/>
                  </a:lnTo>
                  <a:lnTo>
                    <a:pt x="928760" y="413870"/>
                  </a:lnTo>
                  <a:lnTo>
                    <a:pt x="931164" y="461010"/>
                  </a:lnTo>
                  <a:lnTo>
                    <a:pt x="928760" y="508149"/>
                  </a:lnTo>
                  <a:lnTo>
                    <a:pt x="921706" y="553927"/>
                  </a:lnTo>
                  <a:lnTo>
                    <a:pt x="910235" y="598110"/>
                  </a:lnTo>
                  <a:lnTo>
                    <a:pt x="894582" y="640466"/>
                  </a:lnTo>
                  <a:lnTo>
                    <a:pt x="874979" y="680766"/>
                  </a:lnTo>
                  <a:lnTo>
                    <a:pt x="851660" y="718776"/>
                  </a:lnTo>
                  <a:lnTo>
                    <a:pt x="824861" y="754266"/>
                  </a:lnTo>
                  <a:lnTo>
                    <a:pt x="794813" y="787003"/>
                  </a:lnTo>
                  <a:lnTo>
                    <a:pt x="761752" y="816756"/>
                  </a:lnTo>
                  <a:lnTo>
                    <a:pt x="725911" y="843293"/>
                  </a:lnTo>
                  <a:lnTo>
                    <a:pt x="687524" y="866383"/>
                  </a:lnTo>
                  <a:lnTo>
                    <a:pt x="646824" y="885795"/>
                  </a:lnTo>
                  <a:lnTo>
                    <a:pt x="604047" y="901296"/>
                  </a:lnTo>
                  <a:lnTo>
                    <a:pt x="559424" y="912654"/>
                  </a:lnTo>
                  <a:lnTo>
                    <a:pt x="513191" y="919640"/>
                  </a:lnTo>
                  <a:lnTo>
                    <a:pt x="465581" y="922020"/>
                  </a:lnTo>
                  <a:lnTo>
                    <a:pt x="417972" y="919640"/>
                  </a:lnTo>
                  <a:lnTo>
                    <a:pt x="371739" y="912654"/>
                  </a:lnTo>
                  <a:lnTo>
                    <a:pt x="327116" y="901296"/>
                  </a:lnTo>
                  <a:lnTo>
                    <a:pt x="284339" y="885795"/>
                  </a:lnTo>
                  <a:lnTo>
                    <a:pt x="243639" y="866383"/>
                  </a:lnTo>
                  <a:lnTo>
                    <a:pt x="205252" y="843293"/>
                  </a:lnTo>
                  <a:lnTo>
                    <a:pt x="169411" y="816756"/>
                  </a:lnTo>
                  <a:lnTo>
                    <a:pt x="136350" y="787003"/>
                  </a:lnTo>
                  <a:lnTo>
                    <a:pt x="106302" y="754266"/>
                  </a:lnTo>
                  <a:lnTo>
                    <a:pt x="79503" y="718776"/>
                  </a:lnTo>
                  <a:lnTo>
                    <a:pt x="56184" y="680766"/>
                  </a:lnTo>
                  <a:lnTo>
                    <a:pt x="36581" y="640466"/>
                  </a:lnTo>
                  <a:lnTo>
                    <a:pt x="20928" y="598110"/>
                  </a:lnTo>
                  <a:lnTo>
                    <a:pt x="9457" y="553927"/>
                  </a:lnTo>
                  <a:lnTo>
                    <a:pt x="2403" y="508149"/>
                  </a:lnTo>
                  <a:lnTo>
                    <a:pt x="0" y="461010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66261" y="409600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61915" y="4046220"/>
            <a:ext cx="8521065" cy="477520"/>
          </a:xfrm>
          <a:custGeom>
            <a:avLst/>
            <a:gdLst/>
            <a:ahLst/>
            <a:cxnLst/>
            <a:rect l="l" t="t" r="r" b="b"/>
            <a:pathLst>
              <a:path w="8521065" h="477520">
                <a:moveTo>
                  <a:pt x="0" y="79501"/>
                </a:moveTo>
                <a:lnTo>
                  <a:pt x="6242" y="48541"/>
                </a:lnTo>
                <a:lnTo>
                  <a:pt x="23272" y="23272"/>
                </a:lnTo>
                <a:lnTo>
                  <a:pt x="48541" y="6242"/>
                </a:lnTo>
                <a:lnTo>
                  <a:pt x="79501" y="0"/>
                </a:lnTo>
                <a:lnTo>
                  <a:pt x="8441182" y="0"/>
                </a:lnTo>
                <a:lnTo>
                  <a:pt x="8472142" y="6242"/>
                </a:lnTo>
                <a:lnTo>
                  <a:pt x="8497411" y="23272"/>
                </a:lnTo>
                <a:lnTo>
                  <a:pt x="8514441" y="48541"/>
                </a:lnTo>
                <a:lnTo>
                  <a:pt x="8520684" y="79501"/>
                </a:lnTo>
                <a:lnTo>
                  <a:pt x="8520684" y="397509"/>
                </a:lnTo>
                <a:lnTo>
                  <a:pt x="8514441" y="428470"/>
                </a:lnTo>
                <a:lnTo>
                  <a:pt x="8497411" y="453739"/>
                </a:lnTo>
                <a:lnTo>
                  <a:pt x="8472142" y="470769"/>
                </a:lnTo>
                <a:lnTo>
                  <a:pt x="8441182" y="477012"/>
                </a:lnTo>
                <a:lnTo>
                  <a:pt x="79501" y="477012"/>
                </a:lnTo>
                <a:lnTo>
                  <a:pt x="48541" y="470769"/>
                </a:lnTo>
                <a:lnTo>
                  <a:pt x="23272" y="453739"/>
                </a:lnTo>
                <a:lnTo>
                  <a:pt x="6242" y="428470"/>
                </a:lnTo>
                <a:lnTo>
                  <a:pt x="0" y="397509"/>
                </a:lnTo>
                <a:lnTo>
                  <a:pt x="0" y="79501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00496" y="4091178"/>
            <a:ext cx="684275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knowledge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sessions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saved.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74745" y="6155690"/>
            <a:ext cx="1491615" cy="947419"/>
            <a:chOff x="3174745" y="6155690"/>
            <a:chExt cx="1491615" cy="947419"/>
          </a:xfrm>
        </p:grpSpPr>
        <p:sp>
          <p:nvSpPr>
            <p:cNvPr id="13" name="object 13"/>
            <p:cNvSpPr/>
            <p:nvPr/>
          </p:nvSpPr>
          <p:spPr>
            <a:xfrm>
              <a:off x="4116323" y="6624828"/>
              <a:ext cx="544830" cy="5080"/>
            </a:xfrm>
            <a:custGeom>
              <a:avLst/>
              <a:gdLst/>
              <a:ahLst/>
              <a:cxnLst/>
              <a:rect l="l" t="t" r="r" b="b"/>
              <a:pathLst>
                <a:path w="544829" h="5079">
                  <a:moveTo>
                    <a:pt x="0" y="4826"/>
                  </a:moveTo>
                  <a:lnTo>
                    <a:pt x="544829" y="0"/>
                  </a:lnTo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87445" y="6168390"/>
              <a:ext cx="929640" cy="922019"/>
            </a:xfrm>
            <a:custGeom>
              <a:avLst/>
              <a:gdLst/>
              <a:ahLst/>
              <a:cxnLst/>
              <a:rect l="l" t="t" r="r" b="b"/>
              <a:pathLst>
                <a:path w="929639" h="922020">
                  <a:moveTo>
                    <a:pt x="464819" y="0"/>
                  </a:moveTo>
                  <a:lnTo>
                    <a:pt x="417302" y="2379"/>
                  </a:lnTo>
                  <a:lnTo>
                    <a:pt x="371155" y="9365"/>
                  </a:lnTo>
                  <a:lnTo>
                    <a:pt x="326613" y="20723"/>
                  </a:lnTo>
                  <a:lnTo>
                    <a:pt x="283910" y="36224"/>
                  </a:lnTo>
                  <a:lnTo>
                    <a:pt x="243279" y="55636"/>
                  </a:lnTo>
                  <a:lnTo>
                    <a:pt x="204954" y="78726"/>
                  </a:lnTo>
                  <a:lnTo>
                    <a:pt x="169170" y="105263"/>
                  </a:lnTo>
                  <a:lnTo>
                    <a:pt x="136159" y="135016"/>
                  </a:lnTo>
                  <a:lnTo>
                    <a:pt x="106157" y="167753"/>
                  </a:lnTo>
                  <a:lnTo>
                    <a:pt x="79396" y="203243"/>
                  </a:lnTo>
                  <a:lnTo>
                    <a:pt x="56110" y="241253"/>
                  </a:lnTo>
                  <a:lnTo>
                    <a:pt x="36534" y="281553"/>
                  </a:lnTo>
                  <a:lnTo>
                    <a:pt x="20901" y="323909"/>
                  </a:lnTo>
                  <a:lnTo>
                    <a:pt x="9445" y="368092"/>
                  </a:lnTo>
                  <a:lnTo>
                    <a:pt x="2400" y="413870"/>
                  </a:lnTo>
                  <a:lnTo>
                    <a:pt x="0" y="461010"/>
                  </a:lnTo>
                  <a:lnTo>
                    <a:pt x="2400" y="508149"/>
                  </a:lnTo>
                  <a:lnTo>
                    <a:pt x="9445" y="553927"/>
                  </a:lnTo>
                  <a:lnTo>
                    <a:pt x="20901" y="598110"/>
                  </a:lnTo>
                  <a:lnTo>
                    <a:pt x="36534" y="640466"/>
                  </a:lnTo>
                  <a:lnTo>
                    <a:pt x="56110" y="680766"/>
                  </a:lnTo>
                  <a:lnTo>
                    <a:pt x="79396" y="718776"/>
                  </a:lnTo>
                  <a:lnTo>
                    <a:pt x="106157" y="754266"/>
                  </a:lnTo>
                  <a:lnTo>
                    <a:pt x="136159" y="787003"/>
                  </a:lnTo>
                  <a:lnTo>
                    <a:pt x="169170" y="816756"/>
                  </a:lnTo>
                  <a:lnTo>
                    <a:pt x="204954" y="843293"/>
                  </a:lnTo>
                  <a:lnTo>
                    <a:pt x="243279" y="866383"/>
                  </a:lnTo>
                  <a:lnTo>
                    <a:pt x="283910" y="885795"/>
                  </a:lnTo>
                  <a:lnTo>
                    <a:pt x="326613" y="901296"/>
                  </a:lnTo>
                  <a:lnTo>
                    <a:pt x="371155" y="912654"/>
                  </a:lnTo>
                  <a:lnTo>
                    <a:pt x="417302" y="919640"/>
                  </a:lnTo>
                  <a:lnTo>
                    <a:pt x="464819" y="922020"/>
                  </a:lnTo>
                  <a:lnTo>
                    <a:pt x="512337" y="919640"/>
                  </a:lnTo>
                  <a:lnTo>
                    <a:pt x="558484" y="912654"/>
                  </a:lnTo>
                  <a:lnTo>
                    <a:pt x="603026" y="901296"/>
                  </a:lnTo>
                  <a:lnTo>
                    <a:pt x="645729" y="885795"/>
                  </a:lnTo>
                  <a:lnTo>
                    <a:pt x="686360" y="866383"/>
                  </a:lnTo>
                  <a:lnTo>
                    <a:pt x="724685" y="843293"/>
                  </a:lnTo>
                  <a:lnTo>
                    <a:pt x="760469" y="816756"/>
                  </a:lnTo>
                  <a:lnTo>
                    <a:pt x="793480" y="787003"/>
                  </a:lnTo>
                  <a:lnTo>
                    <a:pt x="823482" y="754266"/>
                  </a:lnTo>
                  <a:lnTo>
                    <a:pt x="850243" y="718776"/>
                  </a:lnTo>
                  <a:lnTo>
                    <a:pt x="873529" y="680766"/>
                  </a:lnTo>
                  <a:lnTo>
                    <a:pt x="893105" y="640466"/>
                  </a:lnTo>
                  <a:lnTo>
                    <a:pt x="908738" y="598110"/>
                  </a:lnTo>
                  <a:lnTo>
                    <a:pt x="920194" y="553927"/>
                  </a:lnTo>
                  <a:lnTo>
                    <a:pt x="927239" y="508149"/>
                  </a:lnTo>
                  <a:lnTo>
                    <a:pt x="929640" y="461010"/>
                  </a:lnTo>
                  <a:lnTo>
                    <a:pt x="927239" y="413870"/>
                  </a:lnTo>
                  <a:lnTo>
                    <a:pt x="920194" y="368092"/>
                  </a:lnTo>
                  <a:lnTo>
                    <a:pt x="908738" y="323909"/>
                  </a:lnTo>
                  <a:lnTo>
                    <a:pt x="893105" y="281553"/>
                  </a:lnTo>
                  <a:lnTo>
                    <a:pt x="873529" y="241253"/>
                  </a:lnTo>
                  <a:lnTo>
                    <a:pt x="850243" y="203243"/>
                  </a:lnTo>
                  <a:lnTo>
                    <a:pt x="823482" y="167753"/>
                  </a:lnTo>
                  <a:lnTo>
                    <a:pt x="793480" y="135016"/>
                  </a:lnTo>
                  <a:lnTo>
                    <a:pt x="760469" y="105263"/>
                  </a:lnTo>
                  <a:lnTo>
                    <a:pt x="724685" y="78726"/>
                  </a:lnTo>
                  <a:lnTo>
                    <a:pt x="686360" y="55636"/>
                  </a:lnTo>
                  <a:lnTo>
                    <a:pt x="645729" y="36224"/>
                  </a:lnTo>
                  <a:lnTo>
                    <a:pt x="603026" y="20723"/>
                  </a:lnTo>
                  <a:lnTo>
                    <a:pt x="558484" y="9365"/>
                  </a:lnTo>
                  <a:lnTo>
                    <a:pt x="512337" y="2379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87445" y="6168390"/>
              <a:ext cx="929640" cy="922019"/>
            </a:xfrm>
            <a:custGeom>
              <a:avLst/>
              <a:gdLst/>
              <a:ahLst/>
              <a:cxnLst/>
              <a:rect l="l" t="t" r="r" b="b"/>
              <a:pathLst>
                <a:path w="929639" h="922020">
                  <a:moveTo>
                    <a:pt x="0" y="461010"/>
                  </a:moveTo>
                  <a:lnTo>
                    <a:pt x="2400" y="413870"/>
                  </a:lnTo>
                  <a:lnTo>
                    <a:pt x="9445" y="368092"/>
                  </a:lnTo>
                  <a:lnTo>
                    <a:pt x="20901" y="323909"/>
                  </a:lnTo>
                  <a:lnTo>
                    <a:pt x="36534" y="281553"/>
                  </a:lnTo>
                  <a:lnTo>
                    <a:pt x="56110" y="241253"/>
                  </a:lnTo>
                  <a:lnTo>
                    <a:pt x="79396" y="203243"/>
                  </a:lnTo>
                  <a:lnTo>
                    <a:pt x="106157" y="167753"/>
                  </a:lnTo>
                  <a:lnTo>
                    <a:pt x="136159" y="135016"/>
                  </a:lnTo>
                  <a:lnTo>
                    <a:pt x="169170" y="105263"/>
                  </a:lnTo>
                  <a:lnTo>
                    <a:pt x="204954" y="78726"/>
                  </a:lnTo>
                  <a:lnTo>
                    <a:pt x="243279" y="55636"/>
                  </a:lnTo>
                  <a:lnTo>
                    <a:pt x="283910" y="36224"/>
                  </a:lnTo>
                  <a:lnTo>
                    <a:pt x="326613" y="20723"/>
                  </a:lnTo>
                  <a:lnTo>
                    <a:pt x="371155" y="9365"/>
                  </a:lnTo>
                  <a:lnTo>
                    <a:pt x="417302" y="2379"/>
                  </a:lnTo>
                  <a:lnTo>
                    <a:pt x="464819" y="0"/>
                  </a:lnTo>
                  <a:lnTo>
                    <a:pt x="512337" y="2379"/>
                  </a:lnTo>
                  <a:lnTo>
                    <a:pt x="558484" y="9365"/>
                  </a:lnTo>
                  <a:lnTo>
                    <a:pt x="603026" y="20723"/>
                  </a:lnTo>
                  <a:lnTo>
                    <a:pt x="645729" y="36224"/>
                  </a:lnTo>
                  <a:lnTo>
                    <a:pt x="686360" y="55636"/>
                  </a:lnTo>
                  <a:lnTo>
                    <a:pt x="724685" y="78726"/>
                  </a:lnTo>
                  <a:lnTo>
                    <a:pt x="760469" y="105263"/>
                  </a:lnTo>
                  <a:lnTo>
                    <a:pt x="793480" y="135016"/>
                  </a:lnTo>
                  <a:lnTo>
                    <a:pt x="823482" y="167753"/>
                  </a:lnTo>
                  <a:lnTo>
                    <a:pt x="850243" y="203243"/>
                  </a:lnTo>
                  <a:lnTo>
                    <a:pt x="873529" y="241253"/>
                  </a:lnTo>
                  <a:lnTo>
                    <a:pt x="893105" y="281553"/>
                  </a:lnTo>
                  <a:lnTo>
                    <a:pt x="908738" y="323909"/>
                  </a:lnTo>
                  <a:lnTo>
                    <a:pt x="920194" y="368092"/>
                  </a:lnTo>
                  <a:lnTo>
                    <a:pt x="927239" y="413870"/>
                  </a:lnTo>
                  <a:lnTo>
                    <a:pt x="929640" y="461010"/>
                  </a:lnTo>
                  <a:lnTo>
                    <a:pt x="927239" y="508149"/>
                  </a:lnTo>
                  <a:lnTo>
                    <a:pt x="920194" y="553927"/>
                  </a:lnTo>
                  <a:lnTo>
                    <a:pt x="908738" y="598110"/>
                  </a:lnTo>
                  <a:lnTo>
                    <a:pt x="893105" y="640466"/>
                  </a:lnTo>
                  <a:lnTo>
                    <a:pt x="873529" y="680766"/>
                  </a:lnTo>
                  <a:lnTo>
                    <a:pt x="850243" y="718776"/>
                  </a:lnTo>
                  <a:lnTo>
                    <a:pt x="823482" y="754266"/>
                  </a:lnTo>
                  <a:lnTo>
                    <a:pt x="793480" y="787003"/>
                  </a:lnTo>
                  <a:lnTo>
                    <a:pt x="760469" y="816756"/>
                  </a:lnTo>
                  <a:lnTo>
                    <a:pt x="724685" y="843293"/>
                  </a:lnTo>
                  <a:lnTo>
                    <a:pt x="686360" y="866383"/>
                  </a:lnTo>
                  <a:lnTo>
                    <a:pt x="645729" y="885795"/>
                  </a:lnTo>
                  <a:lnTo>
                    <a:pt x="603026" y="901296"/>
                  </a:lnTo>
                  <a:lnTo>
                    <a:pt x="558484" y="912654"/>
                  </a:lnTo>
                  <a:lnTo>
                    <a:pt x="512337" y="919640"/>
                  </a:lnTo>
                  <a:lnTo>
                    <a:pt x="464819" y="922020"/>
                  </a:lnTo>
                  <a:lnTo>
                    <a:pt x="417302" y="919640"/>
                  </a:lnTo>
                  <a:lnTo>
                    <a:pt x="371155" y="912654"/>
                  </a:lnTo>
                  <a:lnTo>
                    <a:pt x="326613" y="901296"/>
                  </a:lnTo>
                  <a:lnTo>
                    <a:pt x="283910" y="885795"/>
                  </a:lnTo>
                  <a:lnTo>
                    <a:pt x="243279" y="866383"/>
                  </a:lnTo>
                  <a:lnTo>
                    <a:pt x="204954" y="843293"/>
                  </a:lnTo>
                  <a:lnTo>
                    <a:pt x="169170" y="816756"/>
                  </a:lnTo>
                  <a:lnTo>
                    <a:pt x="136159" y="787003"/>
                  </a:lnTo>
                  <a:lnTo>
                    <a:pt x="106157" y="754266"/>
                  </a:lnTo>
                  <a:lnTo>
                    <a:pt x="79396" y="718776"/>
                  </a:lnTo>
                  <a:lnTo>
                    <a:pt x="56110" y="680766"/>
                  </a:lnTo>
                  <a:lnTo>
                    <a:pt x="36534" y="640466"/>
                  </a:lnTo>
                  <a:lnTo>
                    <a:pt x="20901" y="598110"/>
                  </a:lnTo>
                  <a:lnTo>
                    <a:pt x="9445" y="553927"/>
                  </a:lnTo>
                  <a:lnTo>
                    <a:pt x="2400" y="508149"/>
                  </a:lnTo>
                  <a:lnTo>
                    <a:pt x="0" y="461010"/>
                  </a:lnTo>
                  <a:close/>
                </a:path>
              </a:pathLst>
            </a:custGeom>
            <a:ln w="254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479419" y="643623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1915" y="6198108"/>
            <a:ext cx="8475345" cy="852169"/>
          </a:xfrm>
          <a:custGeom>
            <a:avLst/>
            <a:gdLst/>
            <a:ahLst/>
            <a:cxnLst/>
            <a:rect l="l" t="t" r="r" b="b"/>
            <a:pathLst>
              <a:path w="8475344" h="852170">
                <a:moveTo>
                  <a:pt x="0" y="141986"/>
                </a:moveTo>
                <a:lnTo>
                  <a:pt x="7244" y="97129"/>
                </a:lnTo>
                <a:lnTo>
                  <a:pt x="27411" y="58155"/>
                </a:lnTo>
                <a:lnTo>
                  <a:pt x="58155" y="27411"/>
                </a:lnTo>
                <a:lnTo>
                  <a:pt x="97129" y="7244"/>
                </a:lnTo>
                <a:lnTo>
                  <a:pt x="141986" y="0"/>
                </a:lnTo>
                <a:lnTo>
                  <a:pt x="8332978" y="0"/>
                </a:lnTo>
                <a:lnTo>
                  <a:pt x="8377834" y="7244"/>
                </a:lnTo>
                <a:lnTo>
                  <a:pt x="8416808" y="27411"/>
                </a:lnTo>
                <a:lnTo>
                  <a:pt x="8447552" y="58155"/>
                </a:lnTo>
                <a:lnTo>
                  <a:pt x="8467719" y="97129"/>
                </a:lnTo>
                <a:lnTo>
                  <a:pt x="8474964" y="141986"/>
                </a:lnTo>
                <a:lnTo>
                  <a:pt x="8474964" y="709930"/>
                </a:lnTo>
                <a:lnTo>
                  <a:pt x="8467719" y="754786"/>
                </a:lnTo>
                <a:lnTo>
                  <a:pt x="8447552" y="793760"/>
                </a:lnTo>
                <a:lnTo>
                  <a:pt x="8416808" y="824504"/>
                </a:lnTo>
                <a:lnTo>
                  <a:pt x="8377834" y="844671"/>
                </a:lnTo>
                <a:lnTo>
                  <a:pt x="8332978" y="851916"/>
                </a:lnTo>
                <a:lnTo>
                  <a:pt x="141986" y="851916"/>
                </a:lnTo>
                <a:lnTo>
                  <a:pt x="97129" y="844671"/>
                </a:lnTo>
                <a:lnTo>
                  <a:pt x="58155" y="824504"/>
                </a:lnTo>
                <a:lnTo>
                  <a:pt x="27411" y="793760"/>
                </a:lnTo>
                <a:lnTo>
                  <a:pt x="7244" y="754786"/>
                </a:lnTo>
                <a:lnTo>
                  <a:pt x="0" y="709930"/>
                </a:lnTo>
                <a:lnTo>
                  <a:pt x="0" y="141986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70145" y="6262242"/>
            <a:ext cx="785622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672589" marR="5080" indent="-1660525">
              <a:lnSpc>
                <a:spcPct val="100499"/>
              </a:lnSpc>
              <a:spcBef>
                <a:spcPts val="80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record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previously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processed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packets.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So,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each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evaluated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independently.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5620" y="306451"/>
            <a:ext cx="5064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Stateful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Inspection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5432" y="1886229"/>
            <a:ext cx="12945110" cy="1299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stateful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inspection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addresses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problems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tracking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session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established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blocking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attempts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start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bogus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session.</a:t>
            </a:r>
            <a:endParaRPr sz="2200">
              <a:latin typeface="Microsoft Sans Serif"/>
              <a:cs typeface="Microsoft Sans Serif"/>
            </a:endParaRPr>
          </a:p>
          <a:p>
            <a:pPr algn="ctr" marL="2540">
              <a:lnSpc>
                <a:spcPct val="100000"/>
              </a:lnSpc>
              <a:spcBef>
                <a:spcPts val="1365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Stateful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inspection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occur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layers: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12763" y="4706873"/>
            <a:ext cx="3796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Transport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Microsoft Sans Serif"/>
                <a:cs typeface="Microsoft Sans Serif"/>
              </a:rPr>
              <a:t>(OSI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4)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12763" y="7144334"/>
            <a:ext cx="39757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(OSI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7)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69179" y="4448555"/>
            <a:ext cx="1000125" cy="1012190"/>
          </a:xfrm>
          <a:custGeom>
            <a:avLst/>
            <a:gdLst/>
            <a:ahLst/>
            <a:cxnLst/>
            <a:rect l="l" t="t" r="r" b="b"/>
            <a:pathLst>
              <a:path w="1000125" h="1012189">
                <a:moveTo>
                  <a:pt x="499872" y="0"/>
                </a:moveTo>
                <a:lnTo>
                  <a:pt x="451726" y="2316"/>
                </a:lnTo>
                <a:lnTo>
                  <a:pt x="404877" y="9124"/>
                </a:lnTo>
                <a:lnTo>
                  <a:pt x="359533" y="20212"/>
                </a:lnTo>
                <a:lnTo>
                  <a:pt x="315903" y="35367"/>
                </a:lnTo>
                <a:lnTo>
                  <a:pt x="274197" y="54377"/>
                </a:lnTo>
                <a:lnTo>
                  <a:pt x="234624" y="77030"/>
                </a:lnTo>
                <a:lnTo>
                  <a:pt x="197394" y="103114"/>
                </a:lnTo>
                <a:lnTo>
                  <a:pt x="162715" y="132417"/>
                </a:lnTo>
                <a:lnTo>
                  <a:pt x="130799" y="164726"/>
                </a:lnTo>
                <a:lnTo>
                  <a:pt x="101853" y="199829"/>
                </a:lnTo>
                <a:lnTo>
                  <a:pt x="76087" y="237514"/>
                </a:lnTo>
                <a:lnTo>
                  <a:pt x="53710" y="277569"/>
                </a:lnTo>
                <a:lnTo>
                  <a:pt x="34933" y="319782"/>
                </a:lnTo>
                <a:lnTo>
                  <a:pt x="19963" y="363941"/>
                </a:lnTo>
                <a:lnTo>
                  <a:pt x="9012" y="409832"/>
                </a:lnTo>
                <a:lnTo>
                  <a:pt x="2288" y="457245"/>
                </a:lnTo>
                <a:lnTo>
                  <a:pt x="0" y="505968"/>
                </a:lnTo>
                <a:lnTo>
                  <a:pt x="2288" y="554690"/>
                </a:lnTo>
                <a:lnTo>
                  <a:pt x="9012" y="602103"/>
                </a:lnTo>
                <a:lnTo>
                  <a:pt x="19963" y="647994"/>
                </a:lnTo>
                <a:lnTo>
                  <a:pt x="34933" y="692153"/>
                </a:lnTo>
                <a:lnTo>
                  <a:pt x="53710" y="734366"/>
                </a:lnTo>
                <a:lnTo>
                  <a:pt x="76087" y="774421"/>
                </a:lnTo>
                <a:lnTo>
                  <a:pt x="101853" y="812106"/>
                </a:lnTo>
                <a:lnTo>
                  <a:pt x="130799" y="847209"/>
                </a:lnTo>
                <a:lnTo>
                  <a:pt x="162715" y="879518"/>
                </a:lnTo>
                <a:lnTo>
                  <a:pt x="197394" y="908821"/>
                </a:lnTo>
                <a:lnTo>
                  <a:pt x="234624" y="934905"/>
                </a:lnTo>
                <a:lnTo>
                  <a:pt x="274197" y="957558"/>
                </a:lnTo>
                <a:lnTo>
                  <a:pt x="315903" y="976568"/>
                </a:lnTo>
                <a:lnTo>
                  <a:pt x="359533" y="991723"/>
                </a:lnTo>
                <a:lnTo>
                  <a:pt x="404877" y="1002811"/>
                </a:lnTo>
                <a:lnTo>
                  <a:pt x="451726" y="1009619"/>
                </a:lnTo>
                <a:lnTo>
                  <a:pt x="499872" y="1011936"/>
                </a:lnTo>
                <a:lnTo>
                  <a:pt x="548017" y="1009619"/>
                </a:lnTo>
                <a:lnTo>
                  <a:pt x="594866" y="1002811"/>
                </a:lnTo>
                <a:lnTo>
                  <a:pt x="640210" y="991723"/>
                </a:lnTo>
                <a:lnTo>
                  <a:pt x="683840" y="976568"/>
                </a:lnTo>
                <a:lnTo>
                  <a:pt x="725546" y="957558"/>
                </a:lnTo>
                <a:lnTo>
                  <a:pt x="765119" y="934905"/>
                </a:lnTo>
                <a:lnTo>
                  <a:pt x="802349" y="908821"/>
                </a:lnTo>
                <a:lnTo>
                  <a:pt x="837028" y="879518"/>
                </a:lnTo>
                <a:lnTo>
                  <a:pt x="868944" y="847209"/>
                </a:lnTo>
                <a:lnTo>
                  <a:pt x="897890" y="812106"/>
                </a:lnTo>
                <a:lnTo>
                  <a:pt x="923656" y="774421"/>
                </a:lnTo>
                <a:lnTo>
                  <a:pt x="946033" y="734366"/>
                </a:lnTo>
                <a:lnTo>
                  <a:pt x="964810" y="692153"/>
                </a:lnTo>
                <a:lnTo>
                  <a:pt x="979780" y="647994"/>
                </a:lnTo>
                <a:lnTo>
                  <a:pt x="990731" y="602103"/>
                </a:lnTo>
                <a:lnTo>
                  <a:pt x="997455" y="554690"/>
                </a:lnTo>
                <a:lnTo>
                  <a:pt x="999744" y="505968"/>
                </a:lnTo>
                <a:lnTo>
                  <a:pt x="997455" y="457245"/>
                </a:lnTo>
                <a:lnTo>
                  <a:pt x="990731" y="409832"/>
                </a:lnTo>
                <a:lnTo>
                  <a:pt x="979780" y="363941"/>
                </a:lnTo>
                <a:lnTo>
                  <a:pt x="964810" y="319782"/>
                </a:lnTo>
                <a:lnTo>
                  <a:pt x="946033" y="277569"/>
                </a:lnTo>
                <a:lnTo>
                  <a:pt x="923656" y="237514"/>
                </a:lnTo>
                <a:lnTo>
                  <a:pt x="897890" y="199829"/>
                </a:lnTo>
                <a:lnTo>
                  <a:pt x="868944" y="164726"/>
                </a:lnTo>
                <a:lnTo>
                  <a:pt x="837028" y="132417"/>
                </a:lnTo>
                <a:lnTo>
                  <a:pt x="802349" y="103114"/>
                </a:lnTo>
                <a:lnTo>
                  <a:pt x="765119" y="77030"/>
                </a:lnTo>
                <a:lnTo>
                  <a:pt x="725546" y="54377"/>
                </a:lnTo>
                <a:lnTo>
                  <a:pt x="683840" y="35367"/>
                </a:lnTo>
                <a:lnTo>
                  <a:pt x="640210" y="20212"/>
                </a:lnTo>
                <a:lnTo>
                  <a:pt x="594866" y="9124"/>
                </a:lnTo>
                <a:lnTo>
                  <a:pt x="548017" y="2316"/>
                </a:lnTo>
                <a:lnTo>
                  <a:pt x="499872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96966" y="476079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23815" y="4192333"/>
            <a:ext cx="1492250" cy="1517015"/>
            <a:chOff x="4623815" y="4192333"/>
            <a:chExt cx="1492250" cy="1517015"/>
          </a:xfrm>
        </p:grpSpPr>
        <p:sp>
          <p:nvSpPr>
            <p:cNvPr id="10" name="object 10"/>
            <p:cNvSpPr/>
            <p:nvPr/>
          </p:nvSpPr>
          <p:spPr>
            <a:xfrm>
              <a:off x="4623815" y="5006340"/>
              <a:ext cx="690880" cy="702945"/>
            </a:xfrm>
            <a:custGeom>
              <a:avLst/>
              <a:gdLst/>
              <a:ahLst/>
              <a:cxnLst/>
              <a:rect l="l" t="t" r="r" b="b"/>
              <a:pathLst>
                <a:path w="690879" h="702945">
                  <a:moveTo>
                    <a:pt x="114554" y="0"/>
                  </a:moveTo>
                  <a:lnTo>
                    <a:pt x="0" y="0"/>
                  </a:lnTo>
                  <a:lnTo>
                    <a:pt x="4686" y="48551"/>
                  </a:lnTo>
                  <a:lnTo>
                    <a:pt x="12382" y="96142"/>
                  </a:lnTo>
                  <a:lnTo>
                    <a:pt x="22988" y="142675"/>
                  </a:lnTo>
                  <a:lnTo>
                    <a:pt x="36402" y="188055"/>
                  </a:lnTo>
                  <a:lnTo>
                    <a:pt x="52523" y="232184"/>
                  </a:lnTo>
                  <a:lnTo>
                    <a:pt x="71250" y="274965"/>
                  </a:lnTo>
                  <a:lnTo>
                    <a:pt x="92482" y="316303"/>
                  </a:lnTo>
                  <a:lnTo>
                    <a:pt x="116117" y="356101"/>
                  </a:lnTo>
                  <a:lnTo>
                    <a:pt x="142055" y="394262"/>
                  </a:lnTo>
                  <a:lnTo>
                    <a:pt x="170195" y="430690"/>
                  </a:lnTo>
                  <a:lnTo>
                    <a:pt x="200436" y="465287"/>
                  </a:lnTo>
                  <a:lnTo>
                    <a:pt x="232676" y="497958"/>
                  </a:lnTo>
                  <a:lnTo>
                    <a:pt x="266814" y="528606"/>
                  </a:lnTo>
                  <a:lnTo>
                    <a:pt x="302750" y="557134"/>
                  </a:lnTo>
                  <a:lnTo>
                    <a:pt x="340382" y="583445"/>
                  </a:lnTo>
                  <a:lnTo>
                    <a:pt x="379609" y="607444"/>
                  </a:lnTo>
                  <a:lnTo>
                    <a:pt x="420330" y="629033"/>
                  </a:lnTo>
                  <a:lnTo>
                    <a:pt x="462444" y="648117"/>
                  </a:lnTo>
                  <a:lnTo>
                    <a:pt x="505850" y="664598"/>
                  </a:lnTo>
                  <a:lnTo>
                    <a:pt x="550447" y="678379"/>
                  </a:lnTo>
                  <a:lnTo>
                    <a:pt x="596134" y="689365"/>
                  </a:lnTo>
                  <a:lnTo>
                    <a:pt x="642809" y="697459"/>
                  </a:lnTo>
                  <a:lnTo>
                    <a:pt x="690372" y="702563"/>
                  </a:lnTo>
                  <a:lnTo>
                    <a:pt x="690372" y="586486"/>
                  </a:lnTo>
                  <a:lnTo>
                    <a:pt x="642373" y="580348"/>
                  </a:lnTo>
                  <a:lnTo>
                    <a:pt x="595562" y="570689"/>
                  </a:lnTo>
                  <a:lnTo>
                    <a:pt x="550077" y="557645"/>
                  </a:lnTo>
                  <a:lnTo>
                    <a:pt x="506055" y="541352"/>
                  </a:lnTo>
                  <a:lnTo>
                    <a:pt x="463633" y="521948"/>
                  </a:lnTo>
                  <a:lnTo>
                    <a:pt x="422947" y="499568"/>
                  </a:lnTo>
                  <a:lnTo>
                    <a:pt x="384137" y="474350"/>
                  </a:lnTo>
                  <a:lnTo>
                    <a:pt x="347338" y="446429"/>
                  </a:lnTo>
                  <a:lnTo>
                    <a:pt x="312688" y="415942"/>
                  </a:lnTo>
                  <a:lnTo>
                    <a:pt x="280323" y="383027"/>
                  </a:lnTo>
                  <a:lnTo>
                    <a:pt x="250382" y="347818"/>
                  </a:lnTo>
                  <a:lnTo>
                    <a:pt x="223002" y="310454"/>
                  </a:lnTo>
                  <a:lnTo>
                    <a:pt x="198319" y="271070"/>
                  </a:lnTo>
                  <a:lnTo>
                    <a:pt x="176470" y="229802"/>
                  </a:lnTo>
                  <a:lnTo>
                    <a:pt x="157594" y="186789"/>
                  </a:lnTo>
                  <a:lnTo>
                    <a:pt x="141827" y="142165"/>
                  </a:lnTo>
                  <a:lnTo>
                    <a:pt x="129307" y="96068"/>
                  </a:lnTo>
                  <a:lnTo>
                    <a:pt x="120170" y="48634"/>
                  </a:lnTo>
                  <a:lnTo>
                    <a:pt x="11455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20867" y="4197096"/>
              <a:ext cx="690880" cy="706120"/>
            </a:xfrm>
            <a:custGeom>
              <a:avLst/>
              <a:gdLst/>
              <a:ahLst/>
              <a:cxnLst/>
              <a:rect l="l" t="t" r="r" b="b"/>
              <a:pathLst>
                <a:path w="690879" h="706120">
                  <a:moveTo>
                    <a:pt x="0" y="0"/>
                  </a:moveTo>
                  <a:lnTo>
                    <a:pt x="0" y="116586"/>
                  </a:lnTo>
                  <a:lnTo>
                    <a:pt x="47998" y="122319"/>
                  </a:lnTo>
                  <a:lnTo>
                    <a:pt x="94809" y="131681"/>
                  </a:lnTo>
                  <a:lnTo>
                    <a:pt x="140294" y="144527"/>
                  </a:lnTo>
                  <a:lnTo>
                    <a:pt x="184316" y="160713"/>
                  </a:lnTo>
                  <a:lnTo>
                    <a:pt x="226738" y="180092"/>
                  </a:lnTo>
                  <a:lnTo>
                    <a:pt x="267424" y="202521"/>
                  </a:lnTo>
                  <a:lnTo>
                    <a:pt x="306234" y="227854"/>
                  </a:lnTo>
                  <a:lnTo>
                    <a:pt x="343033" y="255947"/>
                  </a:lnTo>
                  <a:lnTo>
                    <a:pt x="377683" y="286654"/>
                  </a:lnTo>
                  <a:lnTo>
                    <a:pt x="410048" y="319830"/>
                  </a:lnTo>
                  <a:lnTo>
                    <a:pt x="439989" y="355330"/>
                  </a:lnTo>
                  <a:lnTo>
                    <a:pt x="467369" y="393010"/>
                  </a:lnTo>
                  <a:lnTo>
                    <a:pt x="492052" y="432724"/>
                  </a:lnTo>
                  <a:lnTo>
                    <a:pt x="513901" y="474327"/>
                  </a:lnTo>
                  <a:lnTo>
                    <a:pt x="532777" y="517675"/>
                  </a:lnTo>
                  <a:lnTo>
                    <a:pt x="548544" y="562623"/>
                  </a:lnTo>
                  <a:lnTo>
                    <a:pt x="561064" y="609024"/>
                  </a:lnTo>
                  <a:lnTo>
                    <a:pt x="570201" y="656736"/>
                  </a:lnTo>
                  <a:lnTo>
                    <a:pt x="575818" y="705612"/>
                  </a:lnTo>
                  <a:lnTo>
                    <a:pt x="690372" y="705612"/>
                  </a:lnTo>
                  <a:lnTo>
                    <a:pt x="685685" y="656847"/>
                  </a:lnTo>
                  <a:lnTo>
                    <a:pt x="677989" y="609047"/>
                  </a:lnTo>
                  <a:lnTo>
                    <a:pt x="667383" y="562311"/>
                  </a:lnTo>
                  <a:lnTo>
                    <a:pt x="653969" y="516733"/>
                  </a:lnTo>
                  <a:lnTo>
                    <a:pt x="637848" y="472412"/>
                  </a:lnTo>
                  <a:lnTo>
                    <a:pt x="619121" y="429445"/>
                  </a:lnTo>
                  <a:lnTo>
                    <a:pt x="597889" y="387927"/>
                  </a:lnTo>
                  <a:lnTo>
                    <a:pt x="574254" y="347957"/>
                  </a:lnTo>
                  <a:lnTo>
                    <a:pt x="548316" y="309631"/>
                  </a:lnTo>
                  <a:lnTo>
                    <a:pt x="520176" y="273047"/>
                  </a:lnTo>
                  <a:lnTo>
                    <a:pt x="489935" y="238300"/>
                  </a:lnTo>
                  <a:lnTo>
                    <a:pt x="457695" y="205488"/>
                  </a:lnTo>
                  <a:lnTo>
                    <a:pt x="423557" y="174709"/>
                  </a:lnTo>
                  <a:lnTo>
                    <a:pt x="387621" y="146058"/>
                  </a:lnTo>
                  <a:lnTo>
                    <a:pt x="349989" y="119633"/>
                  </a:lnTo>
                  <a:lnTo>
                    <a:pt x="310762" y="95531"/>
                  </a:lnTo>
                  <a:lnTo>
                    <a:pt x="270041" y="73849"/>
                  </a:lnTo>
                  <a:lnTo>
                    <a:pt x="227927" y="54683"/>
                  </a:lnTo>
                  <a:lnTo>
                    <a:pt x="184521" y="38131"/>
                  </a:lnTo>
                  <a:lnTo>
                    <a:pt x="139924" y="24290"/>
                  </a:lnTo>
                  <a:lnTo>
                    <a:pt x="94237" y="13256"/>
                  </a:lnTo>
                  <a:lnTo>
                    <a:pt x="47562" y="5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20867" y="4197096"/>
              <a:ext cx="690880" cy="706120"/>
            </a:xfrm>
            <a:custGeom>
              <a:avLst/>
              <a:gdLst/>
              <a:ahLst/>
              <a:cxnLst/>
              <a:rect l="l" t="t" r="r" b="b"/>
              <a:pathLst>
                <a:path w="690879" h="706120">
                  <a:moveTo>
                    <a:pt x="575818" y="705612"/>
                  </a:moveTo>
                  <a:lnTo>
                    <a:pt x="642044" y="705612"/>
                  </a:lnTo>
                  <a:lnTo>
                    <a:pt x="676052" y="705612"/>
                  </a:lnTo>
                  <a:lnTo>
                    <a:pt x="688582" y="705612"/>
                  </a:lnTo>
                  <a:lnTo>
                    <a:pt x="690372" y="705612"/>
                  </a:lnTo>
                  <a:lnTo>
                    <a:pt x="685685" y="656847"/>
                  </a:lnTo>
                  <a:lnTo>
                    <a:pt x="677989" y="609047"/>
                  </a:lnTo>
                  <a:lnTo>
                    <a:pt x="667383" y="562311"/>
                  </a:lnTo>
                  <a:lnTo>
                    <a:pt x="653969" y="516733"/>
                  </a:lnTo>
                  <a:lnTo>
                    <a:pt x="637848" y="472412"/>
                  </a:lnTo>
                  <a:lnTo>
                    <a:pt x="619121" y="429445"/>
                  </a:lnTo>
                  <a:lnTo>
                    <a:pt x="597889" y="387927"/>
                  </a:lnTo>
                  <a:lnTo>
                    <a:pt x="574254" y="347957"/>
                  </a:lnTo>
                  <a:lnTo>
                    <a:pt x="548316" y="309631"/>
                  </a:lnTo>
                  <a:lnTo>
                    <a:pt x="520176" y="273047"/>
                  </a:lnTo>
                  <a:lnTo>
                    <a:pt x="489935" y="238300"/>
                  </a:lnTo>
                  <a:lnTo>
                    <a:pt x="457695" y="205488"/>
                  </a:lnTo>
                  <a:lnTo>
                    <a:pt x="423557" y="174709"/>
                  </a:lnTo>
                  <a:lnTo>
                    <a:pt x="387621" y="146058"/>
                  </a:lnTo>
                  <a:lnTo>
                    <a:pt x="349989" y="119633"/>
                  </a:lnTo>
                  <a:lnTo>
                    <a:pt x="310762" y="95531"/>
                  </a:lnTo>
                  <a:lnTo>
                    <a:pt x="270041" y="73849"/>
                  </a:lnTo>
                  <a:lnTo>
                    <a:pt x="227927" y="54683"/>
                  </a:lnTo>
                  <a:lnTo>
                    <a:pt x="184521" y="38131"/>
                  </a:lnTo>
                  <a:lnTo>
                    <a:pt x="139924" y="24290"/>
                  </a:lnTo>
                  <a:lnTo>
                    <a:pt x="94237" y="13256"/>
                  </a:lnTo>
                  <a:lnTo>
                    <a:pt x="47562" y="5127"/>
                  </a:lnTo>
                  <a:lnTo>
                    <a:pt x="0" y="0"/>
                  </a:lnTo>
                  <a:lnTo>
                    <a:pt x="0" y="67401"/>
                  </a:lnTo>
                  <a:lnTo>
                    <a:pt x="0" y="102012"/>
                  </a:lnTo>
                  <a:lnTo>
                    <a:pt x="0" y="114764"/>
                  </a:lnTo>
                  <a:lnTo>
                    <a:pt x="0" y="116586"/>
                  </a:lnTo>
                  <a:lnTo>
                    <a:pt x="47998" y="122319"/>
                  </a:lnTo>
                  <a:lnTo>
                    <a:pt x="94809" y="131681"/>
                  </a:lnTo>
                  <a:lnTo>
                    <a:pt x="140294" y="144527"/>
                  </a:lnTo>
                  <a:lnTo>
                    <a:pt x="184316" y="160713"/>
                  </a:lnTo>
                  <a:lnTo>
                    <a:pt x="226738" y="180092"/>
                  </a:lnTo>
                  <a:lnTo>
                    <a:pt x="267424" y="202521"/>
                  </a:lnTo>
                  <a:lnTo>
                    <a:pt x="306234" y="227854"/>
                  </a:lnTo>
                  <a:lnTo>
                    <a:pt x="343033" y="255947"/>
                  </a:lnTo>
                  <a:lnTo>
                    <a:pt x="377683" y="286654"/>
                  </a:lnTo>
                  <a:lnTo>
                    <a:pt x="410048" y="319830"/>
                  </a:lnTo>
                  <a:lnTo>
                    <a:pt x="439989" y="355330"/>
                  </a:lnTo>
                  <a:lnTo>
                    <a:pt x="467369" y="393010"/>
                  </a:lnTo>
                  <a:lnTo>
                    <a:pt x="492052" y="432724"/>
                  </a:lnTo>
                  <a:lnTo>
                    <a:pt x="513901" y="474327"/>
                  </a:lnTo>
                  <a:lnTo>
                    <a:pt x="532777" y="517675"/>
                  </a:lnTo>
                  <a:lnTo>
                    <a:pt x="548544" y="562623"/>
                  </a:lnTo>
                  <a:lnTo>
                    <a:pt x="561064" y="609024"/>
                  </a:lnTo>
                  <a:lnTo>
                    <a:pt x="570201" y="656736"/>
                  </a:lnTo>
                  <a:lnTo>
                    <a:pt x="575818" y="705612"/>
                  </a:lnTo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23816" y="4197095"/>
              <a:ext cx="1487805" cy="1511935"/>
            </a:xfrm>
            <a:custGeom>
              <a:avLst/>
              <a:gdLst/>
              <a:ahLst/>
              <a:cxnLst/>
              <a:rect l="l" t="t" r="r" b="b"/>
              <a:pathLst>
                <a:path w="1487804" h="1511935">
                  <a:moveTo>
                    <a:pt x="690372" y="0"/>
                  </a:moveTo>
                  <a:lnTo>
                    <a:pt x="642797" y="5130"/>
                  </a:lnTo>
                  <a:lnTo>
                    <a:pt x="596125" y="13258"/>
                  </a:lnTo>
                  <a:lnTo>
                    <a:pt x="550443" y="24295"/>
                  </a:lnTo>
                  <a:lnTo>
                    <a:pt x="505841" y="38138"/>
                  </a:lnTo>
                  <a:lnTo>
                    <a:pt x="462432" y="54686"/>
                  </a:lnTo>
                  <a:lnTo>
                    <a:pt x="420319" y="73850"/>
                  </a:lnTo>
                  <a:lnTo>
                    <a:pt x="379603" y="95542"/>
                  </a:lnTo>
                  <a:lnTo>
                    <a:pt x="340372" y="119634"/>
                  </a:lnTo>
                  <a:lnTo>
                    <a:pt x="302742" y="146062"/>
                  </a:lnTo>
                  <a:lnTo>
                    <a:pt x="266814" y="174713"/>
                  </a:lnTo>
                  <a:lnTo>
                    <a:pt x="232664" y="205498"/>
                  </a:lnTo>
                  <a:lnTo>
                    <a:pt x="200431" y="238302"/>
                  </a:lnTo>
                  <a:lnTo>
                    <a:pt x="170192" y="273050"/>
                  </a:lnTo>
                  <a:lnTo>
                    <a:pt x="142049" y="309638"/>
                  </a:lnTo>
                  <a:lnTo>
                    <a:pt x="116116" y="347967"/>
                  </a:lnTo>
                  <a:lnTo>
                    <a:pt x="92481" y="387934"/>
                  </a:lnTo>
                  <a:lnTo>
                    <a:pt x="71247" y="429450"/>
                  </a:lnTo>
                  <a:lnTo>
                    <a:pt x="52514" y="472414"/>
                  </a:lnTo>
                  <a:lnTo>
                    <a:pt x="36398" y="516737"/>
                  </a:lnTo>
                  <a:lnTo>
                    <a:pt x="22987" y="562317"/>
                  </a:lnTo>
                  <a:lnTo>
                    <a:pt x="12382" y="609053"/>
                  </a:lnTo>
                  <a:lnTo>
                    <a:pt x="4673" y="656856"/>
                  </a:lnTo>
                  <a:lnTo>
                    <a:pt x="0" y="705612"/>
                  </a:lnTo>
                  <a:lnTo>
                    <a:pt x="114554" y="705612"/>
                  </a:lnTo>
                  <a:lnTo>
                    <a:pt x="120167" y="656742"/>
                  </a:lnTo>
                  <a:lnTo>
                    <a:pt x="129298" y="609028"/>
                  </a:lnTo>
                  <a:lnTo>
                    <a:pt x="141820" y="562635"/>
                  </a:lnTo>
                  <a:lnTo>
                    <a:pt x="157594" y="517677"/>
                  </a:lnTo>
                  <a:lnTo>
                    <a:pt x="176466" y="474332"/>
                  </a:lnTo>
                  <a:lnTo>
                    <a:pt x="198310" y="432727"/>
                  </a:lnTo>
                  <a:lnTo>
                    <a:pt x="222999" y="393014"/>
                  </a:lnTo>
                  <a:lnTo>
                    <a:pt x="250380" y="355333"/>
                  </a:lnTo>
                  <a:lnTo>
                    <a:pt x="280314" y="319836"/>
                  </a:lnTo>
                  <a:lnTo>
                    <a:pt x="312686" y="286664"/>
                  </a:lnTo>
                  <a:lnTo>
                    <a:pt x="347332" y="255955"/>
                  </a:lnTo>
                  <a:lnTo>
                    <a:pt x="384136" y="227863"/>
                  </a:lnTo>
                  <a:lnTo>
                    <a:pt x="422935" y="202526"/>
                  </a:lnTo>
                  <a:lnTo>
                    <a:pt x="463626" y="180098"/>
                  </a:lnTo>
                  <a:lnTo>
                    <a:pt x="506044" y="160718"/>
                  </a:lnTo>
                  <a:lnTo>
                    <a:pt x="550075" y="144538"/>
                  </a:lnTo>
                  <a:lnTo>
                    <a:pt x="595553" y="131686"/>
                  </a:lnTo>
                  <a:lnTo>
                    <a:pt x="642366" y="122326"/>
                  </a:lnTo>
                  <a:lnTo>
                    <a:pt x="690372" y="116586"/>
                  </a:lnTo>
                  <a:lnTo>
                    <a:pt x="690372" y="0"/>
                  </a:lnTo>
                  <a:close/>
                </a:path>
                <a:path w="1487804" h="1511935">
                  <a:moveTo>
                    <a:pt x="1487424" y="809244"/>
                  </a:moveTo>
                  <a:lnTo>
                    <a:pt x="1372870" y="809244"/>
                  </a:lnTo>
                  <a:lnTo>
                    <a:pt x="1367243" y="857885"/>
                  </a:lnTo>
                  <a:lnTo>
                    <a:pt x="1358112" y="905319"/>
                  </a:lnTo>
                  <a:lnTo>
                    <a:pt x="1345590" y="951420"/>
                  </a:lnTo>
                  <a:lnTo>
                    <a:pt x="1329817" y="996035"/>
                  </a:lnTo>
                  <a:lnTo>
                    <a:pt x="1310944" y="1039050"/>
                  </a:lnTo>
                  <a:lnTo>
                    <a:pt x="1289100" y="1080325"/>
                  </a:lnTo>
                  <a:lnTo>
                    <a:pt x="1264412" y="1119708"/>
                  </a:lnTo>
                  <a:lnTo>
                    <a:pt x="1237030" y="1157071"/>
                  </a:lnTo>
                  <a:lnTo>
                    <a:pt x="1207096" y="1192276"/>
                  </a:lnTo>
                  <a:lnTo>
                    <a:pt x="1174724" y="1225194"/>
                  </a:lnTo>
                  <a:lnTo>
                    <a:pt x="1140079" y="1255674"/>
                  </a:lnTo>
                  <a:lnTo>
                    <a:pt x="1103274" y="1283601"/>
                  </a:lnTo>
                  <a:lnTo>
                    <a:pt x="1064475" y="1308823"/>
                  </a:lnTo>
                  <a:lnTo>
                    <a:pt x="1023785" y="1331201"/>
                  </a:lnTo>
                  <a:lnTo>
                    <a:pt x="981367" y="1350606"/>
                  </a:lnTo>
                  <a:lnTo>
                    <a:pt x="937336" y="1366901"/>
                  </a:lnTo>
                  <a:lnTo>
                    <a:pt x="891857" y="1379943"/>
                  </a:lnTo>
                  <a:lnTo>
                    <a:pt x="845045" y="1389595"/>
                  </a:lnTo>
                  <a:lnTo>
                    <a:pt x="797052" y="1395730"/>
                  </a:lnTo>
                  <a:lnTo>
                    <a:pt x="797052" y="1511808"/>
                  </a:lnTo>
                  <a:lnTo>
                    <a:pt x="844613" y="1506715"/>
                  </a:lnTo>
                  <a:lnTo>
                    <a:pt x="891286" y="1498612"/>
                  </a:lnTo>
                  <a:lnTo>
                    <a:pt x="936967" y="1487627"/>
                  </a:lnTo>
                  <a:lnTo>
                    <a:pt x="981570" y="1473847"/>
                  </a:lnTo>
                  <a:lnTo>
                    <a:pt x="1024978" y="1457363"/>
                  </a:lnTo>
                  <a:lnTo>
                    <a:pt x="1067092" y="1438287"/>
                  </a:lnTo>
                  <a:lnTo>
                    <a:pt x="1107808" y="1416697"/>
                  </a:lnTo>
                  <a:lnTo>
                    <a:pt x="1147038" y="1392694"/>
                  </a:lnTo>
                  <a:lnTo>
                    <a:pt x="1184668" y="1366380"/>
                  </a:lnTo>
                  <a:lnTo>
                    <a:pt x="1220597" y="1337856"/>
                  </a:lnTo>
                  <a:lnTo>
                    <a:pt x="1254747" y="1307211"/>
                  </a:lnTo>
                  <a:lnTo>
                    <a:pt x="1286979" y="1274533"/>
                  </a:lnTo>
                  <a:lnTo>
                    <a:pt x="1317218" y="1239939"/>
                  </a:lnTo>
                  <a:lnTo>
                    <a:pt x="1345361" y="1203515"/>
                  </a:lnTo>
                  <a:lnTo>
                    <a:pt x="1371295" y="1165352"/>
                  </a:lnTo>
                  <a:lnTo>
                    <a:pt x="1394929" y="1125550"/>
                  </a:lnTo>
                  <a:lnTo>
                    <a:pt x="1416164" y="1084211"/>
                  </a:lnTo>
                  <a:lnTo>
                    <a:pt x="1434896" y="1041438"/>
                  </a:lnTo>
                  <a:lnTo>
                    <a:pt x="1451013" y="997305"/>
                  </a:lnTo>
                  <a:lnTo>
                    <a:pt x="1464424" y="951928"/>
                  </a:lnTo>
                  <a:lnTo>
                    <a:pt x="1475028" y="905395"/>
                  </a:lnTo>
                  <a:lnTo>
                    <a:pt x="1482737" y="857796"/>
                  </a:lnTo>
                  <a:lnTo>
                    <a:pt x="1487424" y="80924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4869179" y="6757416"/>
            <a:ext cx="1000125" cy="1012190"/>
          </a:xfrm>
          <a:custGeom>
            <a:avLst/>
            <a:gdLst/>
            <a:ahLst/>
            <a:cxnLst/>
            <a:rect l="l" t="t" r="r" b="b"/>
            <a:pathLst>
              <a:path w="1000125" h="1012190">
                <a:moveTo>
                  <a:pt x="499872" y="0"/>
                </a:moveTo>
                <a:lnTo>
                  <a:pt x="451726" y="2316"/>
                </a:lnTo>
                <a:lnTo>
                  <a:pt x="404877" y="9124"/>
                </a:lnTo>
                <a:lnTo>
                  <a:pt x="359533" y="20212"/>
                </a:lnTo>
                <a:lnTo>
                  <a:pt x="315903" y="35367"/>
                </a:lnTo>
                <a:lnTo>
                  <a:pt x="274197" y="54377"/>
                </a:lnTo>
                <a:lnTo>
                  <a:pt x="234624" y="77030"/>
                </a:lnTo>
                <a:lnTo>
                  <a:pt x="197394" y="103114"/>
                </a:lnTo>
                <a:lnTo>
                  <a:pt x="162715" y="132417"/>
                </a:lnTo>
                <a:lnTo>
                  <a:pt x="130799" y="164726"/>
                </a:lnTo>
                <a:lnTo>
                  <a:pt x="101853" y="199829"/>
                </a:lnTo>
                <a:lnTo>
                  <a:pt x="76087" y="237514"/>
                </a:lnTo>
                <a:lnTo>
                  <a:pt x="53710" y="277569"/>
                </a:lnTo>
                <a:lnTo>
                  <a:pt x="34933" y="319782"/>
                </a:lnTo>
                <a:lnTo>
                  <a:pt x="19963" y="363941"/>
                </a:lnTo>
                <a:lnTo>
                  <a:pt x="9012" y="409832"/>
                </a:lnTo>
                <a:lnTo>
                  <a:pt x="2288" y="457245"/>
                </a:lnTo>
                <a:lnTo>
                  <a:pt x="0" y="505967"/>
                </a:lnTo>
                <a:lnTo>
                  <a:pt x="2288" y="554690"/>
                </a:lnTo>
                <a:lnTo>
                  <a:pt x="9012" y="602103"/>
                </a:lnTo>
                <a:lnTo>
                  <a:pt x="19963" y="647994"/>
                </a:lnTo>
                <a:lnTo>
                  <a:pt x="34933" y="692153"/>
                </a:lnTo>
                <a:lnTo>
                  <a:pt x="53710" y="734366"/>
                </a:lnTo>
                <a:lnTo>
                  <a:pt x="76087" y="774421"/>
                </a:lnTo>
                <a:lnTo>
                  <a:pt x="101853" y="812106"/>
                </a:lnTo>
                <a:lnTo>
                  <a:pt x="130799" y="847209"/>
                </a:lnTo>
                <a:lnTo>
                  <a:pt x="162715" y="879518"/>
                </a:lnTo>
                <a:lnTo>
                  <a:pt x="197394" y="908821"/>
                </a:lnTo>
                <a:lnTo>
                  <a:pt x="234624" y="934905"/>
                </a:lnTo>
                <a:lnTo>
                  <a:pt x="274197" y="957558"/>
                </a:lnTo>
                <a:lnTo>
                  <a:pt x="315903" y="976568"/>
                </a:lnTo>
                <a:lnTo>
                  <a:pt x="359533" y="991723"/>
                </a:lnTo>
                <a:lnTo>
                  <a:pt x="404877" y="1002811"/>
                </a:lnTo>
                <a:lnTo>
                  <a:pt x="451726" y="1009619"/>
                </a:lnTo>
                <a:lnTo>
                  <a:pt x="499872" y="1011935"/>
                </a:lnTo>
                <a:lnTo>
                  <a:pt x="548017" y="1009619"/>
                </a:lnTo>
                <a:lnTo>
                  <a:pt x="594866" y="1002811"/>
                </a:lnTo>
                <a:lnTo>
                  <a:pt x="640210" y="991723"/>
                </a:lnTo>
                <a:lnTo>
                  <a:pt x="683840" y="976568"/>
                </a:lnTo>
                <a:lnTo>
                  <a:pt x="725546" y="957558"/>
                </a:lnTo>
                <a:lnTo>
                  <a:pt x="765119" y="934905"/>
                </a:lnTo>
                <a:lnTo>
                  <a:pt x="802349" y="908821"/>
                </a:lnTo>
                <a:lnTo>
                  <a:pt x="837028" y="879518"/>
                </a:lnTo>
                <a:lnTo>
                  <a:pt x="868944" y="847209"/>
                </a:lnTo>
                <a:lnTo>
                  <a:pt x="897890" y="812106"/>
                </a:lnTo>
                <a:lnTo>
                  <a:pt x="923656" y="774421"/>
                </a:lnTo>
                <a:lnTo>
                  <a:pt x="946033" y="734366"/>
                </a:lnTo>
                <a:lnTo>
                  <a:pt x="964810" y="692153"/>
                </a:lnTo>
                <a:lnTo>
                  <a:pt x="979780" y="647994"/>
                </a:lnTo>
                <a:lnTo>
                  <a:pt x="990731" y="602103"/>
                </a:lnTo>
                <a:lnTo>
                  <a:pt x="997455" y="554690"/>
                </a:lnTo>
                <a:lnTo>
                  <a:pt x="999744" y="505967"/>
                </a:lnTo>
                <a:lnTo>
                  <a:pt x="997455" y="457245"/>
                </a:lnTo>
                <a:lnTo>
                  <a:pt x="990731" y="409832"/>
                </a:lnTo>
                <a:lnTo>
                  <a:pt x="979780" y="363941"/>
                </a:lnTo>
                <a:lnTo>
                  <a:pt x="964810" y="319782"/>
                </a:lnTo>
                <a:lnTo>
                  <a:pt x="946033" y="277569"/>
                </a:lnTo>
                <a:lnTo>
                  <a:pt x="923656" y="237514"/>
                </a:lnTo>
                <a:lnTo>
                  <a:pt x="897890" y="199829"/>
                </a:lnTo>
                <a:lnTo>
                  <a:pt x="868944" y="164726"/>
                </a:lnTo>
                <a:lnTo>
                  <a:pt x="837028" y="132417"/>
                </a:lnTo>
                <a:lnTo>
                  <a:pt x="802349" y="103114"/>
                </a:lnTo>
                <a:lnTo>
                  <a:pt x="765119" y="77030"/>
                </a:lnTo>
                <a:lnTo>
                  <a:pt x="725546" y="54377"/>
                </a:lnTo>
                <a:lnTo>
                  <a:pt x="683840" y="35367"/>
                </a:lnTo>
                <a:lnTo>
                  <a:pt x="640210" y="20212"/>
                </a:lnTo>
                <a:lnTo>
                  <a:pt x="594866" y="9124"/>
                </a:lnTo>
                <a:lnTo>
                  <a:pt x="548017" y="2316"/>
                </a:lnTo>
                <a:lnTo>
                  <a:pt x="499872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96966" y="7070547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23815" y="7315200"/>
            <a:ext cx="690880" cy="702945"/>
          </a:xfrm>
          <a:custGeom>
            <a:avLst/>
            <a:gdLst/>
            <a:ahLst/>
            <a:cxnLst/>
            <a:rect l="l" t="t" r="r" b="b"/>
            <a:pathLst>
              <a:path w="690879" h="702945">
                <a:moveTo>
                  <a:pt x="114554" y="0"/>
                </a:moveTo>
                <a:lnTo>
                  <a:pt x="0" y="0"/>
                </a:lnTo>
                <a:lnTo>
                  <a:pt x="4686" y="48551"/>
                </a:lnTo>
                <a:lnTo>
                  <a:pt x="12382" y="96141"/>
                </a:lnTo>
                <a:lnTo>
                  <a:pt x="22988" y="142673"/>
                </a:lnTo>
                <a:lnTo>
                  <a:pt x="36402" y="188050"/>
                </a:lnTo>
                <a:lnTo>
                  <a:pt x="52523" y="232177"/>
                </a:lnTo>
                <a:lnTo>
                  <a:pt x="71250" y="274956"/>
                </a:lnTo>
                <a:lnTo>
                  <a:pt x="92482" y="316291"/>
                </a:lnTo>
                <a:lnTo>
                  <a:pt x="116117" y="356086"/>
                </a:lnTo>
                <a:lnTo>
                  <a:pt x="142055" y="394244"/>
                </a:lnTo>
                <a:lnTo>
                  <a:pt x="170195" y="430669"/>
                </a:lnTo>
                <a:lnTo>
                  <a:pt x="200436" y="465264"/>
                </a:lnTo>
                <a:lnTo>
                  <a:pt x="232676" y="497933"/>
                </a:lnTo>
                <a:lnTo>
                  <a:pt x="266814" y="528579"/>
                </a:lnTo>
                <a:lnTo>
                  <a:pt x="302750" y="557106"/>
                </a:lnTo>
                <a:lnTo>
                  <a:pt x="340382" y="583417"/>
                </a:lnTo>
                <a:lnTo>
                  <a:pt x="379609" y="607416"/>
                </a:lnTo>
                <a:lnTo>
                  <a:pt x="420330" y="629006"/>
                </a:lnTo>
                <a:lnTo>
                  <a:pt x="462444" y="648091"/>
                </a:lnTo>
                <a:lnTo>
                  <a:pt x="505850" y="664575"/>
                </a:lnTo>
                <a:lnTo>
                  <a:pt x="550447" y="678360"/>
                </a:lnTo>
                <a:lnTo>
                  <a:pt x="596134" y="689351"/>
                </a:lnTo>
                <a:lnTo>
                  <a:pt x="642809" y="697451"/>
                </a:lnTo>
                <a:lnTo>
                  <a:pt x="690372" y="702563"/>
                </a:lnTo>
                <a:lnTo>
                  <a:pt x="690372" y="586486"/>
                </a:lnTo>
                <a:lnTo>
                  <a:pt x="642373" y="580339"/>
                </a:lnTo>
                <a:lnTo>
                  <a:pt x="595562" y="570673"/>
                </a:lnTo>
                <a:lnTo>
                  <a:pt x="550077" y="557623"/>
                </a:lnTo>
                <a:lnTo>
                  <a:pt x="506055" y="541327"/>
                </a:lnTo>
                <a:lnTo>
                  <a:pt x="463633" y="521921"/>
                </a:lnTo>
                <a:lnTo>
                  <a:pt x="422947" y="499540"/>
                </a:lnTo>
                <a:lnTo>
                  <a:pt x="384137" y="474322"/>
                </a:lnTo>
                <a:lnTo>
                  <a:pt x="347338" y="446402"/>
                </a:lnTo>
                <a:lnTo>
                  <a:pt x="312688" y="415917"/>
                </a:lnTo>
                <a:lnTo>
                  <a:pt x="280323" y="383004"/>
                </a:lnTo>
                <a:lnTo>
                  <a:pt x="250382" y="347799"/>
                </a:lnTo>
                <a:lnTo>
                  <a:pt x="223002" y="310437"/>
                </a:lnTo>
                <a:lnTo>
                  <a:pt x="198319" y="271057"/>
                </a:lnTo>
                <a:lnTo>
                  <a:pt x="176470" y="229793"/>
                </a:lnTo>
                <a:lnTo>
                  <a:pt x="157594" y="186782"/>
                </a:lnTo>
                <a:lnTo>
                  <a:pt x="141827" y="142161"/>
                </a:lnTo>
                <a:lnTo>
                  <a:pt x="129307" y="96066"/>
                </a:lnTo>
                <a:lnTo>
                  <a:pt x="120170" y="48633"/>
                </a:lnTo>
                <a:lnTo>
                  <a:pt x="11455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20867" y="6507480"/>
            <a:ext cx="690880" cy="704215"/>
          </a:xfrm>
          <a:custGeom>
            <a:avLst/>
            <a:gdLst/>
            <a:ahLst/>
            <a:cxnLst/>
            <a:rect l="l" t="t" r="r" b="b"/>
            <a:pathLst>
              <a:path w="690879" h="704215">
                <a:moveTo>
                  <a:pt x="0" y="0"/>
                </a:moveTo>
                <a:lnTo>
                  <a:pt x="0" y="116332"/>
                </a:lnTo>
                <a:lnTo>
                  <a:pt x="47998" y="122059"/>
                </a:lnTo>
                <a:lnTo>
                  <a:pt x="94809" y="131406"/>
                </a:lnTo>
                <a:lnTo>
                  <a:pt x="140294" y="144228"/>
                </a:lnTo>
                <a:lnTo>
                  <a:pt x="184316" y="160380"/>
                </a:lnTo>
                <a:lnTo>
                  <a:pt x="226738" y="179718"/>
                </a:lnTo>
                <a:lnTo>
                  <a:pt x="267424" y="202097"/>
                </a:lnTo>
                <a:lnTo>
                  <a:pt x="306234" y="227374"/>
                </a:lnTo>
                <a:lnTo>
                  <a:pt x="343033" y="255403"/>
                </a:lnTo>
                <a:lnTo>
                  <a:pt x="377683" y="286040"/>
                </a:lnTo>
                <a:lnTo>
                  <a:pt x="410048" y="319141"/>
                </a:lnTo>
                <a:lnTo>
                  <a:pt x="439989" y="354561"/>
                </a:lnTo>
                <a:lnTo>
                  <a:pt x="467369" y="392156"/>
                </a:lnTo>
                <a:lnTo>
                  <a:pt x="492052" y="431782"/>
                </a:lnTo>
                <a:lnTo>
                  <a:pt x="513901" y="473293"/>
                </a:lnTo>
                <a:lnTo>
                  <a:pt x="532777" y="516546"/>
                </a:lnTo>
                <a:lnTo>
                  <a:pt x="548544" y="561397"/>
                </a:lnTo>
                <a:lnTo>
                  <a:pt x="561064" y="607700"/>
                </a:lnTo>
                <a:lnTo>
                  <a:pt x="570201" y="655312"/>
                </a:lnTo>
                <a:lnTo>
                  <a:pt x="575818" y="704088"/>
                </a:lnTo>
                <a:lnTo>
                  <a:pt x="690372" y="704088"/>
                </a:lnTo>
                <a:lnTo>
                  <a:pt x="685685" y="655422"/>
                </a:lnTo>
                <a:lnTo>
                  <a:pt x="677989" y="607722"/>
                </a:lnTo>
                <a:lnTo>
                  <a:pt x="667383" y="561083"/>
                </a:lnTo>
                <a:lnTo>
                  <a:pt x="653969" y="515603"/>
                </a:lnTo>
                <a:lnTo>
                  <a:pt x="637848" y="471378"/>
                </a:lnTo>
                <a:lnTo>
                  <a:pt x="619121" y="428504"/>
                </a:lnTo>
                <a:lnTo>
                  <a:pt x="597889" y="387078"/>
                </a:lnTo>
                <a:lnTo>
                  <a:pt x="574254" y="347196"/>
                </a:lnTo>
                <a:lnTo>
                  <a:pt x="548316" y="308956"/>
                </a:lnTo>
                <a:lnTo>
                  <a:pt x="520176" y="272454"/>
                </a:lnTo>
                <a:lnTo>
                  <a:pt x="489935" y="237786"/>
                </a:lnTo>
                <a:lnTo>
                  <a:pt x="457695" y="205049"/>
                </a:lnTo>
                <a:lnTo>
                  <a:pt x="423557" y="174339"/>
                </a:lnTo>
                <a:lnTo>
                  <a:pt x="387621" y="145754"/>
                </a:lnTo>
                <a:lnTo>
                  <a:pt x="349989" y="119389"/>
                </a:lnTo>
                <a:lnTo>
                  <a:pt x="310762" y="95341"/>
                </a:lnTo>
                <a:lnTo>
                  <a:pt x="270041" y="73707"/>
                </a:lnTo>
                <a:lnTo>
                  <a:pt x="227927" y="54583"/>
                </a:lnTo>
                <a:lnTo>
                  <a:pt x="184521" y="38066"/>
                </a:lnTo>
                <a:lnTo>
                  <a:pt x="139924" y="24253"/>
                </a:lnTo>
                <a:lnTo>
                  <a:pt x="94237" y="13240"/>
                </a:lnTo>
                <a:lnTo>
                  <a:pt x="47562" y="5123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23815" y="6507480"/>
            <a:ext cx="690880" cy="704215"/>
          </a:xfrm>
          <a:custGeom>
            <a:avLst/>
            <a:gdLst/>
            <a:ahLst/>
            <a:cxnLst/>
            <a:rect l="l" t="t" r="r" b="b"/>
            <a:pathLst>
              <a:path w="690879" h="704215">
                <a:moveTo>
                  <a:pt x="690372" y="0"/>
                </a:moveTo>
                <a:lnTo>
                  <a:pt x="642809" y="5123"/>
                </a:lnTo>
                <a:lnTo>
                  <a:pt x="596134" y="13240"/>
                </a:lnTo>
                <a:lnTo>
                  <a:pt x="550447" y="24253"/>
                </a:lnTo>
                <a:lnTo>
                  <a:pt x="505850" y="38066"/>
                </a:lnTo>
                <a:lnTo>
                  <a:pt x="462444" y="54583"/>
                </a:lnTo>
                <a:lnTo>
                  <a:pt x="420330" y="73707"/>
                </a:lnTo>
                <a:lnTo>
                  <a:pt x="379609" y="95341"/>
                </a:lnTo>
                <a:lnTo>
                  <a:pt x="340382" y="119389"/>
                </a:lnTo>
                <a:lnTo>
                  <a:pt x="302750" y="145754"/>
                </a:lnTo>
                <a:lnTo>
                  <a:pt x="266814" y="174339"/>
                </a:lnTo>
                <a:lnTo>
                  <a:pt x="232676" y="205049"/>
                </a:lnTo>
                <a:lnTo>
                  <a:pt x="200436" y="237786"/>
                </a:lnTo>
                <a:lnTo>
                  <a:pt x="170195" y="272454"/>
                </a:lnTo>
                <a:lnTo>
                  <a:pt x="142055" y="308956"/>
                </a:lnTo>
                <a:lnTo>
                  <a:pt x="116117" y="347196"/>
                </a:lnTo>
                <a:lnTo>
                  <a:pt x="92482" y="387078"/>
                </a:lnTo>
                <a:lnTo>
                  <a:pt x="71250" y="428504"/>
                </a:lnTo>
                <a:lnTo>
                  <a:pt x="52523" y="471378"/>
                </a:lnTo>
                <a:lnTo>
                  <a:pt x="36402" y="515603"/>
                </a:lnTo>
                <a:lnTo>
                  <a:pt x="22988" y="561083"/>
                </a:lnTo>
                <a:lnTo>
                  <a:pt x="12382" y="607722"/>
                </a:lnTo>
                <a:lnTo>
                  <a:pt x="4686" y="655422"/>
                </a:lnTo>
                <a:lnTo>
                  <a:pt x="0" y="704088"/>
                </a:lnTo>
                <a:lnTo>
                  <a:pt x="114554" y="704088"/>
                </a:lnTo>
                <a:lnTo>
                  <a:pt x="120170" y="655312"/>
                </a:lnTo>
                <a:lnTo>
                  <a:pt x="129307" y="607700"/>
                </a:lnTo>
                <a:lnTo>
                  <a:pt x="141827" y="561397"/>
                </a:lnTo>
                <a:lnTo>
                  <a:pt x="157594" y="516546"/>
                </a:lnTo>
                <a:lnTo>
                  <a:pt x="176470" y="473293"/>
                </a:lnTo>
                <a:lnTo>
                  <a:pt x="198319" y="431782"/>
                </a:lnTo>
                <a:lnTo>
                  <a:pt x="223002" y="392156"/>
                </a:lnTo>
                <a:lnTo>
                  <a:pt x="250382" y="354561"/>
                </a:lnTo>
                <a:lnTo>
                  <a:pt x="280323" y="319141"/>
                </a:lnTo>
                <a:lnTo>
                  <a:pt x="312688" y="286040"/>
                </a:lnTo>
                <a:lnTo>
                  <a:pt x="347338" y="255403"/>
                </a:lnTo>
                <a:lnTo>
                  <a:pt x="384137" y="227374"/>
                </a:lnTo>
                <a:lnTo>
                  <a:pt x="422947" y="202097"/>
                </a:lnTo>
                <a:lnTo>
                  <a:pt x="463633" y="179718"/>
                </a:lnTo>
                <a:lnTo>
                  <a:pt x="506055" y="160380"/>
                </a:lnTo>
                <a:lnTo>
                  <a:pt x="550077" y="144228"/>
                </a:lnTo>
                <a:lnTo>
                  <a:pt x="595562" y="131406"/>
                </a:lnTo>
                <a:lnTo>
                  <a:pt x="642373" y="122059"/>
                </a:lnTo>
                <a:lnTo>
                  <a:pt x="690372" y="116332"/>
                </a:lnTo>
                <a:lnTo>
                  <a:pt x="690372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20867" y="7315200"/>
            <a:ext cx="690880" cy="702945"/>
          </a:xfrm>
          <a:custGeom>
            <a:avLst/>
            <a:gdLst/>
            <a:ahLst/>
            <a:cxnLst/>
            <a:rect l="l" t="t" r="r" b="b"/>
            <a:pathLst>
              <a:path w="690879" h="702945">
                <a:moveTo>
                  <a:pt x="690372" y="0"/>
                </a:moveTo>
                <a:lnTo>
                  <a:pt x="575818" y="0"/>
                </a:lnTo>
                <a:lnTo>
                  <a:pt x="570201" y="48633"/>
                </a:lnTo>
                <a:lnTo>
                  <a:pt x="561064" y="96066"/>
                </a:lnTo>
                <a:lnTo>
                  <a:pt x="548544" y="142161"/>
                </a:lnTo>
                <a:lnTo>
                  <a:pt x="532777" y="186782"/>
                </a:lnTo>
                <a:lnTo>
                  <a:pt x="513901" y="229793"/>
                </a:lnTo>
                <a:lnTo>
                  <a:pt x="492052" y="271057"/>
                </a:lnTo>
                <a:lnTo>
                  <a:pt x="467369" y="310437"/>
                </a:lnTo>
                <a:lnTo>
                  <a:pt x="439989" y="347799"/>
                </a:lnTo>
                <a:lnTo>
                  <a:pt x="410048" y="383004"/>
                </a:lnTo>
                <a:lnTo>
                  <a:pt x="377683" y="415917"/>
                </a:lnTo>
                <a:lnTo>
                  <a:pt x="343033" y="446402"/>
                </a:lnTo>
                <a:lnTo>
                  <a:pt x="306234" y="474322"/>
                </a:lnTo>
                <a:lnTo>
                  <a:pt x="267424" y="499540"/>
                </a:lnTo>
                <a:lnTo>
                  <a:pt x="226738" y="521921"/>
                </a:lnTo>
                <a:lnTo>
                  <a:pt x="184316" y="541327"/>
                </a:lnTo>
                <a:lnTo>
                  <a:pt x="140294" y="557623"/>
                </a:lnTo>
                <a:lnTo>
                  <a:pt x="94809" y="570673"/>
                </a:lnTo>
                <a:lnTo>
                  <a:pt x="47998" y="580339"/>
                </a:lnTo>
                <a:lnTo>
                  <a:pt x="0" y="586486"/>
                </a:lnTo>
                <a:lnTo>
                  <a:pt x="0" y="702563"/>
                </a:lnTo>
                <a:lnTo>
                  <a:pt x="47562" y="697451"/>
                </a:lnTo>
                <a:lnTo>
                  <a:pt x="94237" y="689351"/>
                </a:lnTo>
                <a:lnTo>
                  <a:pt x="139924" y="678360"/>
                </a:lnTo>
                <a:lnTo>
                  <a:pt x="184521" y="664575"/>
                </a:lnTo>
                <a:lnTo>
                  <a:pt x="227927" y="648091"/>
                </a:lnTo>
                <a:lnTo>
                  <a:pt x="270041" y="629006"/>
                </a:lnTo>
                <a:lnTo>
                  <a:pt x="310762" y="607416"/>
                </a:lnTo>
                <a:lnTo>
                  <a:pt x="349989" y="583417"/>
                </a:lnTo>
                <a:lnTo>
                  <a:pt x="387621" y="557106"/>
                </a:lnTo>
                <a:lnTo>
                  <a:pt x="423557" y="528579"/>
                </a:lnTo>
                <a:lnTo>
                  <a:pt x="457695" y="497933"/>
                </a:lnTo>
                <a:lnTo>
                  <a:pt x="489935" y="465264"/>
                </a:lnTo>
                <a:lnTo>
                  <a:pt x="520176" y="430669"/>
                </a:lnTo>
                <a:lnTo>
                  <a:pt x="548316" y="394244"/>
                </a:lnTo>
                <a:lnTo>
                  <a:pt x="574254" y="356086"/>
                </a:lnTo>
                <a:lnTo>
                  <a:pt x="597889" y="316291"/>
                </a:lnTo>
                <a:lnTo>
                  <a:pt x="619121" y="274956"/>
                </a:lnTo>
                <a:lnTo>
                  <a:pt x="637848" y="232177"/>
                </a:lnTo>
                <a:lnTo>
                  <a:pt x="653969" y="188050"/>
                </a:lnTo>
                <a:lnTo>
                  <a:pt x="667383" y="142673"/>
                </a:lnTo>
                <a:lnTo>
                  <a:pt x="677989" y="96141"/>
                </a:lnTo>
                <a:lnTo>
                  <a:pt x="685685" y="48551"/>
                </a:lnTo>
                <a:lnTo>
                  <a:pt x="6903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5328" y="306451"/>
            <a:ext cx="5162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(OSI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4)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713988" y="3066288"/>
            <a:ext cx="10703560" cy="1280160"/>
          </a:xfrm>
          <a:custGeom>
            <a:avLst/>
            <a:gdLst/>
            <a:ahLst/>
            <a:cxnLst/>
            <a:rect l="l" t="t" r="r" b="b"/>
            <a:pathLst>
              <a:path w="10703560" h="1280160">
                <a:moveTo>
                  <a:pt x="10489692" y="0"/>
                </a:moveTo>
                <a:lnTo>
                  <a:pt x="213360" y="0"/>
                </a:lnTo>
                <a:lnTo>
                  <a:pt x="164432" y="5633"/>
                </a:lnTo>
                <a:lnTo>
                  <a:pt x="119520" y="21682"/>
                </a:lnTo>
                <a:lnTo>
                  <a:pt x="79905" y="46866"/>
                </a:lnTo>
                <a:lnTo>
                  <a:pt x="46866" y="79905"/>
                </a:lnTo>
                <a:lnTo>
                  <a:pt x="21682" y="119520"/>
                </a:lnTo>
                <a:lnTo>
                  <a:pt x="5633" y="164432"/>
                </a:lnTo>
                <a:lnTo>
                  <a:pt x="0" y="213360"/>
                </a:lnTo>
                <a:lnTo>
                  <a:pt x="0" y="1066800"/>
                </a:lnTo>
                <a:lnTo>
                  <a:pt x="5633" y="1115727"/>
                </a:lnTo>
                <a:lnTo>
                  <a:pt x="21682" y="1160639"/>
                </a:lnTo>
                <a:lnTo>
                  <a:pt x="46866" y="1200254"/>
                </a:lnTo>
                <a:lnTo>
                  <a:pt x="79905" y="1233293"/>
                </a:lnTo>
                <a:lnTo>
                  <a:pt x="119520" y="1258477"/>
                </a:lnTo>
                <a:lnTo>
                  <a:pt x="164432" y="1274526"/>
                </a:lnTo>
                <a:lnTo>
                  <a:pt x="213360" y="1280160"/>
                </a:lnTo>
                <a:lnTo>
                  <a:pt x="10489692" y="1280160"/>
                </a:lnTo>
                <a:lnTo>
                  <a:pt x="10538619" y="1274526"/>
                </a:lnTo>
                <a:lnTo>
                  <a:pt x="10583531" y="1258477"/>
                </a:lnTo>
                <a:lnTo>
                  <a:pt x="10623146" y="1233293"/>
                </a:lnTo>
                <a:lnTo>
                  <a:pt x="10656185" y="1200254"/>
                </a:lnTo>
                <a:lnTo>
                  <a:pt x="10681369" y="1160639"/>
                </a:lnTo>
                <a:lnTo>
                  <a:pt x="10697418" y="1115727"/>
                </a:lnTo>
                <a:lnTo>
                  <a:pt x="10703052" y="1066800"/>
                </a:lnTo>
                <a:lnTo>
                  <a:pt x="10703052" y="213360"/>
                </a:lnTo>
                <a:lnTo>
                  <a:pt x="10697418" y="164432"/>
                </a:lnTo>
                <a:lnTo>
                  <a:pt x="10681369" y="119520"/>
                </a:lnTo>
                <a:lnTo>
                  <a:pt x="10656185" y="79905"/>
                </a:lnTo>
                <a:lnTo>
                  <a:pt x="10623146" y="46866"/>
                </a:lnTo>
                <a:lnTo>
                  <a:pt x="10583531" y="21682"/>
                </a:lnTo>
                <a:lnTo>
                  <a:pt x="10538619" y="5633"/>
                </a:lnTo>
                <a:lnTo>
                  <a:pt x="1048969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18969" y="1882292"/>
            <a:ext cx="11693525" cy="2158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0845" marR="187960" indent="-2938780">
              <a:lnSpc>
                <a:spcPct val="114999"/>
              </a:lnSpc>
              <a:spcBef>
                <a:spcPts val="100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transport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layer,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examines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3E3E3E"/>
                </a:solidFill>
                <a:latin typeface="Microsoft Sans Serif"/>
                <a:cs typeface="Microsoft Sans Serif"/>
              </a:rPr>
              <a:t>TCP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three-way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handshake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distinguish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established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connections.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449070" marR="5080">
              <a:lnSpc>
                <a:spcPct val="100499"/>
              </a:lnSpc>
              <a:spcBef>
                <a:spcPts val="202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legitimate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3E3E3E"/>
                </a:solidFill>
                <a:latin typeface="Microsoft Sans Serif"/>
                <a:cs typeface="Microsoft Sans Serif"/>
              </a:rPr>
              <a:t>TCP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connection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follow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3E3E3E"/>
                </a:solidFill>
                <a:latin typeface="Microsoft Sans Serif"/>
                <a:cs typeface="Microsoft Sans Serif"/>
              </a:rPr>
              <a:t>SYN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&gt;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SYN/ACK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&gt;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3E3E3E"/>
                </a:solidFill>
                <a:latin typeface="Microsoft Sans Serif"/>
                <a:cs typeface="Microsoft Sans Serif"/>
              </a:rPr>
              <a:t>ACK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sequence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establish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session,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tracked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sequence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numbers.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77996" y="6609588"/>
            <a:ext cx="10639425" cy="1282065"/>
          </a:xfrm>
          <a:custGeom>
            <a:avLst/>
            <a:gdLst/>
            <a:ahLst/>
            <a:cxnLst/>
            <a:rect l="l" t="t" r="r" b="b"/>
            <a:pathLst>
              <a:path w="10639425" h="1282065">
                <a:moveTo>
                  <a:pt x="10425430" y="0"/>
                </a:moveTo>
                <a:lnTo>
                  <a:pt x="213613" y="0"/>
                </a:lnTo>
                <a:lnTo>
                  <a:pt x="164631" y="5641"/>
                </a:lnTo>
                <a:lnTo>
                  <a:pt x="119668" y="21710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0" y="119668"/>
                </a:lnTo>
                <a:lnTo>
                  <a:pt x="5641" y="164631"/>
                </a:lnTo>
                <a:lnTo>
                  <a:pt x="0" y="213613"/>
                </a:lnTo>
                <a:lnTo>
                  <a:pt x="0" y="1068069"/>
                </a:lnTo>
                <a:lnTo>
                  <a:pt x="5641" y="1117052"/>
                </a:lnTo>
                <a:lnTo>
                  <a:pt x="21710" y="1162015"/>
                </a:lnTo>
                <a:lnTo>
                  <a:pt x="46926" y="1201677"/>
                </a:lnTo>
                <a:lnTo>
                  <a:pt x="80006" y="1234757"/>
                </a:lnTo>
                <a:lnTo>
                  <a:pt x="119668" y="1259973"/>
                </a:lnTo>
                <a:lnTo>
                  <a:pt x="164631" y="1276042"/>
                </a:lnTo>
                <a:lnTo>
                  <a:pt x="213613" y="1281683"/>
                </a:lnTo>
                <a:lnTo>
                  <a:pt x="10425430" y="1281683"/>
                </a:lnTo>
                <a:lnTo>
                  <a:pt x="10474412" y="1276042"/>
                </a:lnTo>
                <a:lnTo>
                  <a:pt x="10519375" y="1259973"/>
                </a:lnTo>
                <a:lnTo>
                  <a:pt x="10559037" y="1234757"/>
                </a:lnTo>
                <a:lnTo>
                  <a:pt x="10592117" y="1201677"/>
                </a:lnTo>
                <a:lnTo>
                  <a:pt x="10617333" y="1162015"/>
                </a:lnTo>
                <a:lnTo>
                  <a:pt x="10633402" y="1117052"/>
                </a:lnTo>
                <a:lnTo>
                  <a:pt x="10639044" y="1068069"/>
                </a:lnTo>
                <a:lnTo>
                  <a:pt x="10639044" y="213613"/>
                </a:lnTo>
                <a:lnTo>
                  <a:pt x="10633402" y="164631"/>
                </a:lnTo>
                <a:lnTo>
                  <a:pt x="10617333" y="119668"/>
                </a:lnTo>
                <a:lnTo>
                  <a:pt x="10592117" y="80006"/>
                </a:lnTo>
                <a:lnTo>
                  <a:pt x="10559037" y="46926"/>
                </a:lnTo>
                <a:lnTo>
                  <a:pt x="10519375" y="21710"/>
                </a:lnTo>
                <a:lnTo>
                  <a:pt x="10474412" y="5641"/>
                </a:lnTo>
                <a:lnTo>
                  <a:pt x="1042543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19473" y="6816980"/>
            <a:ext cx="993838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configured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respond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blocking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source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addresses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throttling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sessions.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13988" y="4837176"/>
            <a:ext cx="10703560" cy="1282065"/>
          </a:xfrm>
          <a:custGeom>
            <a:avLst/>
            <a:gdLst/>
            <a:ahLst/>
            <a:cxnLst/>
            <a:rect l="l" t="t" r="r" b="b"/>
            <a:pathLst>
              <a:path w="10703560" h="1282064">
                <a:moveTo>
                  <a:pt x="10489438" y="0"/>
                </a:moveTo>
                <a:lnTo>
                  <a:pt x="213613" y="0"/>
                </a:lnTo>
                <a:lnTo>
                  <a:pt x="164631" y="5641"/>
                </a:lnTo>
                <a:lnTo>
                  <a:pt x="119668" y="21710"/>
                </a:lnTo>
                <a:lnTo>
                  <a:pt x="80006" y="46926"/>
                </a:lnTo>
                <a:lnTo>
                  <a:pt x="46926" y="80006"/>
                </a:lnTo>
                <a:lnTo>
                  <a:pt x="21710" y="119668"/>
                </a:lnTo>
                <a:lnTo>
                  <a:pt x="5641" y="164631"/>
                </a:lnTo>
                <a:lnTo>
                  <a:pt x="0" y="213613"/>
                </a:lnTo>
                <a:lnTo>
                  <a:pt x="0" y="1068070"/>
                </a:lnTo>
                <a:lnTo>
                  <a:pt x="5641" y="1117052"/>
                </a:lnTo>
                <a:lnTo>
                  <a:pt x="21710" y="1162015"/>
                </a:lnTo>
                <a:lnTo>
                  <a:pt x="46926" y="1201677"/>
                </a:lnTo>
                <a:lnTo>
                  <a:pt x="80006" y="1234757"/>
                </a:lnTo>
                <a:lnTo>
                  <a:pt x="119668" y="1259973"/>
                </a:lnTo>
                <a:lnTo>
                  <a:pt x="164631" y="1276042"/>
                </a:lnTo>
                <a:lnTo>
                  <a:pt x="213613" y="1281684"/>
                </a:lnTo>
                <a:lnTo>
                  <a:pt x="10489438" y="1281684"/>
                </a:lnTo>
                <a:lnTo>
                  <a:pt x="10538420" y="1276042"/>
                </a:lnTo>
                <a:lnTo>
                  <a:pt x="10583383" y="1259973"/>
                </a:lnTo>
                <a:lnTo>
                  <a:pt x="10623045" y="1234757"/>
                </a:lnTo>
                <a:lnTo>
                  <a:pt x="10656125" y="1201677"/>
                </a:lnTo>
                <a:lnTo>
                  <a:pt x="10681341" y="1162015"/>
                </a:lnTo>
                <a:lnTo>
                  <a:pt x="10697410" y="1117052"/>
                </a:lnTo>
                <a:lnTo>
                  <a:pt x="10703052" y="1068070"/>
                </a:lnTo>
                <a:lnTo>
                  <a:pt x="10703052" y="213613"/>
                </a:lnTo>
                <a:lnTo>
                  <a:pt x="10697410" y="164631"/>
                </a:lnTo>
                <a:lnTo>
                  <a:pt x="10681341" y="119668"/>
                </a:lnTo>
                <a:lnTo>
                  <a:pt x="10656125" y="80006"/>
                </a:lnTo>
                <a:lnTo>
                  <a:pt x="10623045" y="46926"/>
                </a:lnTo>
                <a:lnTo>
                  <a:pt x="10583383" y="21710"/>
                </a:lnTo>
                <a:lnTo>
                  <a:pt x="10538420" y="5641"/>
                </a:lnTo>
                <a:lnTo>
                  <a:pt x="1048943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855465" y="5044211"/>
            <a:ext cx="1024064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Deviations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this,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0">
                <a:solidFill>
                  <a:srgbClr val="3E3E3E"/>
                </a:solidFill>
                <a:latin typeface="Microsoft Sans Serif"/>
                <a:cs typeface="Microsoft Sans Serif"/>
              </a:rPr>
              <a:t>SYN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without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3E3E3E"/>
                </a:solidFill>
                <a:latin typeface="Microsoft Sans Serif"/>
                <a:cs typeface="Microsoft Sans Serif"/>
              </a:rPr>
              <a:t>ACK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sequence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number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anomalies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dropped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flooding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session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hijacking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attempts.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9114" y="2965894"/>
            <a:ext cx="1467485" cy="1468755"/>
            <a:chOff x="2059114" y="2965894"/>
            <a:chExt cx="1467485" cy="1468755"/>
          </a:xfrm>
        </p:grpSpPr>
        <p:sp>
          <p:nvSpPr>
            <p:cNvPr id="11" name="object 11"/>
            <p:cNvSpPr/>
            <p:nvPr/>
          </p:nvSpPr>
          <p:spPr>
            <a:xfrm>
              <a:off x="2073401" y="2980182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10" h="1440179">
                  <a:moveTo>
                    <a:pt x="719328" y="0"/>
                  </a:moveTo>
                  <a:lnTo>
                    <a:pt x="672033" y="1531"/>
                  </a:lnTo>
                  <a:lnTo>
                    <a:pt x="625556" y="6064"/>
                  </a:lnTo>
                  <a:lnTo>
                    <a:pt x="579990" y="13502"/>
                  </a:lnTo>
                  <a:lnTo>
                    <a:pt x="535430" y="23751"/>
                  </a:lnTo>
                  <a:lnTo>
                    <a:pt x="491971" y="36716"/>
                  </a:lnTo>
                  <a:lnTo>
                    <a:pt x="449708" y="52301"/>
                  </a:lnTo>
                  <a:lnTo>
                    <a:pt x="408735" y="70412"/>
                  </a:lnTo>
                  <a:lnTo>
                    <a:pt x="369148" y="90955"/>
                  </a:lnTo>
                  <a:lnTo>
                    <a:pt x="331041" y="113833"/>
                  </a:lnTo>
                  <a:lnTo>
                    <a:pt x="294509" y="138952"/>
                  </a:lnTo>
                  <a:lnTo>
                    <a:pt x="259647" y="166217"/>
                  </a:lnTo>
                  <a:lnTo>
                    <a:pt x="226550" y="195533"/>
                  </a:lnTo>
                  <a:lnTo>
                    <a:pt x="195312" y="226805"/>
                  </a:lnTo>
                  <a:lnTo>
                    <a:pt x="166028" y="259939"/>
                  </a:lnTo>
                  <a:lnTo>
                    <a:pt x="138793" y="294839"/>
                  </a:lnTo>
                  <a:lnTo>
                    <a:pt x="113702" y="331410"/>
                  </a:lnTo>
                  <a:lnTo>
                    <a:pt x="90850" y="369557"/>
                  </a:lnTo>
                  <a:lnTo>
                    <a:pt x="70331" y="409186"/>
                  </a:lnTo>
                  <a:lnTo>
                    <a:pt x="52241" y="450201"/>
                  </a:lnTo>
                  <a:lnTo>
                    <a:pt x="36673" y="492508"/>
                  </a:lnTo>
                  <a:lnTo>
                    <a:pt x="23723" y="536011"/>
                  </a:lnTo>
                  <a:lnTo>
                    <a:pt x="13486" y="580615"/>
                  </a:lnTo>
                  <a:lnTo>
                    <a:pt x="6057" y="626227"/>
                  </a:lnTo>
                  <a:lnTo>
                    <a:pt x="1530" y="672750"/>
                  </a:lnTo>
                  <a:lnTo>
                    <a:pt x="0" y="720089"/>
                  </a:lnTo>
                  <a:lnTo>
                    <a:pt x="1530" y="767429"/>
                  </a:lnTo>
                  <a:lnTo>
                    <a:pt x="6057" y="813952"/>
                  </a:lnTo>
                  <a:lnTo>
                    <a:pt x="13486" y="859564"/>
                  </a:lnTo>
                  <a:lnTo>
                    <a:pt x="23723" y="904168"/>
                  </a:lnTo>
                  <a:lnTo>
                    <a:pt x="36673" y="947671"/>
                  </a:lnTo>
                  <a:lnTo>
                    <a:pt x="52241" y="989978"/>
                  </a:lnTo>
                  <a:lnTo>
                    <a:pt x="70331" y="1030993"/>
                  </a:lnTo>
                  <a:lnTo>
                    <a:pt x="90850" y="1070622"/>
                  </a:lnTo>
                  <a:lnTo>
                    <a:pt x="113702" y="1108769"/>
                  </a:lnTo>
                  <a:lnTo>
                    <a:pt x="138793" y="1145340"/>
                  </a:lnTo>
                  <a:lnTo>
                    <a:pt x="166028" y="1180240"/>
                  </a:lnTo>
                  <a:lnTo>
                    <a:pt x="195312" y="1213374"/>
                  </a:lnTo>
                  <a:lnTo>
                    <a:pt x="226550" y="1244646"/>
                  </a:lnTo>
                  <a:lnTo>
                    <a:pt x="259647" y="1273962"/>
                  </a:lnTo>
                  <a:lnTo>
                    <a:pt x="294509" y="1301227"/>
                  </a:lnTo>
                  <a:lnTo>
                    <a:pt x="331041" y="1326346"/>
                  </a:lnTo>
                  <a:lnTo>
                    <a:pt x="369148" y="1349224"/>
                  </a:lnTo>
                  <a:lnTo>
                    <a:pt x="408735" y="1369767"/>
                  </a:lnTo>
                  <a:lnTo>
                    <a:pt x="449708" y="1387878"/>
                  </a:lnTo>
                  <a:lnTo>
                    <a:pt x="491971" y="1403463"/>
                  </a:lnTo>
                  <a:lnTo>
                    <a:pt x="535430" y="1416428"/>
                  </a:lnTo>
                  <a:lnTo>
                    <a:pt x="579990" y="1426677"/>
                  </a:lnTo>
                  <a:lnTo>
                    <a:pt x="625556" y="1434115"/>
                  </a:lnTo>
                  <a:lnTo>
                    <a:pt x="672033" y="1438648"/>
                  </a:lnTo>
                  <a:lnTo>
                    <a:pt x="719328" y="1440179"/>
                  </a:lnTo>
                  <a:lnTo>
                    <a:pt x="766622" y="1438648"/>
                  </a:lnTo>
                  <a:lnTo>
                    <a:pt x="813099" y="1434115"/>
                  </a:lnTo>
                  <a:lnTo>
                    <a:pt x="858665" y="1426677"/>
                  </a:lnTo>
                  <a:lnTo>
                    <a:pt x="903225" y="1416428"/>
                  </a:lnTo>
                  <a:lnTo>
                    <a:pt x="946684" y="1403463"/>
                  </a:lnTo>
                  <a:lnTo>
                    <a:pt x="988947" y="1387878"/>
                  </a:lnTo>
                  <a:lnTo>
                    <a:pt x="1029920" y="1369767"/>
                  </a:lnTo>
                  <a:lnTo>
                    <a:pt x="1069507" y="1349224"/>
                  </a:lnTo>
                  <a:lnTo>
                    <a:pt x="1107614" y="1326346"/>
                  </a:lnTo>
                  <a:lnTo>
                    <a:pt x="1144146" y="1301227"/>
                  </a:lnTo>
                  <a:lnTo>
                    <a:pt x="1179008" y="1273962"/>
                  </a:lnTo>
                  <a:lnTo>
                    <a:pt x="1212105" y="1244646"/>
                  </a:lnTo>
                  <a:lnTo>
                    <a:pt x="1243343" y="1213374"/>
                  </a:lnTo>
                  <a:lnTo>
                    <a:pt x="1272627" y="1180240"/>
                  </a:lnTo>
                  <a:lnTo>
                    <a:pt x="1299862" y="1145340"/>
                  </a:lnTo>
                  <a:lnTo>
                    <a:pt x="1324953" y="1108769"/>
                  </a:lnTo>
                  <a:lnTo>
                    <a:pt x="1347805" y="1070622"/>
                  </a:lnTo>
                  <a:lnTo>
                    <a:pt x="1368324" y="1030993"/>
                  </a:lnTo>
                  <a:lnTo>
                    <a:pt x="1386414" y="989978"/>
                  </a:lnTo>
                  <a:lnTo>
                    <a:pt x="1401982" y="947671"/>
                  </a:lnTo>
                  <a:lnTo>
                    <a:pt x="1414932" y="904168"/>
                  </a:lnTo>
                  <a:lnTo>
                    <a:pt x="1425169" y="859564"/>
                  </a:lnTo>
                  <a:lnTo>
                    <a:pt x="1432598" y="813952"/>
                  </a:lnTo>
                  <a:lnTo>
                    <a:pt x="1437125" y="767429"/>
                  </a:lnTo>
                  <a:lnTo>
                    <a:pt x="1438656" y="720089"/>
                  </a:lnTo>
                  <a:lnTo>
                    <a:pt x="1437125" y="672750"/>
                  </a:lnTo>
                  <a:lnTo>
                    <a:pt x="1432598" y="626227"/>
                  </a:lnTo>
                  <a:lnTo>
                    <a:pt x="1425169" y="580615"/>
                  </a:lnTo>
                  <a:lnTo>
                    <a:pt x="1414932" y="536011"/>
                  </a:lnTo>
                  <a:lnTo>
                    <a:pt x="1401982" y="492508"/>
                  </a:lnTo>
                  <a:lnTo>
                    <a:pt x="1386414" y="450201"/>
                  </a:lnTo>
                  <a:lnTo>
                    <a:pt x="1368324" y="409186"/>
                  </a:lnTo>
                  <a:lnTo>
                    <a:pt x="1347805" y="369557"/>
                  </a:lnTo>
                  <a:lnTo>
                    <a:pt x="1324953" y="331410"/>
                  </a:lnTo>
                  <a:lnTo>
                    <a:pt x="1299862" y="294839"/>
                  </a:lnTo>
                  <a:lnTo>
                    <a:pt x="1272627" y="259939"/>
                  </a:lnTo>
                  <a:lnTo>
                    <a:pt x="1243343" y="226805"/>
                  </a:lnTo>
                  <a:lnTo>
                    <a:pt x="1212105" y="195533"/>
                  </a:lnTo>
                  <a:lnTo>
                    <a:pt x="1179008" y="166217"/>
                  </a:lnTo>
                  <a:lnTo>
                    <a:pt x="1144146" y="138952"/>
                  </a:lnTo>
                  <a:lnTo>
                    <a:pt x="1107614" y="113833"/>
                  </a:lnTo>
                  <a:lnTo>
                    <a:pt x="1069507" y="90955"/>
                  </a:lnTo>
                  <a:lnTo>
                    <a:pt x="1029920" y="70412"/>
                  </a:lnTo>
                  <a:lnTo>
                    <a:pt x="988947" y="52301"/>
                  </a:lnTo>
                  <a:lnTo>
                    <a:pt x="946684" y="36716"/>
                  </a:lnTo>
                  <a:lnTo>
                    <a:pt x="903225" y="23751"/>
                  </a:lnTo>
                  <a:lnTo>
                    <a:pt x="858665" y="13502"/>
                  </a:lnTo>
                  <a:lnTo>
                    <a:pt x="813099" y="6064"/>
                  </a:lnTo>
                  <a:lnTo>
                    <a:pt x="766622" y="1531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73401" y="2980182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10" h="1440179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8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6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8" y="1440179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3055" y="3261360"/>
              <a:ext cx="877824" cy="8778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059114" y="4712398"/>
            <a:ext cx="1467485" cy="1468755"/>
            <a:chOff x="2059114" y="4712398"/>
            <a:chExt cx="1467485" cy="1468755"/>
          </a:xfrm>
        </p:grpSpPr>
        <p:sp>
          <p:nvSpPr>
            <p:cNvPr id="15" name="object 15"/>
            <p:cNvSpPr/>
            <p:nvPr/>
          </p:nvSpPr>
          <p:spPr>
            <a:xfrm>
              <a:off x="2073401" y="4726685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10" h="1440179">
                  <a:moveTo>
                    <a:pt x="719328" y="0"/>
                  </a:moveTo>
                  <a:lnTo>
                    <a:pt x="672033" y="1531"/>
                  </a:lnTo>
                  <a:lnTo>
                    <a:pt x="625556" y="6064"/>
                  </a:lnTo>
                  <a:lnTo>
                    <a:pt x="579990" y="13502"/>
                  </a:lnTo>
                  <a:lnTo>
                    <a:pt x="535430" y="23751"/>
                  </a:lnTo>
                  <a:lnTo>
                    <a:pt x="491971" y="36716"/>
                  </a:lnTo>
                  <a:lnTo>
                    <a:pt x="449708" y="52301"/>
                  </a:lnTo>
                  <a:lnTo>
                    <a:pt x="408735" y="70412"/>
                  </a:lnTo>
                  <a:lnTo>
                    <a:pt x="369148" y="90955"/>
                  </a:lnTo>
                  <a:lnTo>
                    <a:pt x="331041" y="113833"/>
                  </a:lnTo>
                  <a:lnTo>
                    <a:pt x="294509" y="138952"/>
                  </a:lnTo>
                  <a:lnTo>
                    <a:pt x="259647" y="166217"/>
                  </a:lnTo>
                  <a:lnTo>
                    <a:pt x="226550" y="195533"/>
                  </a:lnTo>
                  <a:lnTo>
                    <a:pt x="195312" y="226805"/>
                  </a:lnTo>
                  <a:lnTo>
                    <a:pt x="166028" y="259939"/>
                  </a:lnTo>
                  <a:lnTo>
                    <a:pt x="138793" y="294839"/>
                  </a:lnTo>
                  <a:lnTo>
                    <a:pt x="113702" y="331410"/>
                  </a:lnTo>
                  <a:lnTo>
                    <a:pt x="90850" y="369557"/>
                  </a:lnTo>
                  <a:lnTo>
                    <a:pt x="70331" y="409186"/>
                  </a:lnTo>
                  <a:lnTo>
                    <a:pt x="52241" y="450201"/>
                  </a:lnTo>
                  <a:lnTo>
                    <a:pt x="36673" y="492508"/>
                  </a:lnTo>
                  <a:lnTo>
                    <a:pt x="23723" y="536011"/>
                  </a:lnTo>
                  <a:lnTo>
                    <a:pt x="13486" y="580615"/>
                  </a:lnTo>
                  <a:lnTo>
                    <a:pt x="6057" y="626227"/>
                  </a:lnTo>
                  <a:lnTo>
                    <a:pt x="1530" y="672750"/>
                  </a:lnTo>
                  <a:lnTo>
                    <a:pt x="0" y="720089"/>
                  </a:lnTo>
                  <a:lnTo>
                    <a:pt x="1530" y="767429"/>
                  </a:lnTo>
                  <a:lnTo>
                    <a:pt x="6057" y="813952"/>
                  </a:lnTo>
                  <a:lnTo>
                    <a:pt x="13486" y="859564"/>
                  </a:lnTo>
                  <a:lnTo>
                    <a:pt x="23723" y="904168"/>
                  </a:lnTo>
                  <a:lnTo>
                    <a:pt x="36673" y="947671"/>
                  </a:lnTo>
                  <a:lnTo>
                    <a:pt x="52241" y="989978"/>
                  </a:lnTo>
                  <a:lnTo>
                    <a:pt x="70331" y="1030993"/>
                  </a:lnTo>
                  <a:lnTo>
                    <a:pt x="90850" y="1070622"/>
                  </a:lnTo>
                  <a:lnTo>
                    <a:pt x="113702" y="1108769"/>
                  </a:lnTo>
                  <a:lnTo>
                    <a:pt x="138793" y="1145340"/>
                  </a:lnTo>
                  <a:lnTo>
                    <a:pt x="166028" y="1180240"/>
                  </a:lnTo>
                  <a:lnTo>
                    <a:pt x="195312" y="1213374"/>
                  </a:lnTo>
                  <a:lnTo>
                    <a:pt x="226550" y="1244646"/>
                  </a:lnTo>
                  <a:lnTo>
                    <a:pt x="259647" y="1273962"/>
                  </a:lnTo>
                  <a:lnTo>
                    <a:pt x="294509" y="1301227"/>
                  </a:lnTo>
                  <a:lnTo>
                    <a:pt x="331041" y="1326346"/>
                  </a:lnTo>
                  <a:lnTo>
                    <a:pt x="369148" y="1349224"/>
                  </a:lnTo>
                  <a:lnTo>
                    <a:pt x="408735" y="1369767"/>
                  </a:lnTo>
                  <a:lnTo>
                    <a:pt x="449708" y="1387878"/>
                  </a:lnTo>
                  <a:lnTo>
                    <a:pt x="491971" y="1403463"/>
                  </a:lnTo>
                  <a:lnTo>
                    <a:pt x="535430" y="1416428"/>
                  </a:lnTo>
                  <a:lnTo>
                    <a:pt x="579990" y="1426677"/>
                  </a:lnTo>
                  <a:lnTo>
                    <a:pt x="625556" y="1434115"/>
                  </a:lnTo>
                  <a:lnTo>
                    <a:pt x="672033" y="1438648"/>
                  </a:lnTo>
                  <a:lnTo>
                    <a:pt x="719328" y="1440180"/>
                  </a:lnTo>
                  <a:lnTo>
                    <a:pt x="766622" y="1438648"/>
                  </a:lnTo>
                  <a:lnTo>
                    <a:pt x="813099" y="1434115"/>
                  </a:lnTo>
                  <a:lnTo>
                    <a:pt x="858665" y="1426677"/>
                  </a:lnTo>
                  <a:lnTo>
                    <a:pt x="903225" y="1416428"/>
                  </a:lnTo>
                  <a:lnTo>
                    <a:pt x="946684" y="1403463"/>
                  </a:lnTo>
                  <a:lnTo>
                    <a:pt x="988947" y="1387878"/>
                  </a:lnTo>
                  <a:lnTo>
                    <a:pt x="1029920" y="1369767"/>
                  </a:lnTo>
                  <a:lnTo>
                    <a:pt x="1069507" y="1349224"/>
                  </a:lnTo>
                  <a:lnTo>
                    <a:pt x="1107614" y="1326346"/>
                  </a:lnTo>
                  <a:lnTo>
                    <a:pt x="1144146" y="1301227"/>
                  </a:lnTo>
                  <a:lnTo>
                    <a:pt x="1179008" y="1273962"/>
                  </a:lnTo>
                  <a:lnTo>
                    <a:pt x="1212105" y="1244646"/>
                  </a:lnTo>
                  <a:lnTo>
                    <a:pt x="1243343" y="1213374"/>
                  </a:lnTo>
                  <a:lnTo>
                    <a:pt x="1272627" y="1180240"/>
                  </a:lnTo>
                  <a:lnTo>
                    <a:pt x="1299862" y="1145340"/>
                  </a:lnTo>
                  <a:lnTo>
                    <a:pt x="1324953" y="1108769"/>
                  </a:lnTo>
                  <a:lnTo>
                    <a:pt x="1347805" y="1070622"/>
                  </a:lnTo>
                  <a:lnTo>
                    <a:pt x="1368324" y="1030993"/>
                  </a:lnTo>
                  <a:lnTo>
                    <a:pt x="1386414" y="989978"/>
                  </a:lnTo>
                  <a:lnTo>
                    <a:pt x="1401982" y="947671"/>
                  </a:lnTo>
                  <a:lnTo>
                    <a:pt x="1414932" y="904168"/>
                  </a:lnTo>
                  <a:lnTo>
                    <a:pt x="1425169" y="859564"/>
                  </a:lnTo>
                  <a:lnTo>
                    <a:pt x="1432598" y="813952"/>
                  </a:lnTo>
                  <a:lnTo>
                    <a:pt x="1437125" y="767429"/>
                  </a:lnTo>
                  <a:lnTo>
                    <a:pt x="1438656" y="720089"/>
                  </a:lnTo>
                  <a:lnTo>
                    <a:pt x="1437125" y="672750"/>
                  </a:lnTo>
                  <a:lnTo>
                    <a:pt x="1432598" y="626227"/>
                  </a:lnTo>
                  <a:lnTo>
                    <a:pt x="1425169" y="580615"/>
                  </a:lnTo>
                  <a:lnTo>
                    <a:pt x="1414932" y="536011"/>
                  </a:lnTo>
                  <a:lnTo>
                    <a:pt x="1401982" y="492508"/>
                  </a:lnTo>
                  <a:lnTo>
                    <a:pt x="1386414" y="450201"/>
                  </a:lnTo>
                  <a:lnTo>
                    <a:pt x="1368324" y="409186"/>
                  </a:lnTo>
                  <a:lnTo>
                    <a:pt x="1347805" y="369557"/>
                  </a:lnTo>
                  <a:lnTo>
                    <a:pt x="1324953" y="331410"/>
                  </a:lnTo>
                  <a:lnTo>
                    <a:pt x="1299862" y="294839"/>
                  </a:lnTo>
                  <a:lnTo>
                    <a:pt x="1272627" y="259939"/>
                  </a:lnTo>
                  <a:lnTo>
                    <a:pt x="1243343" y="226805"/>
                  </a:lnTo>
                  <a:lnTo>
                    <a:pt x="1212105" y="195533"/>
                  </a:lnTo>
                  <a:lnTo>
                    <a:pt x="1179008" y="166217"/>
                  </a:lnTo>
                  <a:lnTo>
                    <a:pt x="1144146" y="138952"/>
                  </a:lnTo>
                  <a:lnTo>
                    <a:pt x="1107614" y="113833"/>
                  </a:lnTo>
                  <a:lnTo>
                    <a:pt x="1069507" y="90955"/>
                  </a:lnTo>
                  <a:lnTo>
                    <a:pt x="1029920" y="70412"/>
                  </a:lnTo>
                  <a:lnTo>
                    <a:pt x="988947" y="52301"/>
                  </a:lnTo>
                  <a:lnTo>
                    <a:pt x="946684" y="36716"/>
                  </a:lnTo>
                  <a:lnTo>
                    <a:pt x="903225" y="23751"/>
                  </a:lnTo>
                  <a:lnTo>
                    <a:pt x="858665" y="13502"/>
                  </a:lnTo>
                  <a:lnTo>
                    <a:pt x="813099" y="6064"/>
                  </a:lnTo>
                  <a:lnTo>
                    <a:pt x="766622" y="1531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73401" y="4726685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10" h="1440179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8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6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8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8574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971" y="5097779"/>
              <a:ext cx="697992" cy="69646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59114" y="6516814"/>
            <a:ext cx="1467485" cy="1468755"/>
            <a:chOff x="2059114" y="6516814"/>
            <a:chExt cx="1467485" cy="1468755"/>
          </a:xfrm>
        </p:grpSpPr>
        <p:sp>
          <p:nvSpPr>
            <p:cNvPr id="19" name="object 19"/>
            <p:cNvSpPr/>
            <p:nvPr/>
          </p:nvSpPr>
          <p:spPr>
            <a:xfrm>
              <a:off x="2073401" y="6531102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10" h="1440179">
                  <a:moveTo>
                    <a:pt x="719328" y="0"/>
                  </a:moveTo>
                  <a:lnTo>
                    <a:pt x="672033" y="1531"/>
                  </a:lnTo>
                  <a:lnTo>
                    <a:pt x="625556" y="6064"/>
                  </a:lnTo>
                  <a:lnTo>
                    <a:pt x="579990" y="13502"/>
                  </a:lnTo>
                  <a:lnTo>
                    <a:pt x="535430" y="23751"/>
                  </a:lnTo>
                  <a:lnTo>
                    <a:pt x="491971" y="36716"/>
                  </a:lnTo>
                  <a:lnTo>
                    <a:pt x="449708" y="52301"/>
                  </a:lnTo>
                  <a:lnTo>
                    <a:pt x="408735" y="70412"/>
                  </a:lnTo>
                  <a:lnTo>
                    <a:pt x="369148" y="90955"/>
                  </a:lnTo>
                  <a:lnTo>
                    <a:pt x="331041" y="113833"/>
                  </a:lnTo>
                  <a:lnTo>
                    <a:pt x="294509" y="138952"/>
                  </a:lnTo>
                  <a:lnTo>
                    <a:pt x="259647" y="166217"/>
                  </a:lnTo>
                  <a:lnTo>
                    <a:pt x="226550" y="195533"/>
                  </a:lnTo>
                  <a:lnTo>
                    <a:pt x="195312" y="226805"/>
                  </a:lnTo>
                  <a:lnTo>
                    <a:pt x="166028" y="259939"/>
                  </a:lnTo>
                  <a:lnTo>
                    <a:pt x="138793" y="294839"/>
                  </a:lnTo>
                  <a:lnTo>
                    <a:pt x="113702" y="331410"/>
                  </a:lnTo>
                  <a:lnTo>
                    <a:pt x="90850" y="369557"/>
                  </a:lnTo>
                  <a:lnTo>
                    <a:pt x="70331" y="409186"/>
                  </a:lnTo>
                  <a:lnTo>
                    <a:pt x="52241" y="450201"/>
                  </a:lnTo>
                  <a:lnTo>
                    <a:pt x="36673" y="492508"/>
                  </a:lnTo>
                  <a:lnTo>
                    <a:pt x="23723" y="536011"/>
                  </a:lnTo>
                  <a:lnTo>
                    <a:pt x="13486" y="580615"/>
                  </a:lnTo>
                  <a:lnTo>
                    <a:pt x="6057" y="626227"/>
                  </a:lnTo>
                  <a:lnTo>
                    <a:pt x="1530" y="672750"/>
                  </a:lnTo>
                  <a:lnTo>
                    <a:pt x="0" y="720090"/>
                  </a:lnTo>
                  <a:lnTo>
                    <a:pt x="1530" y="767429"/>
                  </a:lnTo>
                  <a:lnTo>
                    <a:pt x="6057" y="813952"/>
                  </a:lnTo>
                  <a:lnTo>
                    <a:pt x="13486" y="859564"/>
                  </a:lnTo>
                  <a:lnTo>
                    <a:pt x="23723" y="904168"/>
                  </a:lnTo>
                  <a:lnTo>
                    <a:pt x="36673" y="947671"/>
                  </a:lnTo>
                  <a:lnTo>
                    <a:pt x="52241" y="989978"/>
                  </a:lnTo>
                  <a:lnTo>
                    <a:pt x="70331" y="1030993"/>
                  </a:lnTo>
                  <a:lnTo>
                    <a:pt x="90850" y="1070622"/>
                  </a:lnTo>
                  <a:lnTo>
                    <a:pt x="113702" y="1108769"/>
                  </a:lnTo>
                  <a:lnTo>
                    <a:pt x="138793" y="1145340"/>
                  </a:lnTo>
                  <a:lnTo>
                    <a:pt x="166028" y="1180240"/>
                  </a:lnTo>
                  <a:lnTo>
                    <a:pt x="195312" y="1213374"/>
                  </a:lnTo>
                  <a:lnTo>
                    <a:pt x="226550" y="1244646"/>
                  </a:lnTo>
                  <a:lnTo>
                    <a:pt x="259647" y="1273962"/>
                  </a:lnTo>
                  <a:lnTo>
                    <a:pt x="294509" y="1301227"/>
                  </a:lnTo>
                  <a:lnTo>
                    <a:pt x="331041" y="1326346"/>
                  </a:lnTo>
                  <a:lnTo>
                    <a:pt x="369148" y="1349224"/>
                  </a:lnTo>
                  <a:lnTo>
                    <a:pt x="408735" y="1369767"/>
                  </a:lnTo>
                  <a:lnTo>
                    <a:pt x="449708" y="1387878"/>
                  </a:lnTo>
                  <a:lnTo>
                    <a:pt x="491971" y="1403463"/>
                  </a:lnTo>
                  <a:lnTo>
                    <a:pt x="535430" y="1416428"/>
                  </a:lnTo>
                  <a:lnTo>
                    <a:pt x="579990" y="1426677"/>
                  </a:lnTo>
                  <a:lnTo>
                    <a:pt x="625556" y="1434115"/>
                  </a:lnTo>
                  <a:lnTo>
                    <a:pt x="672033" y="1438648"/>
                  </a:lnTo>
                  <a:lnTo>
                    <a:pt x="719328" y="1440180"/>
                  </a:lnTo>
                  <a:lnTo>
                    <a:pt x="766622" y="1438648"/>
                  </a:lnTo>
                  <a:lnTo>
                    <a:pt x="813099" y="1434115"/>
                  </a:lnTo>
                  <a:lnTo>
                    <a:pt x="858665" y="1426677"/>
                  </a:lnTo>
                  <a:lnTo>
                    <a:pt x="903225" y="1416428"/>
                  </a:lnTo>
                  <a:lnTo>
                    <a:pt x="946684" y="1403463"/>
                  </a:lnTo>
                  <a:lnTo>
                    <a:pt x="988947" y="1387878"/>
                  </a:lnTo>
                  <a:lnTo>
                    <a:pt x="1029920" y="1369767"/>
                  </a:lnTo>
                  <a:lnTo>
                    <a:pt x="1069507" y="1349224"/>
                  </a:lnTo>
                  <a:lnTo>
                    <a:pt x="1107614" y="1326346"/>
                  </a:lnTo>
                  <a:lnTo>
                    <a:pt x="1144146" y="1301227"/>
                  </a:lnTo>
                  <a:lnTo>
                    <a:pt x="1179008" y="1273962"/>
                  </a:lnTo>
                  <a:lnTo>
                    <a:pt x="1212105" y="1244646"/>
                  </a:lnTo>
                  <a:lnTo>
                    <a:pt x="1243343" y="1213374"/>
                  </a:lnTo>
                  <a:lnTo>
                    <a:pt x="1272627" y="1180240"/>
                  </a:lnTo>
                  <a:lnTo>
                    <a:pt x="1299862" y="1145340"/>
                  </a:lnTo>
                  <a:lnTo>
                    <a:pt x="1324953" y="1108769"/>
                  </a:lnTo>
                  <a:lnTo>
                    <a:pt x="1347805" y="1070622"/>
                  </a:lnTo>
                  <a:lnTo>
                    <a:pt x="1368324" y="1030993"/>
                  </a:lnTo>
                  <a:lnTo>
                    <a:pt x="1386414" y="989978"/>
                  </a:lnTo>
                  <a:lnTo>
                    <a:pt x="1401982" y="947671"/>
                  </a:lnTo>
                  <a:lnTo>
                    <a:pt x="1414932" y="904168"/>
                  </a:lnTo>
                  <a:lnTo>
                    <a:pt x="1425169" y="859564"/>
                  </a:lnTo>
                  <a:lnTo>
                    <a:pt x="1432598" y="813952"/>
                  </a:lnTo>
                  <a:lnTo>
                    <a:pt x="1437125" y="767429"/>
                  </a:lnTo>
                  <a:lnTo>
                    <a:pt x="1438656" y="720090"/>
                  </a:lnTo>
                  <a:lnTo>
                    <a:pt x="1437125" y="672750"/>
                  </a:lnTo>
                  <a:lnTo>
                    <a:pt x="1432598" y="626227"/>
                  </a:lnTo>
                  <a:lnTo>
                    <a:pt x="1425169" y="580615"/>
                  </a:lnTo>
                  <a:lnTo>
                    <a:pt x="1414932" y="536011"/>
                  </a:lnTo>
                  <a:lnTo>
                    <a:pt x="1401982" y="492508"/>
                  </a:lnTo>
                  <a:lnTo>
                    <a:pt x="1386414" y="450201"/>
                  </a:lnTo>
                  <a:lnTo>
                    <a:pt x="1368324" y="409186"/>
                  </a:lnTo>
                  <a:lnTo>
                    <a:pt x="1347805" y="369557"/>
                  </a:lnTo>
                  <a:lnTo>
                    <a:pt x="1324953" y="331410"/>
                  </a:lnTo>
                  <a:lnTo>
                    <a:pt x="1299862" y="294839"/>
                  </a:lnTo>
                  <a:lnTo>
                    <a:pt x="1272627" y="259939"/>
                  </a:lnTo>
                  <a:lnTo>
                    <a:pt x="1243343" y="226805"/>
                  </a:lnTo>
                  <a:lnTo>
                    <a:pt x="1212105" y="195533"/>
                  </a:lnTo>
                  <a:lnTo>
                    <a:pt x="1179008" y="166217"/>
                  </a:lnTo>
                  <a:lnTo>
                    <a:pt x="1144146" y="138952"/>
                  </a:lnTo>
                  <a:lnTo>
                    <a:pt x="1107614" y="113833"/>
                  </a:lnTo>
                  <a:lnTo>
                    <a:pt x="1069507" y="90955"/>
                  </a:lnTo>
                  <a:lnTo>
                    <a:pt x="1029920" y="70412"/>
                  </a:lnTo>
                  <a:lnTo>
                    <a:pt x="988947" y="52301"/>
                  </a:lnTo>
                  <a:lnTo>
                    <a:pt x="946684" y="36716"/>
                  </a:lnTo>
                  <a:lnTo>
                    <a:pt x="903225" y="23751"/>
                  </a:lnTo>
                  <a:lnTo>
                    <a:pt x="858665" y="13502"/>
                  </a:lnTo>
                  <a:lnTo>
                    <a:pt x="813099" y="6064"/>
                  </a:lnTo>
                  <a:lnTo>
                    <a:pt x="766622" y="1531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73401" y="6531102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10" h="1440179">
                  <a:moveTo>
                    <a:pt x="0" y="720090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8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6" y="720090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8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90"/>
                  </a:lnTo>
                  <a:close/>
                </a:path>
              </a:pathLst>
            </a:custGeom>
            <a:ln w="28574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679" y="6851904"/>
              <a:ext cx="798576" cy="797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9691" y="306451"/>
            <a:ext cx="54356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(OSI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Layer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2352" y="1882292"/>
            <a:ext cx="1278826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application-aware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inspect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contents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Layer.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key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feature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verify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application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protocol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matches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port.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instance,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if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port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80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open,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verify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isn't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sending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raw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3E3E3E"/>
                </a:solidFill>
                <a:latin typeface="Microsoft Sans Serif"/>
                <a:cs typeface="Microsoft Sans Serif"/>
              </a:rPr>
              <a:t>TCP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port.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403" y="760476"/>
            <a:ext cx="7632192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3191" y="3479291"/>
            <a:ext cx="8324088" cy="49728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0667" y="306451"/>
            <a:ext cx="3533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Command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Line</a:t>
            </a:r>
            <a:r>
              <a:rPr dirty="0" spc="-8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Tool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12745" y="1882292"/>
            <a:ext cx="1042797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iptables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line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utility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provided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many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Linux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distributions.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allows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administrators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edit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enforced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Linux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kernel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(linux.die.net/man/8/iptables).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shown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547" y="760476"/>
            <a:ext cx="5236463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01706" y="3433190"/>
            <a:ext cx="8253730" cy="4959985"/>
            <a:chOff x="4001706" y="3433190"/>
            <a:chExt cx="8253730" cy="49599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1168" y="3442715"/>
              <a:ext cx="8234172" cy="49408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06469" y="3437953"/>
              <a:ext cx="8244205" cy="4950460"/>
            </a:xfrm>
            <a:custGeom>
              <a:avLst/>
              <a:gdLst/>
              <a:ahLst/>
              <a:cxnLst/>
              <a:rect l="l" t="t" r="r" b="b"/>
              <a:pathLst>
                <a:path w="8244205" h="4950459">
                  <a:moveTo>
                    <a:pt x="0" y="4950333"/>
                  </a:moveTo>
                  <a:lnTo>
                    <a:pt x="8243697" y="4950333"/>
                  </a:lnTo>
                  <a:lnTo>
                    <a:pt x="8243697" y="0"/>
                  </a:lnTo>
                  <a:lnTo>
                    <a:pt x="0" y="0"/>
                  </a:lnTo>
                  <a:lnTo>
                    <a:pt x="0" y="4950333"/>
                  </a:lnTo>
                  <a:close/>
                </a:path>
              </a:pathLst>
            </a:custGeom>
            <a:ln w="952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1755" y="306451"/>
            <a:ext cx="4412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Firewall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Implementation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9635" y="1882292"/>
            <a:ext cx="1193482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8054" marR="5080" indent="-3475354">
              <a:lnSpc>
                <a:spcPct val="114100"/>
              </a:lnSpc>
              <a:spcBef>
                <a:spcPts val="10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implemented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cover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given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placement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300" y="760476"/>
            <a:ext cx="612038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6616" y="2994660"/>
            <a:ext cx="7075932" cy="550468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901695" y="3989832"/>
            <a:ext cx="4316095" cy="957580"/>
          </a:xfrm>
          <a:custGeom>
            <a:avLst/>
            <a:gdLst/>
            <a:ahLst/>
            <a:cxnLst/>
            <a:rect l="l" t="t" r="r" b="b"/>
            <a:pathLst>
              <a:path w="4316095" h="957579">
                <a:moveTo>
                  <a:pt x="4156455" y="0"/>
                </a:moveTo>
                <a:lnTo>
                  <a:pt x="159512" y="0"/>
                </a:lnTo>
                <a:lnTo>
                  <a:pt x="109077" y="8128"/>
                </a:lnTo>
                <a:lnTo>
                  <a:pt x="65288" y="30764"/>
                </a:lnTo>
                <a:lnTo>
                  <a:pt x="30764" y="65288"/>
                </a:lnTo>
                <a:lnTo>
                  <a:pt x="8128" y="109077"/>
                </a:lnTo>
                <a:lnTo>
                  <a:pt x="0" y="159512"/>
                </a:lnTo>
                <a:lnTo>
                  <a:pt x="0" y="797559"/>
                </a:lnTo>
                <a:lnTo>
                  <a:pt x="8127" y="847994"/>
                </a:lnTo>
                <a:lnTo>
                  <a:pt x="30764" y="891783"/>
                </a:lnTo>
                <a:lnTo>
                  <a:pt x="65288" y="926307"/>
                </a:lnTo>
                <a:lnTo>
                  <a:pt x="109077" y="948943"/>
                </a:lnTo>
                <a:lnTo>
                  <a:pt x="159512" y="957071"/>
                </a:lnTo>
                <a:lnTo>
                  <a:pt x="4156455" y="957071"/>
                </a:lnTo>
                <a:lnTo>
                  <a:pt x="4206890" y="948943"/>
                </a:lnTo>
                <a:lnTo>
                  <a:pt x="4250679" y="926307"/>
                </a:lnTo>
                <a:lnTo>
                  <a:pt x="4285203" y="891783"/>
                </a:lnTo>
                <a:lnTo>
                  <a:pt x="4307840" y="847994"/>
                </a:lnTo>
                <a:lnTo>
                  <a:pt x="4315968" y="797559"/>
                </a:lnTo>
                <a:lnTo>
                  <a:pt x="4315968" y="159512"/>
                </a:lnTo>
                <a:lnTo>
                  <a:pt x="4307840" y="109077"/>
                </a:lnTo>
                <a:lnTo>
                  <a:pt x="4285203" y="65288"/>
                </a:lnTo>
                <a:lnTo>
                  <a:pt x="4250679" y="30764"/>
                </a:lnTo>
                <a:lnTo>
                  <a:pt x="4206890" y="8127"/>
                </a:lnTo>
                <a:lnTo>
                  <a:pt x="4156455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05809" y="4275201"/>
            <a:ext cx="25082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Appliances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18460" y="5754623"/>
            <a:ext cx="4316095" cy="958850"/>
          </a:xfrm>
          <a:custGeom>
            <a:avLst/>
            <a:gdLst/>
            <a:ahLst/>
            <a:cxnLst/>
            <a:rect l="l" t="t" r="r" b="b"/>
            <a:pathLst>
              <a:path w="4316095" h="958850">
                <a:moveTo>
                  <a:pt x="4156201" y="0"/>
                </a:moveTo>
                <a:lnTo>
                  <a:pt x="159765" y="0"/>
                </a:lnTo>
                <a:lnTo>
                  <a:pt x="109256" y="8142"/>
                </a:lnTo>
                <a:lnTo>
                  <a:pt x="65397" y="30817"/>
                </a:lnTo>
                <a:lnTo>
                  <a:pt x="30817" y="65397"/>
                </a:lnTo>
                <a:lnTo>
                  <a:pt x="8142" y="109256"/>
                </a:lnTo>
                <a:lnTo>
                  <a:pt x="0" y="159765"/>
                </a:lnTo>
                <a:lnTo>
                  <a:pt x="0" y="798830"/>
                </a:lnTo>
                <a:lnTo>
                  <a:pt x="8142" y="849339"/>
                </a:lnTo>
                <a:lnTo>
                  <a:pt x="30817" y="893198"/>
                </a:lnTo>
                <a:lnTo>
                  <a:pt x="65397" y="927778"/>
                </a:lnTo>
                <a:lnTo>
                  <a:pt x="109256" y="950453"/>
                </a:lnTo>
                <a:lnTo>
                  <a:pt x="159765" y="958595"/>
                </a:lnTo>
                <a:lnTo>
                  <a:pt x="4156201" y="958595"/>
                </a:lnTo>
                <a:lnTo>
                  <a:pt x="4206711" y="950453"/>
                </a:lnTo>
                <a:lnTo>
                  <a:pt x="4250570" y="927778"/>
                </a:lnTo>
                <a:lnTo>
                  <a:pt x="4285150" y="893198"/>
                </a:lnTo>
                <a:lnTo>
                  <a:pt x="4307825" y="849339"/>
                </a:lnTo>
                <a:lnTo>
                  <a:pt x="4315968" y="798830"/>
                </a:lnTo>
                <a:lnTo>
                  <a:pt x="4315968" y="159765"/>
                </a:lnTo>
                <a:lnTo>
                  <a:pt x="4307825" y="109256"/>
                </a:lnTo>
                <a:lnTo>
                  <a:pt x="4285150" y="65397"/>
                </a:lnTo>
                <a:lnTo>
                  <a:pt x="4250570" y="30817"/>
                </a:lnTo>
                <a:lnTo>
                  <a:pt x="4206711" y="8142"/>
                </a:lnTo>
                <a:lnTo>
                  <a:pt x="415620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88029" y="6040882"/>
            <a:ext cx="35782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Application-Based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Firewalls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291" y="307975"/>
            <a:ext cx="3454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Firewall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Appliances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4791" y="1882292"/>
            <a:ext cx="117233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235" marR="5080" indent="-90170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stand-alone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known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appliance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firewall.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track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entering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exiting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region.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ways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deploy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appliance: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3184" y="760476"/>
            <a:ext cx="496824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83305" y="3673094"/>
            <a:ext cx="1605915" cy="947419"/>
            <a:chOff x="3083305" y="3673094"/>
            <a:chExt cx="1605915" cy="947419"/>
          </a:xfrm>
        </p:grpSpPr>
        <p:sp>
          <p:nvSpPr>
            <p:cNvPr id="6" name="object 6"/>
            <p:cNvSpPr/>
            <p:nvPr/>
          </p:nvSpPr>
          <p:spPr>
            <a:xfrm>
              <a:off x="4026408" y="4146804"/>
              <a:ext cx="657860" cy="1905"/>
            </a:xfrm>
            <a:custGeom>
              <a:avLst/>
              <a:gdLst/>
              <a:ahLst/>
              <a:cxnLst/>
              <a:rect l="l" t="t" r="r" b="b"/>
              <a:pathLst>
                <a:path w="657860" h="1904">
                  <a:moveTo>
                    <a:pt x="0" y="0"/>
                  </a:moveTo>
                  <a:lnTo>
                    <a:pt x="657859" y="1778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96005" y="3685794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465581" y="0"/>
                  </a:moveTo>
                  <a:lnTo>
                    <a:pt x="417972" y="2379"/>
                  </a:lnTo>
                  <a:lnTo>
                    <a:pt x="371739" y="9365"/>
                  </a:lnTo>
                  <a:lnTo>
                    <a:pt x="327116" y="20723"/>
                  </a:lnTo>
                  <a:lnTo>
                    <a:pt x="284339" y="36224"/>
                  </a:lnTo>
                  <a:lnTo>
                    <a:pt x="243639" y="55636"/>
                  </a:lnTo>
                  <a:lnTo>
                    <a:pt x="205252" y="78726"/>
                  </a:lnTo>
                  <a:lnTo>
                    <a:pt x="169411" y="105263"/>
                  </a:lnTo>
                  <a:lnTo>
                    <a:pt x="136350" y="135016"/>
                  </a:lnTo>
                  <a:lnTo>
                    <a:pt x="106302" y="167753"/>
                  </a:lnTo>
                  <a:lnTo>
                    <a:pt x="79503" y="203243"/>
                  </a:lnTo>
                  <a:lnTo>
                    <a:pt x="56184" y="241253"/>
                  </a:lnTo>
                  <a:lnTo>
                    <a:pt x="36581" y="281553"/>
                  </a:lnTo>
                  <a:lnTo>
                    <a:pt x="20928" y="323909"/>
                  </a:lnTo>
                  <a:lnTo>
                    <a:pt x="9457" y="368092"/>
                  </a:lnTo>
                  <a:lnTo>
                    <a:pt x="2403" y="413870"/>
                  </a:lnTo>
                  <a:lnTo>
                    <a:pt x="0" y="461009"/>
                  </a:lnTo>
                  <a:lnTo>
                    <a:pt x="2403" y="508149"/>
                  </a:lnTo>
                  <a:lnTo>
                    <a:pt x="9457" y="553927"/>
                  </a:lnTo>
                  <a:lnTo>
                    <a:pt x="20928" y="598110"/>
                  </a:lnTo>
                  <a:lnTo>
                    <a:pt x="36581" y="640466"/>
                  </a:lnTo>
                  <a:lnTo>
                    <a:pt x="56184" y="680766"/>
                  </a:lnTo>
                  <a:lnTo>
                    <a:pt x="79503" y="718776"/>
                  </a:lnTo>
                  <a:lnTo>
                    <a:pt x="106302" y="754266"/>
                  </a:lnTo>
                  <a:lnTo>
                    <a:pt x="136350" y="787003"/>
                  </a:lnTo>
                  <a:lnTo>
                    <a:pt x="169411" y="816756"/>
                  </a:lnTo>
                  <a:lnTo>
                    <a:pt x="205252" y="843293"/>
                  </a:lnTo>
                  <a:lnTo>
                    <a:pt x="243639" y="866383"/>
                  </a:lnTo>
                  <a:lnTo>
                    <a:pt x="284339" y="885795"/>
                  </a:lnTo>
                  <a:lnTo>
                    <a:pt x="327116" y="901296"/>
                  </a:lnTo>
                  <a:lnTo>
                    <a:pt x="371739" y="912654"/>
                  </a:lnTo>
                  <a:lnTo>
                    <a:pt x="417972" y="919640"/>
                  </a:lnTo>
                  <a:lnTo>
                    <a:pt x="465581" y="922019"/>
                  </a:lnTo>
                  <a:lnTo>
                    <a:pt x="513191" y="919640"/>
                  </a:lnTo>
                  <a:lnTo>
                    <a:pt x="559424" y="912654"/>
                  </a:lnTo>
                  <a:lnTo>
                    <a:pt x="604047" y="901296"/>
                  </a:lnTo>
                  <a:lnTo>
                    <a:pt x="646824" y="885795"/>
                  </a:lnTo>
                  <a:lnTo>
                    <a:pt x="687524" y="866383"/>
                  </a:lnTo>
                  <a:lnTo>
                    <a:pt x="725911" y="843293"/>
                  </a:lnTo>
                  <a:lnTo>
                    <a:pt x="761752" y="816756"/>
                  </a:lnTo>
                  <a:lnTo>
                    <a:pt x="794813" y="787003"/>
                  </a:lnTo>
                  <a:lnTo>
                    <a:pt x="824861" y="754266"/>
                  </a:lnTo>
                  <a:lnTo>
                    <a:pt x="851660" y="718776"/>
                  </a:lnTo>
                  <a:lnTo>
                    <a:pt x="874979" y="680766"/>
                  </a:lnTo>
                  <a:lnTo>
                    <a:pt x="894582" y="640466"/>
                  </a:lnTo>
                  <a:lnTo>
                    <a:pt x="910235" y="598110"/>
                  </a:lnTo>
                  <a:lnTo>
                    <a:pt x="921706" y="553927"/>
                  </a:lnTo>
                  <a:lnTo>
                    <a:pt x="928760" y="508149"/>
                  </a:lnTo>
                  <a:lnTo>
                    <a:pt x="931164" y="461009"/>
                  </a:lnTo>
                  <a:lnTo>
                    <a:pt x="928760" y="413870"/>
                  </a:lnTo>
                  <a:lnTo>
                    <a:pt x="921706" y="368092"/>
                  </a:lnTo>
                  <a:lnTo>
                    <a:pt x="910235" y="323909"/>
                  </a:lnTo>
                  <a:lnTo>
                    <a:pt x="894582" y="281553"/>
                  </a:lnTo>
                  <a:lnTo>
                    <a:pt x="874979" y="241253"/>
                  </a:lnTo>
                  <a:lnTo>
                    <a:pt x="851660" y="203243"/>
                  </a:lnTo>
                  <a:lnTo>
                    <a:pt x="824861" y="167753"/>
                  </a:lnTo>
                  <a:lnTo>
                    <a:pt x="794813" y="135016"/>
                  </a:lnTo>
                  <a:lnTo>
                    <a:pt x="761752" y="105263"/>
                  </a:lnTo>
                  <a:lnTo>
                    <a:pt x="725911" y="78726"/>
                  </a:lnTo>
                  <a:lnTo>
                    <a:pt x="687524" y="55636"/>
                  </a:lnTo>
                  <a:lnTo>
                    <a:pt x="646824" y="36224"/>
                  </a:lnTo>
                  <a:lnTo>
                    <a:pt x="604047" y="20723"/>
                  </a:lnTo>
                  <a:lnTo>
                    <a:pt x="559424" y="9365"/>
                  </a:lnTo>
                  <a:lnTo>
                    <a:pt x="513191" y="237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6005" y="3685794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0" y="461009"/>
                  </a:moveTo>
                  <a:lnTo>
                    <a:pt x="2403" y="413870"/>
                  </a:lnTo>
                  <a:lnTo>
                    <a:pt x="9457" y="368092"/>
                  </a:lnTo>
                  <a:lnTo>
                    <a:pt x="20928" y="323909"/>
                  </a:lnTo>
                  <a:lnTo>
                    <a:pt x="36581" y="281553"/>
                  </a:lnTo>
                  <a:lnTo>
                    <a:pt x="56184" y="241253"/>
                  </a:lnTo>
                  <a:lnTo>
                    <a:pt x="79503" y="203243"/>
                  </a:lnTo>
                  <a:lnTo>
                    <a:pt x="106302" y="167753"/>
                  </a:lnTo>
                  <a:lnTo>
                    <a:pt x="136350" y="135016"/>
                  </a:lnTo>
                  <a:lnTo>
                    <a:pt x="169411" y="105263"/>
                  </a:lnTo>
                  <a:lnTo>
                    <a:pt x="205252" y="78726"/>
                  </a:lnTo>
                  <a:lnTo>
                    <a:pt x="243639" y="55636"/>
                  </a:lnTo>
                  <a:lnTo>
                    <a:pt x="284339" y="36224"/>
                  </a:lnTo>
                  <a:lnTo>
                    <a:pt x="327116" y="20723"/>
                  </a:lnTo>
                  <a:lnTo>
                    <a:pt x="371739" y="9365"/>
                  </a:lnTo>
                  <a:lnTo>
                    <a:pt x="417972" y="2379"/>
                  </a:lnTo>
                  <a:lnTo>
                    <a:pt x="465581" y="0"/>
                  </a:lnTo>
                  <a:lnTo>
                    <a:pt x="513191" y="2379"/>
                  </a:lnTo>
                  <a:lnTo>
                    <a:pt x="559424" y="9365"/>
                  </a:lnTo>
                  <a:lnTo>
                    <a:pt x="604047" y="20723"/>
                  </a:lnTo>
                  <a:lnTo>
                    <a:pt x="646824" y="36224"/>
                  </a:lnTo>
                  <a:lnTo>
                    <a:pt x="687524" y="55636"/>
                  </a:lnTo>
                  <a:lnTo>
                    <a:pt x="725911" y="78726"/>
                  </a:lnTo>
                  <a:lnTo>
                    <a:pt x="761752" y="105263"/>
                  </a:lnTo>
                  <a:lnTo>
                    <a:pt x="794813" y="135016"/>
                  </a:lnTo>
                  <a:lnTo>
                    <a:pt x="824861" y="167753"/>
                  </a:lnTo>
                  <a:lnTo>
                    <a:pt x="851660" y="203243"/>
                  </a:lnTo>
                  <a:lnTo>
                    <a:pt x="874979" y="241253"/>
                  </a:lnTo>
                  <a:lnTo>
                    <a:pt x="894582" y="281553"/>
                  </a:lnTo>
                  <a:lnTo>
                    <a:pt x="910235" y="323909"/>
                  </a:lnTo>
                  <a:lnTo>
                    <a:pt x="921706" y="368092"/>
                  </a:lnTo>
                  <a:lnTo>
                    <a:pt x="928760" y="413870"/>
                  </a:lnTo>
                  <a:lnTo>
                    <a:pt x="931164" y="461009"/>
                  </a:lnTo>
                  <a:lnTo>
                    <a:pt x="928760" y="508149"/>
                  </a:lnTo>
                  <a:lnTo>
                    <a:pt x="921706" y="553927"/>
                  </a:lnTo>
                  <a:lnTo>
                    <a:pt x="910235" y="598110"/>
                  </a:lnTo>
                  <a:lnTo>
                    <a:pt x="894582" y="640466"/>
                  </a:lnTo>
                  <a:lnTo>
                    <a:pt x="874979" y="680766"/>
                  </a:lnTo>
                  <a:lnTo>
                    <a:pt x="851660" y="718776"/>
                  </a:lnTo>
                  <a:lnTo>
                    <a:pt x="824861" y="754266"/>
                  </a:lnTo>
                  <a:lnTo>
                    <a:pt x="794813" y="787003"/>
                  </a:lnTo>
                  <a:lnTo>
                    <a:pt x="761752" y="816756"/>
                  </a:lnTo>
                  <a:lnTo>
                    <a:pt x="725911" y="843293"/>
                  </a:lnTo>
                  <a:lnTo>
                    <a:pt x="687524" y="866383"/>
                  </a:lnTo>
                  <a:lnTo>
                    <a:pt x="646824" y="885795"/>
                  </a:lnTo>
                  <a:lnTo>
                    <a:pt x="604047" y="901296"/>
                  </a:lnTo>
                  <a:lnTo>
                    <a:pt x="559424" y="912654"/>
                  </a:lnTo>
                  <a:lnTo>
                    <a:pt x="513191" y="919640"/>
                  </a:lnTo>
                  <a:lnTo>
                    <a:pt x="465581" y="922019"/>
                  </a:lnTo>
                  <a:lnTo>
                    <a:pt x="417972" y="919640"/>
                  </a:lnTo>
                  <a:lnTo>
                    <a:pt x="371739" y="912654"/>
                  </a:lnTo>
                  <a:lnTo>
                    <a:pt x="327116" y="901296"/>
                  </a:lnTo>
                  <a:lnTo>
                    <a:pt x="284339" y="885795"/>
                  </a:lnTo>
                  <a:lnTo>
                    <a:pt x="243639" y="866383"/>
                  </a:lnTo>
                  <a:lnTo>
                    <a:pt x="205252" y="843293"/>
                  </a:lnTo>
                  <a:lnTo>
                    <a:pt x="169411" y="816756"/>
                  </a:lnTo>
                  <a:lnTo>
                    <a:pt x="136350" y="787003"/>
                  </a:lnTo>
                  <a:lnTo>
                    <a:pt x="106302" y="754266"/>
                  </a:lnTo>
                  <a:lnTo>
                    <a:pt x="79503" y="718776"/>
                  </a:lnTo>
                  <a:lnTo>
                    <a:pt x="56184" y="680766"/>
                  </a:lnTo>
                  <a:lnTo>
                    <a:pt x="36581" y="640466"/>
                  </a:lnTo>
                  <a:lnTo>
                    <a:pt x="20928" y="598110"/>
                  </a:lnTo>
                  <a:lnTo>
                    <a:pt x="9457" y="553927"/>
                  </a:lnTo>
                  <a:lnTo>
                    <a:pt x="2403" y="508149"/>
                  </a:lnTo>
                  <a:lnTo>
                    <a:pt x="0" y="461009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89121" y="3953002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4776" y="3669791"/>
            <a:ext cx="8521065" cy="957580"/>
          </a:xfrm>
          <a:custGeom>
            <a:avLst/>
            <a:gdLst/>
            <a:ahLst/>
            <a:cxnLst/>
            <a:rect l="l" t="t" r="r" b="b"/>
            <a:pathLst>
              <a:path w="8521065" h="957579">
                <a:moveTo>
                  <a:pt x="0" y="159512"/>
                </a:moveTo>
                <a:lnTo>
                  <a:pt x="8127" y="109077"/>
                </a:lnTo>
                <a:lnTo>
                  <a:pt x="30764" y="65288"/>
                </a:lnTo>
                <a:lnTo>
                  <a:pt x="65288" y="30764"/>
                </a:lnTo>
                <a:lnTo>
                  <a:pt x="109077" y="8128"/>
                </a:lnTo>
                <a:lnTo>
                  <a:pt x="159512" y="0"/>
                </a:lnTo>
                <a:lnTo>
                  <a:pt x="8361172" y="0"/>
                </a:lnTo>
                <a:lnTo>
                  <a:pt x="8411606" y="8127"/>
                </a:lnTo>
                <a:lnTo>
                  <a:pt x="8455395" y="30764"/>
                </a:lnTo>
                <a:lnTo>
                  <a:pt x="8489919" y="65288"/>
                </a:lnTo>
                <a:lnTo>
                  <a:pt x="8512556" y="109077"/>
                </a:lnTo>
                <a:lnTo>
                  <a:pt x="8520684" y="159512"/>
                </a:lnTo>
                <a:lnTo>
                  <a:pt x="8520684" y="797560"/>
                </a:lnTo>
                <a:lnTo>
                  <a:pt x="8512555" y="847994"/>
                </a:lnTo>
                <a:lnTo>
                  <a:pt x="8489919" y="891783"/>
                </a:lnTo>
                <a:lnTo>
                  <a:pt x="8455395" y="926307"/>
                </a:lnTo>
                <a:lnTo>
                  <a:pt x="8411606" y="948943"/>
                </a:lnTo>
                <a:lnTo>
                  <a:pt x="8361172" y="957072"/>
                </a:lnTo>
                <a:lnTo>
                  <a:pt x="159512" y="957072"/>
                </a:lnTo>
                <a:lnTo>
                  <a:pt x="109077" y="948944"/>
                </a:lnTo>
                <a:lnTo>
                  <a:pt x="65288" y="926307"/>
                </a:lnTo>
                <a:lnTo>
                  <a:pt x="30764" y="891783"/>
                </a:lnTo>
                <a:lnTo>
                  <a:pt x="8128" y="847994"/>
                </a:lnTo>
                <a:lnTo>
                  <a:pt x="0" y="797560"/>
                </a:lnTo>
                <a:lnTo>
                  <a:pt x="0" y="159512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10505" y="3954907"/>
            <a:ext cx="7412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Performing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subnet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routing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Routed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(layer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3)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7605" y="6012434"/>
            <a:ext cx="1491615" cy="949325"/>
            <a:chOff x="3197605" y="6012434"/>
            <a:chExt cx="1491615" cy="949325"/>
          </a:xfrm>
        </p:grpSpPr>
        <p:sp>
          <p:nvSpPr>
            <p:cNvPr id="13" name="object 13"/>
            <p:cNvSpPr/>
            <p:nvPr/>
          </p:nvSpPr>
          <p:spPr>
            <a:xfrm>
              <a:off x="4139183" y="6486144"/>
              <a:ext cx="544830" cy="5715"/>
            </a:xfrm>
            <a:custGeom>
              <a:avLst/>
              <a:gdLst/>
              <a:ahLst/>
              <a:cxnLst/>
              <a:rect l="l" t="t" r="r" b="b"/>
              <a:pathLst>
                <a:path w="544829" h="5714">
                  <a:moveTo>
                    <a:pt x="0" y="0"/>
                  </a:moveTo>
                  <a:lnTo>
                    <a:pt x="544829" y="5714"/>
                  </a:lnTo>
                </a:path>
              </a:pathLst>
            </a:custGeom>
            <a:ln w="952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10305" y="6025134"/>
              <a:ext cx="929640" cy="923925"/>
            </a:xfrm>
            <a:custGeom>
              <a:avLst/>
              <a:gdLst/>
              <a:ahLst/>
              <a:cxnLst/>
              <a:rect l="l" t="t" r="r" b="b"/>
              <a:pathLst>
                <a:path w="929639" h="923925">
                  <a:moveTo>
                    <a:pt x="464819" y="0"/>
                  </a:moveTo>
                  <a:lnTo>
                    <a:pt x="417302" y="2384"/>
                  </a:lnTo>
                  <a:lnTo>
                    <a:pt x="371155" y="9382"/>
                  </a:lnTo>
                  <a:lnTo>
                    <a:pt x="326613" y="20761"/>
                  </a:lnTo>
                  <a:lnTo>
                    <a:pt x="283910" y="36290"/>
                  </a:lnTo>
                  <a:lnTo>
                    <a:pt x="243279" y="55736"/>
                  </a:lnTo>
                  <a:lnTo>
                    <a:pt x="204954" y="78867"/>
                  </a:lnTo>
                  <a:lnTo>
                    <a:pt x="169170" y="105450"/>
                  </a:lnTo>
                  <a:lnTo>
                    <a:pt x="136159" y="135255"/>
                  </a:lnTo>
                  <a:lnTo>
                    <a:pt x="106157" y="168047"/>
                  </a:lnTo>
                  <a:lnTo>
                    <a:pt x="79396" y="203596"/>
                  </a:lnTo>
                  <a:lnTo>
                    <a:pt x="56110" y="241670"/>
                  </a:lnTo>
                  <a:lnTo>
                    <a:pt x="36534" y="282035"/>
                  </a:lnTo>
                  <a:lnTo>
                    <a:pt x="20901" y="324460"/>
                  </a:lnTo>
                  <a:lnTo>
                    <a:pt x="9445" y="368712"/>
                  </a:lnTo>
                  <a:lnTo>
                    <a:pt x="2400" y="414560"/>
                  </a:lnTo>
                  <a:lnTo>
                    <a:pt x="0" y="461772"/>
                  </a:lnTo>
                  <a:lnTo>
                    <a:pt x="2400" y="508983"/>
                  </a:lnTo>
                  <a:lnTo>
                    <a:pt x="9445" y="554831"/>
                  </a:lnTo>
                  <a:lnTo>
                    <a:pt x="20901" y="599083"/>
                  </a:lnTo>
                  <a:lnTo>
                    <a:pt x="36534" y="641508"/>
                  </a:lnTo>
                  <a:lnTo>
                    <a:pt x="56110" y="681873"/>
                  </a:lnTo>
                  <a:lnTo>
                    <a:pt x="79396" y="719947"/>
                  </a:lnTo>
                  <a:lnTo>
                    <a:pt x="106157" y="755496"/>
                  </a:lnTo>
                  <a:lnTo>
                    <a:pt x="136159" y="788289"/>
                  </a:lnTo>
                  <a:lnTo>
                    <a:pt x="169170" y="818093"/>
                  </a:lnTo>
                  <a:lnTo>
                    <a:pt x="204954" y="844677"/>
                  </a:lnTo>
                  <a:lnTo>
                    <a:pt x="243279" y="867807"/>
                  </a:lnTo>
                  <a:lnTo>
                    <a:pt x="283910" y="887253"/>
                  </a:lnTo>
                  <a:lnTo>
                    <a:pt x="326613" y="902782"/>
                  </a:lnTo>
                  <a:lnTo>
                    <a:pt x="371155" y="914161"/>
                  </a:lnTo>
                  <a:lnTo>
                    <a:pt x="417302" y="921159"/>
                  </a:lnTo>
                  <a:lnTo>
                    <a:pt x="464819" y="923544"/>
                  </a:lnTo>
                  <a:lnTo>
                    <a:pt x="512337" y="921159"/>
                  </a:lnTo>
                  <a:lnTo>
                    <a:pt x="558484" y="914161"/>
                  </a:lnTo>
                  <a:lnTo>
                    <a:pt x="603026" y="902782"/>
                  </a:lnTo>
                  <a:lnTo>
                    <a:pt x="645729" y="887253"/>
                  </a:lnTo>
                  <a:lnTo>
                    <a:pt x="686360" y="867807"/>
                  </a:lnTo>
                  <a:lnTo>
                    <a:pt x="724685" y="844677"/>
                  </a:lnTo>
                  <a:lnTo>
                    <a:pt x="760469" y="818093"/>
                  </a:lnTo>
                  <a:lnTo>
                    <a:pt x="793480" y="788289"/>
                  </a:lnTo>
                  <a:lnTo>
                    <a:pt x="823482" y="755496"/>
                  </a:lnTo>
                  <a:lnTo>
                    <a:pt x="850243" y="719947"/>
                  </a:lnTo>
                  <a:lnTo>
                    <a:pt x="873529" y="681873"/>
                  </a:lnTo>
                  <a:lnTo>
                    <a:pt x="893105" y="641508"/>
                  </a:lnTo>
                  <a:lnTo>
                    <a:pt x="908738" y="599083"/>
                  </a:lnTo>
                  <a:lnTo>
                    <a:pt x="920194" y="554831"/>
                  </a:lnTo>
                  <a:lnTo>
                    <a:pt x="927239" y="508983"/>
                  </a:lnTo>
                  <a:lnTo>
                    <a:pt x="929640" y="461772"/>
                  </a:lnTo>
                  <a:lnTo>
                    <a:pt x="927239" y="414560"/>
                  </a:lnTo>
                  <a:lnTo>
                    <a:pt x="920194" y="368712"/>
                  </a:lnTo>
                  <a:lnTo>
                    <a:pt x="908738" y="324460"/>
                  </a:lnTo>
                  <a:lnTo>
                    <a:pt x="893105" y="282035"/>
                  </a:lnTo>
                  <a:lnTo>
                    <a:pt x="873529" y="241670"/>
                  </a:lnTo>
                  <a:lnTo>
                    <a:pt x="850243" y="203596"/>
                  </a:lnTo>
                  <a:lnTo>
                    <a:pt x="823482" y="168047"/>
                  </a:lnTo>
                  <a:lnTo>
                    <a:pt x="793480" y="135255"/>
                  </a:lnTo>
                  <a:lnTo>
                    <a:pt x="760469" y="105450"/>
                  </a:lnTo>
                  <a:lnTo>
                    <a:pt x="724685" y="78867"/>
                  </a:lnTo>
                  <a:lnTo>
                    <a:pt x="686360" y="55736"/>
                  </a:lnTo>
                  <a:lnTo>
                    <a:pt x="645729" y="36290"/>
                  </a:lnTo>
                  <a:lnTo>
                    <a:pt x="603026" y="20761"/>
                  </a:lnTo>
                  <a:lnTo>
                    <a:pt x="558484" y="9382"/>
                  </a:lnTo>
                  <a:lnTo>
                    <a:pt x="512337" y="2384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10305" y="6025134"/>
              <a:ext cx="929640" cy="923925"/>
            </a:xfrm>
            <a:custGeom>
              <a:avLst/>
              <a:gdLst/>
              <a:ahLst/>
              <a:cxnLst/>
              <a:rect l="l" t="t" r="r" b="b"/>
              <a:pathLst>
                <a:path w="929639" h="923925">
                  <a:moveTo>
                    <a:pt x="0" y="461772"/>
                  </a:moveTo>
                  <a:lnTo>
                    <a:pt x="2400" y="414560"/>
                  </a:lnTo>
                  <a:lnTo>
                    <a:pt x="9445" y="368712"/>
                  </a:lnTo>
                  <a:lnTo>
                    <a:pt x="20901" y="324460"/>
                  </a:lnTo>
                  <a:lnTo>
                    <a:pt x="36534" y="282035"/>
                  </a:lnTo>
                  <a:lnTo>
                    <a:pt x="56110" y="241670"/>
                  </a:lnTo>
                  <a:lnTo>
                    <a:pt x="79396" y="203596"/>
                  </a:lnTo>
                  <a:lnTo>
                    <a:pt x="106157" y="168047"/>
                  </a:lnTo>
                  <a:lnTo>
                    <a:pt x="136159" y="135255"/>
                  </a:lnTo>
                  <a:lnTo>
                    <a:pt x="169170" y="105450"/>
                  </a:lnTo>
                  <a:lnTo>
                    <a:pt x="204954" y="78867"/>
                  </a:lnTo>
                  <a:lnTo>
                    <a:pt x="243279" y="55736"/>
                  </a:lnTo>
                  <a:lnTo>
                    <a:pt x="283910" y="36290"/>
                  </a:lnTo>
                  <a:lnTo>
                    <a:pt x="326613" y="20761"/>
                  </a:lnTo>
                  <a:lnTo>
                    <a:pt x="371155" y="9382"/>
                  </a:lnTo>
                  <a:lnTo>
                    <a:pt x="417302" y="2384"/>
                  </a:lnTo>
                  <a:lnTo>
                    <a:pt x="464819" y="0"/>
                  </a:lnTo>
                  <a:lnTo>
                    <a:pt x="512337" y="2384"/>
                  </a:lnTo>
                  <a:lnTo>
                    <a:pt x="558484" y="9382"/>
                  </a:lnTo>
                  <a:lnTo>
                    <a:pt x="603026" y="20761"/>
                  </a:lnTo>
                  <a:lnTo>
                    <a:pt x="645729" y="36290"/>
                  </a:lnTo>
                  <a:lnTo>
                    <a:pt x="686360" y="55736"/>
                  </a:lnTo>
                  <a:lnTo>
                    <a:pt x="724685" y="78867"/>
                  </a:lnTo>
                  <a:lnTo>
                    <a:pt x="760469" y="105450"/>
                  </a:lnTo>
                  <a:lnTo>
                    <a:pt x="793480" y="135255"/>
                  </a:lnTo>
                  <a:lnTo>
                    <a:pt x="823482" y="168047"/>
                  </a:lnTo>
                  <a:lnTo>
                    <a:pt x="850243" y="203596"/>
                  </a:lnTo>
                  <a:lnTo>
                    <a:pt x="873529" y="241670"/>
                  </a:lnTo>
                  <a:lnTo>
                    <a:pt x="893105" y="282035"/>
                  </a:lnTo>
                  <a:lnTo>
                    <a:pt x="908738" y="324460"/>
                  </a:lnTo>
                  <a:lnTo>
                    <a:pt x="920194" y="368712"/>
                  </a:lnTo>
                  <a:lnTo>
                    <a:pt x="927239" y="414560"/>
                  </a:lnTo>
                  <a:lnTo>
                    <a:pt x="929640" y="461772"/>
                  </a:lnTo>
                  <a:lnTo>
                    <a:pt x="927239" y="508983"/>
                  </a:lnTo>
                  <a:lnTo>
                    <a:pt x="920194" y="554831"/>
                  </a:lnTo>
                  <a:lnTo>
                    <a:pt x="908738" y="599083"/>
                  </a:lnTo>
                  <a:lnTo>
                    <a:pt x="893105" y="641508"/>
                  </a:lnTo>
                  <a:lnTo>
                    <a:pt x="873529" y="681873"/>
                  </a:lnTo>
                  <a:lnTo>
                    <a:pt x="850243" y="719947"/>
                  </a:lnTo>
                  <a:lnTo>
                    <a:pt x="823482" y="755496"/>
                  </a:lnTo>
                  <a:lnTo>
                    <a:pt x="793480" y="788289"/>
                  </a:lnTo>
                  <a:lnTo>
                    <a:pt x="760469" y="818093"/>
                  </a:lnTo>
                  <a:lnTo>
                    <a:pt x="724685" y="844677"/>
                  </a:lnTo>
                  <a:lnTo>
                    <a:pt x="686360" y="867807"/>
                  </a:lnTo>
                  <a:lnTo>
                    <a:pt x="645729" y="887253"/>
                  </a:lnTo>
                  <a:lnTo>
                    <a:pt x="603026" y="902782"/>
                  </a:lnTo>
                  <a:lnTo>
                    <a:pt x="558484" y="914161"/>
                  </a:lnTo>
                  <a:lnTo>
                    <a:pt x="512337" y="921159"/>
                  </a:lnTo>
                  <a:lnTo>
                    <a:pt x="464819" y="923544"/>
                  </a:lnTo>
                  <a:lnTo>
                    <a:pt x="417302" y="921159"/>
                  </a:lnTo>
                  <a:lnTo>
                    <a:pt x="371155" y="914161"/>
                  </a:lnTo>
                  <a:lnTo>
                    <a:pt x="326613" y="902782"/>
                  </a:lnTo>
                  <a:lnTo>
                    <a:pt x="283910" y="887253"/>
                  </a:lnTo>
                  <a:lnTo>
                    <a:pt x="243279" y="867807"/>
                  </a:lnTo>
                  <a:lnTo>
                    <a:pt x="204954" y="844677"/>
                  </a:lnTo>
                  <a:lnTo>
                    <a:pt x="169170" y="818093"/>
                  </a:lnTo>
                  <a:lnTo>
                    <a:pt x="136159" y="788289"/>
                  </a:lnTo>
                  <a:lnTo>
                    <a:pt x="106157" y="755496"/>
                  </a:lnTo>
                  <a:lnTo>
                    <a:pt x="79396" y="719947"/>
                  </a:lnTo>
                  <a:lnTo>
                    <a:pt x="56110" y="681873"/>
                  </a:lnTo>
                  <a:lnTo>
                    <a:pt x="36534" y="641508"/>
                  </a:lnTo>
                  <a:lnTo>
                    <a:pt x="20901" y="599083"/>
                  </a:lnTo>
                  <a:lnTo>
                    <a:pt x="9445" y="554831"/>
                  </a:lnTo>
                  <a:lnTo>
                    <a:pt x="2400" y="508983"/>
                  </a:lnTo>
                  <a:lnTo>
                    <a:pt x="0" y="461772"/>
                  </a:lnTo>
                  <a:close/>
                </a:path>
              </a:pathLst>
            </a:custGeom>
            <a:ln w="254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502533" y="6293358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84776" y="6065520"/>
            <a:ext cx="8475345" cy="852169"/>
          </a:xfrm>
          <a:custGeom>
            <a:avLst/>
            <a:gdLst/>
            <a:ahLst/>
            <a:cxnLst/>
            <a:rect l="l" t="t" r="r" b="b"/>
            <a:pathLst>
              <a:path w="8475344" h="852170">
                <a:moveTo>
                  <a:pt x="0" y="141985"/>
                </a:moveTo>
                <a:lnTo>
                  <a:pt x="7244" y="97129"/>
                </a:lnTo>
                <a:lnTo>
                  <a:pt x="27411" y="58155"/>
                </a:lnTo>
                <a:lnTo>
                  <a:pt x="58155" y="27411"/>
                </a:lnTo>
                <a:lnTo>
                  <a:pt x="97129" y="7244"/>
                </a:lnTo>
                <a:lnTo>
                  <a:pt x="141986" y="0"/>
                </a:lnTo>
                <a:lnTo>
                  <a:pt x="8332978" y="0"/>
                </a:lnTo>
                <a:lnTo>
                  <a:pt x="8377834" y="7244"/>
                </a:lnTo>
                <a:lnTo>
                  <a:pt x="8416808" y="27411"/>
                </a:lnTo>
                <a:lnTo>
                  <a:pt x="8447552" y="58155"/>
                </a:lnTo>
                <a:lnTo>
                  <a:pt x="8467719" y="97129"/>
                </a:lnTo>
                <a:lnTo>
                  <a:pt x="8474964" y="141985"/>
                </a:lnTo>
                <a:lnTo>
                  <a:pt x="8474964" y="709929"/>
                </a:lnTo>
                <a:lnTo>
                  <a:pt x="8467719" y="754786"/>
                </a:lnTo>
                <a:lnTo>
                  <a:pt x="8447552" y="793760"/>
                </a:lnTo>
                <a:lnTo>
                  <a:pt x="8416808" y="824504"/>
                </a:lnTo>
                <a:lnTo>
                  <a:pt x="8377834" y="844671"/>
                </a:lnTo>
                <a:lnTo>
                  <a:pt x="8332978" y="851915"/>
                </a:lnTo>
                <a:lnTo>
                  <a:pt x="141986" y="851915"/>
                </a:lnTo>
                <a:lnTo>
                  <a:pt x="97129" y="844671"/>
                </a:lnTo>
                <a:lnTo>
                  <a:pt x="58155" y="824504"/>
                </a:lnTo>
                <a:lnTo>
                  <a:pt x="27411" y="793760"/>
                </a:lnTo>
                <a:lnTo>
                  <a:pt x="7244" y="754786"/>
                </a:lnTo>
                <a:lnTo>
                  <a:pt x="0" y="709929"/>
                </a:lnTo>
                <a:lnTo>
                  <a:pt x="0" y="141985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805298" y="6129654"/>
            <a:ext cx="788670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Examining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nodes,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router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switch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Layer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2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(bridged)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344" y="307975"/>
            <a:ext cx="49104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Application-Based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0679" y="1882292"/>
            <a:ext cx="119970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77720" marR="5080" indent="-2065655">
              <a:lnSpc>
                <a:spcPct val="114100"/>
              </a:lnSpc>
              <a:spcBef>
                <a:spcPts val="100"/>
              </a:spcBef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installed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platform.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Application-based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come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variety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shapes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sizes.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7467" y="760476"/>
            <a:ext cx="6480047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485388" y="3505200"/>
            <a:ext cx="10744200" cy="931544"/>
          </a:xfrm>
          <a:custGeom>
            <a:avLst/>
            <a:gdLst/>
            <a:ahLst/>
            <a:cxnLst/>
            <a:rect l="l" t="t" r="r" b="b"/>
            <a:pathLst>
              <a:path w="10744200" h="931545">
                <a:moveTo>
                  <a:pt x="0" y="155194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10589006" y="0"/>
                </a:lnTo>
                <a:lnTo>
                  <a:pt x="10638064" y="7910"/>
                </a:lnTo>
                <a:lnTo>
                  <a:pt x="10680667" y="29939"/>
                </a:lnTo>
                <a:lnTo>
                  <a:pt x="10714260" y="63532"/>
                </a:lnTo>
                <a:lnTo>
                  <a:pt x="10736289" y="106135"/>
                </a:lnTo>
                <a:lnTo>
                  <a:pt x="10744200" y="155194"/>
                </a:lnTo>
                <a:lnTo>
                  <a:pt x="10744200" y="775970"/>
                </a:lnTo>
                <a:lnTo>
                  <a:pt x="10736289" y="825028"/>
                </a:lnTo>
                <a:lnTo>
                  <a:pt x="10714260" y="867631"/>
                </a:lnTo>
                <a:lnTo>
                  <a:pt x="10680667" y="901224"/>
                </a:lnTo>
                <a:lnTo>
                  <a:pt x="10638064" y="923253"/>
                </a:lnTo>
                <a:lnTo>
                  <a:pt x="10589006" y="931163"/>
                </a:lnTo>
                <a:lnTo>
                  <a:pt x="155194" y="931163"/>
                </a:lnTo>
                <a:lnTo>
                  <a:pt x="106135" y="923253"/>
                </a:lnTo>
                <a:lnTo>
                  <a:pt x="63532" y="901224"/>
                </a:lnTo>
                <a:lnTo>
                  <a:pt x="29939" y="867631"/>
                </a:lnTo>
                <a:lnTo>
                  <a:pt x="7910" y="825028"/>
                </a:lnTo>
                <a:lnTo>
                  <a:pt x="0" y="775970"/>
                </a:lnTo>
                <a:lnTo>
                  <a:pt x="0" y="155194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09594" y="3544594"/>
            <a:ext cx="994918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Host-based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(or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personal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firewall):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program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runs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single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protects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host.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0628" y="5295900"/>
            <a:ext cx="10744200" cy="931544"/>
          </a:xfrm>
          <a:custGeom>
            <a:avLst/>
            <a:gdLst/>
            <a:ahLst/>
            <a:cxnLst/>
            <a:rect l="l" t="t" r="r" b="b"/>
            <a:pathLst>
              <a:path w="10744200" h="931545">
                <a:moveTo>
                  <a:pt x="0" y="155194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10589006" y="0"/>
                </a:lnTo>
                <a:lnTo>
                  <a:pt x="10638064" y="7910"/>
                </a:lnTo>
                <a:lnTo>
                  <a:pt x="10680667" y="29939"/>
                </a:lnTo>
                <a:lnTo>
                  <a:pt x="10714260" y="63532"/>
                </a:lnTo>
                <a:lnTo>
                  <a:pt x="10736289" y="106135"/>
                </a:lnTo>
                <a:lnTo>
                  <a:pt x="10744200" y="155194"/>
                </a:lnTo>
                <a:lnTo>
                  <a:pt x="10744200" y="775969"/>
                </a:lnTo>
                <a:lnTo>
                  <a:pt x="10736289" y="825028"/>
                </a:lnTo>
                <a:lnTo>
                  <a:pt x="10714260" y="867631"/>
                </a:lnTo>
                <a:lnTo>
                  <a:pt x="10680667" y="901224"/>
                </a:lnTo>
                <a:lnTo>
                  <a:pt x="10638064" y="923253"/>
                </a:lnTo>
                <a:lnTo>
                  <a:pt x="10589006" y="931163"/>
                </a:lnTo>
                <a:lnTo>
                  <a:pt x="155194" y="931163"/>
                </a:lnTo>
                <a:lnTo>
                  <a:pt x="106135" y="923253"/>
                </a:lnTo>
                <a:lnTo>
                  <a:pt x="63532" y="901224"/>
                </a:lnTo>
                <a:lnTo>
                  <a:pt x="29939" y="867631"/>
                </a:lnTo>
                <a:lnTo>
                  <a:pt x="7910" y="825028"/>
                </a:lnTo>
                <a:lnTo>
                  <a:pt x="0" y="775969"/>
                </a:lnTo>
                <a:lnTo>
                  <a:pt x="0" y="155194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24834" y="5335930"/>
            <a:ext cx="1044321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firewall: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runs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is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configured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secure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00628" y="7088123"/>
            <a:ext cx="10744200" cy="929640"/>
          </a:xfrm>
          <a:custGeom>
            <a:avLst/>
            <a:gdLst/>
            <a:ahLst/>
            <a:cxnLst/>
            <a:rect l="l" t="t" r="r" b="b"/>
            <a:pathLst>
              <a:path w="10744200" h="929640">
                <a:moveTo>
                  <a:pt x="0" y="154939"/>
                </a:moveTo>
                <a:lnTo>
                  <a:pt x="7896" y="105956"/>
                </a:lnTo>
                <a:lnTo>
                  <a:pt x="29886" y="63422"/>
                </a:lnTo>
                <a:lnTo>
                  <a:pt x="63422" y="29886"/>
                </a:lnTo>
                <a:lnTo>
                  <a:pt x="105956" y="7896"/>
                </a:lnTo>
                <a:lnTo>
                  <a:pt x="154939" y="0"/>
                </a:lnTo>
                <a:lnTo>
                  <a:pt x="10589260" y="0"/>
                </a:lnTo>
                <a:lnTo>
                  <a:pt x="10638243" y="7896"/>
                </a:lnTo>
                <a:lnTo>
                  <a:pt x="10680777" y="29886"/>
                </a:lnTo>
                <a:lnTo>
                  <a:pt x="10714313" y="63422"/>
                </a:lnTo>
                <a:lnTo>
                  <a:pt x="10736303" y="105956"/>
                </a:lnTo>
                <a:lnTo>
                  <a:pt x="10744200" y="154939"/>
                </a:lnTo>
                <a:lnTo>
                  <a:pt x="10744200" y="774700"/>
                </a:lnTo>
                <a:lnTo>
                  <a:pt x="10736303" y="823673"/>
                </a:lnTo>
                <a:lnTo>
                  <a:pt x="10714313" y="866206"/>
                </a:lnTo>
                <a:lnTo>
                  <a:pt x="10680777" y="899746"/>
                </a:lnTo>
                <a:lnTo>
                  <a:pt x="10638243" y="921741"/>
                </a:lnTo>
                <a:lnTo>
                  <a:pt x="10589260" y="929639"/>
                </a:lnTo>
                <a:lnTo>
                  <a:pt x="154939" y="929639"/>
                </a:lnTo>
                <a:lnTo>
                  <a:pt x="105956" y="921741"/>
                </a:lnTo>
                <a:lnTo>
                  <a:pt x="63422" y="899746"/>
                </a:lnTo>
                <a:lnTo>
                  <a:pt x="29886" y="866206"/>
                </a:lnTo>
                <a:lnTo>
                  <a:pt x="7896" y="823673"/>
                </a:lnTo>
                <a:lnTo>
                  <a:pt x="0" y="774700"/>
                </a:lnTo>
                <a:lnTo>
                  <a:pt x="0" y="154939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624834" y="7127264"/>
            <a:ext cx="1008951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(NOS)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firewall: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software-based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runs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like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Windows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Linux.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1344" y="7050023"/>
            <a:ext cx="1005840" cy="10058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2764" y="3398520"/>
            <a:ext cx="1143000" cy="11430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345689" y="5232146"/>
            <a:ext cx="1061720" cy="1061720"/>
            <a:chOff x="2345689" y="5232146"/>
            <a:chExt cx="1061720" cy="1061720"/>
          </a:xfrm>
        </p:grpSpPr>
        <p:sp>
          <p:nvSpPr>
            <p:cNvPr id="14" name="object 14"/>
            <p:cNvSpPr/>
            <p:nvPr/>
          </p:nvSpPr>
          <p:spPr>
            <a:xfrm>
              <a:off x="2358389" y="5244846"/>
              <a:ext cx="1036319" cy="1036319"/>
            </a:xfrm>
            <a:custGeom>
              <a:avLst/>
              <a:gdLst/>
              <a:ahLst/>
              <a:cxnLst/>
              <a:rect l="l" t="t" r="r" b="b"/>
              <a:pathLst>
                <a:path w="1036320" h="1036320">
                  <a:moveTo>
                    <a:pt x="518160" y="0"/>
                  </a:moveTo>
                  <a:lnTo>
                    <a:pt x="471002" y="2117"/>
                  </a:lnTo>
                  <a:lnTo>
                    <a:pt x="425030" y="8349"/>
                  </a:lnTo>
                  <a:lnTo>
                    <a:pt x="380426" y="18512"/>
                  </a:lnTo>
                  <a:lnTo>
                    <a:pt x="337373" y="32422"/>
                  </a:lnTo>
                  <a:lnTo>
                    <a:pt x="296054" y="49896"/>
                  </a:lnTo>
                  <a:lnTo>
                    <a:pt x="256652" y="70753"/>
                  </a:lnTo>
                  <a:lnTo>
                    <a:pt x="219351" y="94807"/>
                  </a:lnTo>
                  <a:lnTo>
                    <a:pt x="184332" y="121878"/>
                  </a:lnTo>
                  <a:lnTo>
                    <a:pt x="151780" y="151780"/>
                  </a:lnTo>
                  <a:lnTo>
                    <a:pt x="121878" y="184332"/>
                  </a:lnTo>
                  <a:lnTo>
                    <a:pt x="94807" y="219351"/>
                  </a:lnTo>
                  <a:lnTo>
                    <a:pt x="70753" y="256652"/>
                  </a:lnTo>
                  <a:lnTo>
                    <a:pt x="49896" y="296054"/>
                  </a:lnTo>
                  <a:lnTo>
                    <a:pt x="32422" y="337373"/>
                  </a:lnTo>
                  <a:lnTo>
                    <a:pt x="18512" y="380426"/>
                  </a:lnTo>
                  <a:lnTo>
                    <a:pt x="8349" y="425030"/>
                  </a:lnTo>
                  <a:lnTo>
                    <a:pt x="2117" y="471002"/>
                  </a:lnTo>
                  <a:lnTo>
                    <a:pt x="0" y="518159"/>
                  </a:lnTo>
                  <a:lnTo>
                    <a:pt x="2117" y="565317"/>
                  </a:lnTo>
                  <a:lnTo>
                    <a:pt x="8349" y="611289"/>
                  </a:lnTo>
                  <a:lnTo>
                    <a:pt x="18512" y="655893"/>
                  </a:lnTo>
                  <a:lnTo>
                    <a:pt x="32422" y="698946"/>
                  </a:lnTo>
                  <a:lnTo>
                    <a:pt x="49896" y="740265"/>
                  </a:lnTo>
                  <a:lnTo>
                    <a:pt x="70753" y="779667"/>
                  </a:lnTo>
                  <a:lnTo>
                    <a:pt x="94807" y="816968"/>
                  </a:lnTo>
                  <a:lnTo>
                    <a:pt x="121878" y="851987"/>
                  </a:lnTo>
                  <a:lnTo>
                    <a:pt x="151780" y="884539"/>
                  </a:lnTo>
                  <a:lnTo>
                    <a:pt x="184332" y="914441"/>
                  </a:lnTo>
                  <a:lnTo>
                    <a:pt x="219351" y="941512"/>
                  </a:lnTo>
                  <a:lnTo>
                    <a:pt x="256652" y="965566"/>
                  </a:lnTo>
                  <a:lnTo>
                    <a:pt x="296054" y="986423"/>
                  </a:lnTo>
                  <a:lnTo>
                    <a:pt x="337373" y="1003897"/>
                  </a:lnTo>
                  <a:lnTo>
                    <a:pt x="380426" y="1017807"/>
                  </a:lnTo>
                  <a:lnTo>
                    <a:pt x="425030" y="1027970"/>
                  </a:lnTo>
                  <a:lnTo>
                    <a:pt x="471002" y="1034202"/>
                  </a:lnTo>
                  <a:lnTo>
                    <a:pt x="518160" y="1036319"/>
                  </a:lnTo>
                  <a:lnTo>
                    <a:pt x="565317" y="1034202"/>
                  </a:lnTo>
                  <a:lnTo>
                    <a:pt x="611289" y="1027970"/>
                  </a:lnTo>
                  <a:lnTo>
                    <a:pt x="655893" y="1017807"/>
                  </a:lnTo>
                  <a:lnTo>
                    <a:pt x="698946" y="1003897"/>
                  </a:lnTo>
                  <a:lnTo>
                    <a:pt x="740265" y="986423"/>
                  </a:lnTo>
                  <a:lnTo>
                    <a:pt x="779667" y="965566"/>
                  </a:lnTo>
                  <a:lnTo>
                    <a:pt x="816968" y="941512"/>
                  </a:lnTo>
                  <a:lnTo>
                    <a:pt x="851987" y="914441"/>
                  </a:lnTo>
                  <a:lnTo>
                    <a:pt x="884539" y="884539"/>
                  </a:lnTo>
                  <a:lnTo>
                    <a:pt x="914441" y="851987"/>
                  </a:lnTo>
                  <a:lnTo>
                    <a:pt x="941512" y="816968"/>
                  </a:lnTo>
                  <a:lnTo>
                    <a:pt x="965566" y="779667"/>
                  </a:lnTo>
                  <a:lnTo>
                    <a:pt x="986423" y="740265"/>
                  </a:lnTo>
                  <a:lnTo>
                    <a:pt x="1003897" y="698946"/>
                  </a:lnTo>
                  <a:lnTo>
                    <a:pt x="1017807" y="655893"/>
                  </a:lnTo>
                  <a:lnTo>
                    <a:pt x="1027970" y="611289"/>
                  </a:lnTo>
                  <a:lnTo>
                    <a:pt x="1034202" y="565317"/>
                  </a:lnTo>
                  <a:lnTo>
                    <a:pt x="1036320" y="518159"/>
                  </a:lnTo>
                  <a:lnTo>
                    <a:pt x="1034202" y="471002"/>
                  </a:lnTo>
                  <a:lnTo>
                    <a:pt x="1027970" y="425030"/>
                  </a:lnTo>
                  <a:lnTo>
                    <a:pt x="1017807" y="380426"/>
                  </a:lnTo>
                  <a:lnTo>
                    <a:pt x="1003897" y="337373"/>
                  </a:lnTo>
                  <a:lnTo>
                    <a:pt x="986423" y="296054"/>
                  </a:lnTo>
                  <a:lnTo>
                    <a:pt x="965566" y="256652"/>
                  </a:lnTo>
                  <a:lnTo>
                    <a:pt x="941512" y="219351"/>
                  </a:lnTo>
                  <a:lnTo>
                    <a:pt x="914441" y="184332"/>
                  </a:lnTo>
                  <a:lnTo>
                    <a:pt x="884539" y="151780"/>
                  </a:lnTo>
                  <a:lnTo>
                    <a:pt x="851987" y="121878"/>
                  </a:lnTo>
                  <a:lnTo>
                    <a:pt x="816968" y="94807"/>
                  </a:lnTo>
                  <a:lnTo>
                    <a:pt x="779667" y="70753"/>
                  </a:lnTo>
                  <a:lnTo>
                    <a:pt x="740265" y="49896"/>
                  </a:lnTo>
                  <a:lnTo>
                    <a:pt x="698946" y="32422"/>
                  </a:lnTo>
                  <a:lnTo>
                    <a:pt x="655893" y="18512"/>
                  </a:lnTo>
                  <a:lnTo>
                    <a:pt x="611289" y="8349"/>
                  </a:lnTo>
                  <a:lnTo>
                    <a:pt x="565317" y="2117"/>
                  </a:lnTo>
                  <a:lnTo>
                    <a:pt x="518160" y="0"/>
                  </a:lnTo>
                  <a:close/>
                </a:path>
              </a:pathLst>
            </a:custGeom>
            <a:solidFill>
              <a:srgbClr val="E1BD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58389" y="5244846"/>
              <a:ext cx="1036319" cy="1036319"/>
            </a:xfrm>
            <a:custGeom>
              <a:avLst/>
              <a:gdLst/>
              <a:ahLst/>
              <a:cxnLst/>
              <a:rect l="l" t="t" r="r" b="b"/>
              <a:pathLst>
                <a:path w="1036320" h="1036320">
                  <a:moveTo>
                    <a:pt x="0" y="518159"/>
                  </a:moveTo>
                  <a:lnTo>
                    <a:pt x="2117" y="471002"/>
                  </a:lnTo>
                  <a:lnTo>
                    <a:pt x="8349" y="425030"/>
                  </a:lnTo>
                  <a:lnTo>
                    <a:pt x="18512" y="380426"/>
                  </a:lnTo>
                  <a:lnTo>
                    <a:pt x="32422" y="337373"/>
                  </a:lnTo>
                  <a:lnTo>
                    <a:pt x="49896" y="296054"/>
                  </a:lnTo>
                  <a:lnTo>
                    <a:pt x="70753" y="256652"/>
                  </a:lnTo>
                  <a:lnTo>
                    <a:pt x="94807" y="219351"/>
                  </a:lnTo>
                  <a:lnTo>
                    <a:pt x="121878" y="184332"/>
                  </a:lnTo>
                  <a:lnTo>
                    <a:pt x="151780" y="151780"/>
                  </a:lnTo>
                  <a:lnTo>
                    <a:pt x="184332" y="121878"/>
                  </a:lnTo>
                  <a:lnTo>
                    <a:pt x="219351" y="94807"/>
                  </a:lnTo>
                  <a:lnTo>
                    <a:pt x="256652" y="70753"/>
                  </a:lnTo>
                  <a:lnTo>
                    <a:pt x="296054" y="49896"/>
                  </a:lnTo>
                  <a:lnTo>
                    <a:pt x="337373" y="32422"/>
                  </a:lnTo>
                  <a:lnTo>
                    <a:pt x="380426" y="18512"/>
                  </a:lnTo>
                  <a:lnTo>
                    <a:pt x="425030" y="8349"/>
                  </a:lnTo>
                  <a:lnTo>
                    <a:pt x="471002" y="2117"/>
                  </a:lnTo>
                  <a:lnTo>
                    <a:pt x="518160" y="0"/>
                  </a:lnTo>
                  <a:lnTo>
                    <a:pt x="565317" y="2117"/>
                  </a:lnTo>
                  <a:lnTo>
                    <a:pt x="611289" y="8349"/>
                  </a:lnTo>
                  <a:lnTo>
                    <a:pt x="655893" y="18512"/>
                  </a:lnTo>
                  <a:lnTo>
                    <a:pt x="698946" y="32422"/>
                  </a:lnTo>
                  <a:lnTo>
                    <a:pt x="740265" y="49896"/>
                  </a:lnTo>
                  <a:lnTo>
                    <a:pt x="779667" y="70753"/>
                  </a:lnTo>
                  <a:lnTo>
                    <a:pt x="816968" y="94807"/>
                  </a:lnTo>
                  <a:lnTo>
                    <a:pt x="851987" y="121878"/>
                  </a:lnTo>
                  <a:lnTo>
                    <a:pt x="884539" y="151780"/>
                  </a:lnTo>
                  <a:lnTo>
                    <a:pt x="914441" y="184332"/>
                  </a:lnTo>
                  <a:lnTo>
                    <a:pt x="941512" y="219351"/>
                  </a:lnTo>
                  <a:lnTo>
                    <a:pt x="965566" y="256652"/>
                  </a:lnTo>
                  <a:lnTo>
                    <a:pt x="986423" y="296054"/>
                  </a:lnTo>
                  <a:lnTo>
                    <a:pt x="1003897" y="337373"/>
                  </a:lnTo>
                  <a:lnTo>
                    <a:pt x="1017807" y="380426"/>
                  </a:lnTo>
                  <a:lnTo>
                    <a:pt x="1027970" y="425030"/>
                  </a:lnTo>
                  <a:lnTo>
                    <a:pt x="1034202" y="471002"/>
                  </a:lnTo>
                  <a:lnTo>
                    <a:pt x="1036320" y="518159"/>
                  </a:lnTo>
                  <a:lnTo>
                    <a:pt x="1034202" y="565317"/>
                  </a:lnTo>
                  <a:lnTo>
                    <a:pt x="1027970" y="611289"/>
                  </a:lnTo>
                  <a:lnTo>
                    <a:pt x="1017807" y="655893"/>
                  </a:lnTo>
                  <a:lnTo>
                    <a:pt x="1003897" y="698946"/>
                  </a:lnTo>
                  <a:lnTo>
                    <a:pt x="986423" y="740265"/>
                  </a:lnTo>
                  <a:lnTo>
                    <a:pt x="965566" y="779667"/>
                  </a:lnTo>
                  <a:lnTo>
                    <a:pt x="941512" y="816968"/>
                  </a:lnTo>
                  <a:lnTo>
                    <a:pt x="914441" y="851987"/>
                  </a:lnTo>
                  <a:lnTo>
                    <a:pt x="884539" y="884539"/>
                  </a:lnTo>
                  <a:lnTo>
                    <a:pt x="851987" y="914441"/>
                  </a:lnTo>
                  <a:lnTo>
                    <a:pt x="816968" y="941512"/>
                  </a:lnTo>
                  <a:lnTo>
                    <a:pt x="779667" y="965566"/>
                  </a:lnTo>
                  <a:lnTo>
                    <a:pt x="740265" y="986423"/>
                  </a:lnTo>
                  <a:lnTo>
                    <a:pt x="698946" y="1003897"/>
                  </a:lnTo>
                  <a:lnTo>
                    <a:pt x="655893" y="1017807"/>
                  </a:lnTo>
                  <a:lnTo>
                    <a:pt x="611289" y="1027970"/>
                  </a:lnTo>
                  <a:lnTo>
                    <a:pt x="565317" y="1034202"/>
                  </a:lnTo>
                  <a:lnTo>
                    <a:pt x="518160" y="1036319"/>
                  </a:lnTo>
                  <a:lnTo>
                    <a:pt x="471002" y="1034202"/>
                  </a:lnTo>
                  <a:lnTo>
                    <a:pt x="425030" y="1027970"/>
                  </a:lnTo>
                  <a:lnTo>
                    <a:pt x="380426" y="1017807"/>
                  </a:lnTo>
                  <a:lnTo>
                    <a:pt x="337373" y="1003897"/>
                  </a:lnTo>
                  <a:lnTo>
                    <a:pt x="296054" y="986423"/>
                  </a:lnTo>
                  <a:lnTo>
                    <a:pt x="256652" y="965566"/>
                  </a:lnTo>
                  <a:lnTo>
                    <a:pt x="219351" y="941512"/>
                  </a:lnTo>
                  <a:lnTo>
                    <a:pt x="184332" y="914441"/>
                  </a:lnTo>
                  <a:lnTo>
                    <a:pt x="151780" y="884539"/>
                  </a:lnTo>
                  <a:lnTo>
                    <a:pt x="121878" y="851987"/>
                  </a:lnTo>
                  <a:lnTo>
                    <a:pt x="94807" y="816968"/>
                  </a:lnTo>
                  <a:lnTo>
                    <a:pt x="70753" y="779667"/>
                  </a:lnTo>
                  <a:lnTo>
                    <a:pt x="49896" y="740265"/>
                  </a:lnTo>
                  <a:lnTo>
                    <a:pt x="32422" y="698946"/>
                  </a:lnTo>
                  <a:lnTo>
                    <a:pt x="18512" y="655893"/>
                  </a:lnTo>
                  <a:lnTo>
                    <a:pt x="8349" y="611289"/>
                  </a:lnTo>
                  <a:lnTo>
                    <a:pt x="2117" y="565317"/>
                  </a:lnTo>
                  <a:lnTo>
                    <a:pt x="0" y="518159"/>
                  </a:lnTo>
                  <a:close/>
                </a:path>
              </a:pathLst>
            </a:custGeom>
            <a:ln w="25400">
              <a:solidFill>
                <a:srgbClr val="E1BD6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5559" y="5462016"/>
              <a:ext cx="598932" cy="598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5596" y="306451"/>
            <a:ext cx="39230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Proxies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Gateways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2702" y="1882292"/>
            <a:ext cx="1160526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8070" marR="5080" indent="-2326005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proxy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likely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conducts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filtering.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proxy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operates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store-and-forward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9155" y="760476"/>
            <a:ext cx="539953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71382" y="3218307"/>
            <a:ext cx="7357109" cy="4836795"/>
            <a:chOff x="2171382" y="3218307"/>
            <a:chExt cx="7357109" cy="48367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0844" y="3227832"/>
              <a:ext cx="7338059" cy="48173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6145" y="3223069"/>
              <a:ext cx="7347584" cy="4827270"/>
            </a:xfrm>
            <a:custGeom>
              <a:avLst/>
              <a:gdLst/>
              <a:ahLst/>
              <a:cxnLst/>
              <a:rect l="l" t="t" r="r" b="b"/>
              <a:pathLst>
                <a:path w="7347584" h="4827270">
                  <a:moveTo>
                    <a:pt x="0" y="4826889"/>
                  </a:moveTo>
                  <a:lnTo>
                    <a:pt x="7347584" y="4826889"/>
                  </a:lnTo>
                  <a:lnTo>
                    <a:pt x="7347584" y="0"/>
                  </a:lnTo>
                  <a:lnTo>
                    <a:pt x="0" y="0"/>
                  </a:lnTo>
                  <a:lnTo>
                    <a:pt x="0" y="4826889"/>
                  </a:lnTo>
                  <a:close/>
                </a:path>
              </a:pathLst>
            </a:custGeom>
            <a:ln w="952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9706356" y="3227832"/>
            <a:ext cx="4554220" cy="4817745"/>
          </a:xfrm>
          <a:custGeom>
            <a:avLst/>
            <a:gdLst/>
            <a:ahLst/>
            <a:cxnLst/>
            <a:rect l="l" t="t" r="r" b="b"/>
            <a:pathLst>
              <a:path w="4554219" h="4817745">
                <a:moveTo>
                  <a:pt x="4239386" y="0"/>
                </a:moveTo>
                <a:lnTo>
                  <a:pt x="314325" y="0"/>
                </a:lnTo>
                <a:lnTo>
                  <a:pt x="267873" y="3407"/>
                </a:lnTo>
                <a:lnTo>
                  <a:pt x="223539" y="13307"/>
                </a:lnTo>
                <a:lnTo>
                  <a:pt x="181808" y="29212"/>
                </a:lnTo>
                <a:lnTo>
                  <a:pt x="143166" y="50636"/>
                </a:lnTo>
                <a:lnTo>
                  <a:pt x="108099" y="77094"/>
                </a:lnTo>
                <a:lnTo>
                  <a:pt x="77094" y="108099"/>
                </a:lnTo>
                <a:lnTo>
                  <a:pt x="50636" y="143166"/>
                </a:lnTo>
                <a:lnTo>
                  <a:pt x="29212" y="181808"/>
                </a:lnTo>
                <a:lnTo>
                  <a:pt x="13307" y="223539"/>
                </a:lnTo>
                <a:lnTo>
                  <a:pt x="3407" y="267873"/>
                </a:lnTo>
                <a:lnTo>
                  <a:pt x="0" y="314325"/>
                </a:lnTo>
                <a:lnTo>
                  <a:pt x="0" y="4503039"/>
                </a:lnTo>
                <a:lnTo>
                  <a:pt x="3407" y="4549490"/>
                </a:lnTo>
                <a:lnTo>
                  <a:pt x="13307" y="4593824"/>
                </a:lnTo>
                <a:lnTo>
                  <a:pt x="29212" y="4635555"/>
                </a:lnTo>
                <a:lnTo>
                  <a:pt x="50636" y="4674197"/>
                </a:lnTo>
                <a:lnTo>
                  <a:pt x="77094" y="4709264"/>
                </a:lnTo>
                <a:lnTo>
                  <a:pt x="108099" y="4740269"/>
                </a:lnTo>
                <a:lnTo>
                  <a:pt x="143166" y="4766727"/>
                </a:lnTo>
                <a:lnTo>
                  <a:pt x="181808" y="4788151"/>
                </a:lnTo>
                <a:lnTo>
                  <a:pt x="223539" y="4804056"/>
                </a:lnTo>
                <a:lnTo>
                  <a:pt x="267873" y="4813956"/>
                </a:lnTo>
                <a:lnTo>
                  <a:pt x="314325" y="4817364"/>
                </a:lnTo>
                <a:lnTo>
                  <a:pt x="4239386" y="4817364"/>
                </a:lnTo>
                <a:lnTo>
                  <a:pt x="4285838" y="4813956"/>
                </a:lnTo>
                <a:lnTo>
                  <a:pt x="4330172" y="4804056"/>
                </a:lnTo>
                <a:lnTo>
                  <a:pt x="4371903" y="4788151"/>
                </a:lnTo>
                <a:lnTo>
                  <a:pt x="4410545" y="4766727"/>
                </a:lnTo>
                <a:lnTo>
                  <a:pt x="4445612" y="4740269"/>
                </a:lnTo>
                <a:lnTo>
                  <a:pt x="4476617" y="4709264"/>
                </a:lnTo>
                <a:lnTo>
                  <a:pt x="4503075" y="4674197"/>
                </a:lnTo>
                <a:lnTo>
                  <a:pt x="4524499" y="4635555"/>
                </a:lnTo>
                <a:lnTo>
                  <a:pt x="4540404" y="4593824"/>
                </a:lnTo>
                <a:lnTo>
                  <a:pt x="4550304" y="4549490"/>
                </a:lnTo>
                <a:lnTo>
                  <a:pt x="4553711" y="4503039"/>
                </a:lnTo>
                <a:lnTo>
                  <a:pt x="4553711" y="314325"/>
                </a:lnTo>
                <a:lnTo>
                  <a:pt x="4550304" y="267873"/>
                </a:lnTo>
                <a:lnTo>
                  <a:pt x="4540404" y="223539"/>
                </a:lnTo>
                <a:lnTo>
                  <a:pt x="4524499" y="181808"/>
                </a:lnTo>
                <a:lnTo>
                  <a:pt x="4503075" y="143166"/>
                </a:lnTo>
                <a:lnTo>
                  <a:pt x="4476617" y="108099"/>
                </a:lnTo>
                <a:lnTo>
                  <a:pt x="4445612" y="77094"/>
                </a:lnTo>
                <a:lnTo>
                  <a:pt x="4410545" y="50636"/>
                </a:lnTo>
                <a:lnTo>
                  <a:pt x="4371903" y="29212"/>
                </a:lnTo>
                <a:lnTo>
                  <a:pt x="4330172" y="13307"/>
                </a:lnTo>
                <a:lnTo>
                  <a:pt x="4285838" y="3407"/>
                </a:lnTo>
                <a:lnTo>
                  <a:pt x="423938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25582" y="4629682"/>
            <a:ext cx="3716020" cy="193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screenshot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shows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transparent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proxy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settings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Squid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proxy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running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pfSense.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5353" y="306451"/>
            <a:ext cx="83038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Business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Workflows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7" y="760476"/>
            <a:ext cx="11205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8772" y="1930145"/>
            <a:ext cx="8456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workflows.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59067" y="2679192"/>
            <a:ext cx="3738879" cy="1414780"/>
          </a:xfrm>
          <a:custGeom>
            <a:avLst/>
            <a:gdLst/>
            <a:ahLst/>
            <a:cxnLst/>
            <a:rect l="l" t="t" r="r" b="b"/>
            <a:pathLst>
              <a:path w="3738879" h="1414779">
                <a:moveTo>
                  <a:pt x="0" y="235712"/>
                </a:moveTo>
                <a:lnTo>
                  <a:pt x="4789" y="188209"/>
                </a:lnTo>
                <a:lnTo>
                  <a:pt x="18524" y="143964"/>
                </a:lnTo>
                <a:lnTo>
                  <a:pt x="40257" y="103925"/>
                </a:lnTo>
                <a:lnTo>
                  <a:pt x="69040" y="69040"/>
                </a:lnTo>
                <a:lnTo>
                  <a:pt x="103925" y="40257"/>
                </a:lnTo>
                <a:lnTo>
                  <a:pt x="143964" y="18524"/>
                </a:lnTo>
                <a:lnTo>
                  <a:pt x="188209" y="4789"/>
                </a:lnTo>
                <a:lnTo>
                  <a:pt x="235712" y="0"/>
                </a:lnTo>
                <a:lnTo>
                  <a:pt x="3502660" y="0"/>
                </a:lnTo>
                <a:lnTo>
                  <a:pt x="3550162" y="4789"/>
                </a:lnTo>
                <a:lnTo>
                  <a:pt x="3594407" y="18524"/>
                </a:lnTo>
                <a:lnTo>
                  <a:pt x="3634446" y="40257"/>
                </a:lnTo>
                <a:lnTo>
                  <a:pt x="3669331" y="69040"/>
                </a:lnTo>
                <a:lnTo>
                  <a:pt x="3698114" y="103925"/>
                </a:lnTo>
                <a:lnTo>
                  <a:pt x="3719847" y="143964"/>
                </a:lnTo>
                <a:lnTo>
                  <a:pt x="3733582" y="188209"/>
                </a:lnTo>
                <a:lnTo>
                  <a:pt x="3738372" y="235712"/>
                </a:lnTo>
                <a:lnTo>
                  <a:pt x="3738372" y="1178560"/>
                </a:lnTo>
                <a:lnTo>
                  <a:pt x="3733582" y="1226062"/>
                </a:lnTo>
                <a:lnTo>
                  <a:pt x="3719847" y="1270307"/>
                </a:lnTo>
                <a:lnTo>
                  <a:pt x="3698114" y="1310346"/>
                </a:lnTo>
                <a:lnTo>
                  <a:pt x="3669331" y="1345231"/>
                </a:lnTo>
                <a:lnTo>
                  <a:pt x="3634446" y="1374014"/>
                </a:lnTo>
                <a:lnTo>
                  <a:pt x="3594407" y="1395747"/>
                </a:lnTo>
                <a:lnTo>
                  <a:pt x="3550162" y="1409482"/>
                </a:lnTo>
                <a:lnTo>
                  <a:pt x="3502660" y="1414272"/>
                </a:lnTo>
                <a:lnTo>
                  <a:pt x="235712" y="1414272"/>
                </a:lnTo>
                <a:lnTo>
                  <a:pt x="188209" y="1409482"/>
                </a:lnTo>
                <a:lnTo>
                  <a:pt x="143964" y="1395747"/>
                </a:lnTo>
                <a:lnTo>
                  <a:pt x="103925" y="1374014"/>
                </a:lnTo>
                <a:lnTo>
                  <a:pt x="69040" y="1345231"/>
                </a:lnTo>
                <a:lnTo>
                  <a:pt x="40257" y="1310346"/>
                </a:lnTo>
                <a:lnTo>
                  <a:pt x="18524" y="1270307"/>
                </a:lnTo>
                <a:lnTo>
                  <a:pt x="4789" y="1226062"/>
                </a:lnTo>
                <a:lnTo>
                  <a:pt x="0" y="1178560"/>
                </a:lnTo>
                <a:lnTo>
                  <a:pt x="0" y="235712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56018" y="3191001"/>
            <a:ext cx="27432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mailbox</a:t>
            </a:r>
            <a:r>
              <a:rPr dirty="0" sz="2200" spc="-11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1451" y="5529071"/>
            <a:ext cx="4109085" cy="1524000"/>
          </a:xfrm>
          <a:custGeom>
            <a:avLst/>
            <a:gdLst/>
            <a:ahLst/>
            <a:cxnLst/>
            <a:rect l="l" t="t" r="r" b="b"/>
            <a:pathLst>
              <a:path w="4109085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3854704" y="0"/>
                </a:lnTo>
                <a:lnTo>
                  <a:pt x="3900375" y="4090"/>
                </a:lnTo>
                <a:lnTo>
                  <a:pt x="3943354" y="15884"/>
                </a:lnTo>
                <a:lnTo>
                  <a:pt x="3982926" y="34666"/>
                </a:lnTo>
                <a:lnTo>
                  <a:pt x="4018375" y="59719"/>
                </a:lnTo>
                <a:lnTo>
                  <a:pt x="4048984" y="90328"/>
                </a:lnTo>
                <a:lnTo>
                  <a:pt x="4074037" y="125777"/>
                </a:lnTo>
                <a:lnTo>
                  <a:pt x="4092819" y="165349"/>
                </a:lnTo>
                <a:lnTo>
                  <a:pt x="4104613" y="208328"/>
                </a:lnTo>
                <a:lnTo>
                  <a:pt x="4108704" y="254000"/>
                </a:lnTo>
                <a:lnTo>
                  <a:pt x="4108704" y="1270000"/>
                </a:lnTo>
                <a:lnTo>
                  <a:pt x="4104613" y="1315671"/>
                </a:lnTo>
                <a:lnTo>
                  <a:pt x="4092819" y="1358650"/>
                </a:lnTo>
                <a:lnTo>
                  <a:pt x="4074037" y="1398222"/>
                </a:lnTo>
                <a:lnTo>
                  <a:pt x="4048984" y="1433671"/>
                </a:lnTo>
                <a:lnTo>
                  <a:pt x="4018375" y="1464280"/>
                </a:lnTo>
                <a:lnTo>
                  <a:pt x="3982926" y="1489333"/>
                </a:lnTo>
                <a:lnTo>
                  <a:pt x="3943354" y="1508115"/>
                </a:lnTo>
                <a:lnTo>
                  <a:pt x="3900375" y="1519909"/>
                </a:lnTo>
                <a:lnTo>
                  <a:pt x="3854704" y="1524000"/>
                </a:lnTo>
                <a:lnTo>
                  <a:pt x="254000" y="1524000"/>
                </a:lnTo>
                <a:lnTo>
                  <a:pt x="208328" y="1519909"/>
                </a:lnTo>
                <a:lnTo>
                  <a:pt x="165349" y="1508115"/>
                </a:lnTo>
                <a:lnTo>
                  <a:pt x="125777" y="1489333"/>
                </a:lnTo>
                <a:lnTo>
                  <a:pt x="90328" y="1464280"/>
                </a:lnTo>
                <a:lnTo>
                  <a:pt x="59719" y="1433671"/>
                </a:lnTo>
                <a:lnTo>
                  <a:pt x="34666" y="1398222"/>
                </a:lnTo>
                <a:lnTo>
                  <a:pt x="15884" y="1358650"/>
                </a:lnTo>
                <a:lnTo>
                  <a:pt x="4090" y="1315671"/>
                </a:lnTo>
                <a:lnTo>
                  <a:pt x="0" y="1270000"/>
                </a:lnTo>
                <a:lnTo>
                  <a:pt x="0" y="254000"/>
                </a:lnTo>
                <a:close/>
              </a:path>
            </a:pathLst>
          </a:custGeom>
          <a:ln w="952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21177" y="6095822"/>
            <a:ext cx="8915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21111" y="5530596"/>
            <a:ext cx="4107179" cy="1522730"/>
          </a:xfrm>
          <a:custGeom>
            <a:avLst/>
            <a:gdLst/>
            <a:ahLst/>
            <a:cxnLst/>
            <a:rect l="l" t="t" r="r" b="b"/>
            <a:pathLst>
              <a:path w="4107180" h="1522729">
                <a:moveTo>
                  <a:pt x="0" y="253745"/>
                </a:moveTo>
                <a:lnTo>
                  <a:pt x="4090" y="208150"/>
                </a:lnTo>
                <a:lnTo>
                  <a:pt x="15881" y="165229"/>
                </a:lnTo>
                <a:lnTo>
                  <a:pt x="34656" y="125701"/>
                </a:lnTo>
                <a:lnTo>
                  <a:pt x="59697" y="90284"/>
                </a:lnTo>
                <a:lnTo>
                  <a:pt x="90284" y="59697"/>
                </a:lnTo>
                <a:lnTo>
                  <a:pt x="125701" y="34656"/>
                </a:lnTo>
                <a:lnTo>
                  <a:pt x="165229" y="15881"/>
                </a:lnTo>
                <a:lnTo>
                  <a:pt x="208150" y="4090"/>
                </a:lnTo>
                <a:lnTo>
                  <a:pt x="253746" y="0"/>
                </a:lnTo>
                <a:lnTo>
                  <a:pt x="3853434" y="0"/>
                </a:lnTo>
                <a:lnTo>
                  <a:pt x="3899029" y="4090"/>
                </a:lnTo>
                <a:lnTo>
                  <a:pt x="3941950" y="15881"/>
                </a:lnTo>
                <a:lnTo>
                  <a:pt x="3981478" y="34656"/>
                </a:lnTo>
                <a:lnTo>
                  <a:pt x="4016895" y="59697"/>
                </a:lnTo>
                <a:lnTo>
                  <a:pt x="4047482" y="90284"/>
                </a:lnTo>
                <a:lnTo>
                  <a:pt x="4072523" y="125701"/>
                </a:lnTo>
                <a:lnTo>
                  <a:pt x="4091298" y="165229"/>
                </a:lnTo>
                <a:lnTo>
                  <a:pt x="4103089" y="208150"/>
                </a:lnTo>
                <a:lnTo>
                  <a:pt x="4107180" y="253745"/>
                </a:lnTo>
                <a:lnTo>
                  <a:pt x="4107180" y="1268729"/>
                </a:lnTo>
                <a:lnTo>
                  <a:pt x="4103089" y="1314325"/>
                </a:lnTo>
                <a:lnTo>
                  <a:pt x="4091298" y="1357246"/>
                </a:lnTo>
                <a:lnTo>
                  <a:pt x="4072523" y="1396774"/>
                </a:lnTo>
                <a:lnTo>
                  <a:pt x="4047482" y="1432191"/>
                </a:lnTo>
                <a:lnTo>
                  <a:pt x="4016895" y="1462778"/>
                </a:lnTo>
                <a:lnTo>
                  <a:pt x="3981478" y="1487819"/>
                </a:lnTo>
                <a:lnTo>
                  <a:pt x="3941950" y="1506594"/>
                </a:lnTo>
                <a:lnTo>
                  <a:pt x="3899029" y="1518385"/>
                </a:lnTo>
                <a:lnTo>
                  <a:pt x="3853434" y="1522476"/>
                </a:lnTo>
                <a:lnTo>
                  <a:pt x="253746" y="1522476"/>
                </a:lnTo>
                <a:lnTo>
                  <a:pt x="208150" y="1518385"/>
                </a:lnTo>
                <a:lnTo>
                  <a:pt x="165229" y="1506594"/>
                </a:lnTo>
                <a:lnTo>
                  <a:pt x="125701" y="1487819"/>
                </a:lnTo>
                <a:lnTo>
                  <a:pt x="90284" y="1462778"/>
                </a:lnTo>
                <a:lnTo>
                  <a:pt x="59697" y="1432191"/>
                </a:lnTo>
                <a:lnTo>
                  <a:pt x="34656" y="1396774"/>
                </a:lnTo>
                <a:lnTo>
                  <a:pt x="15881" y="1357246"/>
                </a:lnTo>
                <a:lnTo>
                  <a:pt x="4090" y="1314325"/>
                </a:lnTo>
                <a:lnTo>
                  <a:pt x="0" y="1268729"/>
                </a:lnTo>
                <a:lnTo>
                  <a:pt x="0" y="253745"/>
                </a:lnTo>
                <a:close/>
              </a:path>
            </a:pathLst>
          </a:custGeom>
          <a:ln w="952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186541" y="6096761"/>
            <a:ext cx="25761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Mail</a:t>
            </a:r>
            <a:r>
              <a:rPr dirty="0" sz="2200" spc="-114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transfer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62471" y="4226052"/>
            <a:ext cx="4131945" cy="3066415"/>
            <a:chOff x="6062471" y="4226052"/>
            <a:chExt cx="4131945" cy="3066415"/>
          </a:xfrm>
        </p:grpSpPr>
        <p:sp>
          <p:nvSpPr>
            <p:cNvPr id="12" name="object 12"/>
            <p:cNvSpPr/>
            <p:nvPr/>
          </p:nvSpPr>
          <p:spPr>
            <a:xfrm>
              <a:off x="6062471" y="5289804"/>
              <a:ext cx="2001520" cy="2002789"/>
            </a:xfrm>
            <a:custGeom>
              <a:avLst/>
              <a:gdLst/>
              <a:ahLst/>
              <a:cxnLst/>
              <a:rect l="l" t="t" r="r" b="b"/>
              <a:pathLst>
                <a:path w="2001520" h="2002790">
                  <a:moveTo>
                    <a:pt x="971423" y="0"/>
                  </a:moveTo>
                  <a:lnTo>
                    <a:pt x="922715" y="2439"/>
                  </a:lnTo>
                  <a:lnTo>
                    <a:pt x="874651" y="7182"/>
                  </a:lnTo>
                  <a:lnTo>
                    <a:pt x="827284" y="14173"/>
                  </a:lnTo>
                  <a:lnTo>
                    <a:pt x="780668" y="23359"/>
                  </a:lnTo>
                  <a:lnTo>
                    <a:pt x="734858" y="34685"/>
                  </a:lnTo>
                  <a:lnTo>
                    <a:pt x="689909" y="48097"/>
                  </a:lnTo>
                  <a:lnTo>
                    <a:pt x="645874" y="63540"/>
                  </a:lnTo>
                  <a:lnTo>
                    <a:pt x="602807" y="80960"/>
                  </a:lnTo>
                  <a:lnTo>
                    <a:pt x="560764" y="100303"/>
                  </a:lnTo>
                  <a:lnTo>
                    <a:pt x="519799" y="121514"/>
                  </a:lnTo>
                  <a:lnTo>
                    <a:pt x="479965" y="144540"/>
                  </a:lnTo>
                  <a:lnTo>
                    <a:pt x="441318" y="169325"/>
                  </a:lnTo>
                  <a:lnTo>
                    <a:pt x="403912" y="195816"/>
                  </a:lnTo>
                  <a:lnTo>
                    <a:pt x="367800" y="223958"/>
                  </a:lnTo>
                  <a:lnTo>
                    <a:pt x="333038" y="253697"/>
                  </a:lnTo>
                  <a:lnTo>
                    <a:pt x="299679" y="284978"/>
                  </a:lnTo>
                  <a:lnTo>
                    <a:pt x="267778" y="317747"/>
                  </a:lnTo>
                  <a:lnTo>
                    <a:pt x="237390" y="351951"/>
                  </a:lnTo>
                  <a:lnTo>
                    <a:pt x="208568" y="387534"/>
                  </a:lnTo>
                  <a:lnTo>
                    <a:pt x="181367" y="424442"/>
                  </a:lnTo>
                  <a:lnTo>
                    <a:pt x="155842" y="462621"/>
                  </a:lnTo>
                  <a:lnTo>
                    <a:pt x="132047" y="502016"/>
                  </a:lnTo>
                  <a:lnTo>
                    <a:pt x="110035" y="542574"/>
                  </a:lnTo>
                  <a:lnTo>
                    <a:pt x="89862" y="584240"/>
                  </a:lnTo>
                  <a:lnTo>
                    <a:pt x="71582" y="626959"/>
                  </a:lnTo>
                  <a:lnTo>
                    <a:pt x="55248" y="670678"/>
                  </a:lnTo>
                  <a:lnTo>
                    <a:pt x="40917" y="715341"/>
                  </a:lnTo>
                  <a:lnTo>
                    <a:pt x="28641" y="760896"/>
                  </a:lnTo>
                  <a:lnTo>
                    <a:pt x="18475" y="807286"/>
                  </a:lnTo>
                  <a:lnTo>
                    <a:pt x="10473" y="854459"/>
                  </a:lnTo>
                  <a:lnTo>
                    <a:pt x="4691" y="902359"/>
                  </a:lnTo>
                  <a:lnTo>
                    <a:pt x="1181" y="950932"/>
                  </a:lnTo>
                  <a:lnTo>
                    <a:pt x="0" y="1000125"/>
                  </a:lnTo>
                  <a:lnTo>
                    <a:pt x="1149" y="1048680"/>
                  </a:lnTo>
                  <a:lnTo>
                    <a:pt x="4563" y="1096640"/>
                  </a:lnTo>
                  <a:lnTo>
                    <a:pt x="10190" y="1143952"/>
                  </a:lnTo>
                  <a:lnTo>
                    <a:pt x="17977" y="1190565"/>
                  </a:lnTo>
                  <a:lnTo>
                    <a:pt x="27874" y="1236424"/>
                  </a:lnTo>
                  <a:lnTo>
                    <a:pt x="39828" y="1281478"/>
                  </a:lnTo>
                  <a:lnTo>
                    <a:pt x="53787" y="1325674"/>
                  </a:lnTo>
                  <a:lnTo>
                    <a:pt x="69700" y="1368960"/>
                  </a:lnTo>
                  <a:lnTo>
                    <a:pt x="87514" y="1411282"/>
                  </a:lnTo>
                  <a:lnTo>
                    <a:pt x="107179" y="1452589"/>
                  </a:lnTo>
                  <a:lnTo>
                    <a:pt x="128641" y="1492827"/>
                  </a:lnTo>
                  <a:lnTo>
                    <a:pt x="151850" y="1531945"/>
                  </a:lnTo>
                  <a:lnTo>
                    <a:pt x="176753" y="1569889"/>
                  </a:lnTo>
                  <a:lnTo>
                    <a:pt x="203299" y="1606607"/>
                  </a:lnTo>
                  <a:lnTo>
                    <a:pt x="231436" y="1642047"/>
                  </a:lnTo>
                  <a:lnTo>
                    <a:pt x="261111" y="1676155"/>
                  </a:lnTo>
                  <a:lnTo>
                    <a:pt x="292274" y="1708880"/>
                  </a:lnTo>
                  <a:lnTo>
                    <a:pt x="324872" y="1740168"/>
                  </a:lnTo>
                  <a:lnTo>
                    <a:pt x="358854" y="1769967"/>
                  </a:lnTo>
                  <a:lnTo>
                    <a:pt x="394167" y="1798225"/>
                  </a:lnTo>
                  <a:lnTo>
                    <a:pt x="430761" y="1824889"/>
                  </a:lnTo>
                  <a:lnTo>
                    <a:pt x="468582" y="1849906"/>
                  </a:lnTo>
                  <a:lnTo>
                    <a:pt x="507580" y="1873224"/>
                  </a:lnTo>
                  <a:lnTo>
                    <a:pt x="547701" y="1894790"/>
                  </a:lnTo>
                  <a:lnTo>
                    <a:pt x="588896" y="1914552"/>
                  </a:lnTo>
                  <a:lnTo>
                    <a:pt x="631111" y="1932457"/>
                  </a:lnTo>
                  <a:lnTo>
                    <a:pt x="674296" y="1948452"/>
                  </a:lnTo>
                  <a:lnTo>
                    <a:pt x="718397" y="1962485"/>
                  </a:lnTo>
                  <a:lnTo>
                    <a:pt x="763364" y="1974504"/>
                  </a:lnTo>
                  <a:lnTo>
                    <a:pt x="809144" y="1984455"/>
                  </a:lnTo>
                  <a:lnTo>
                    <a:pt x="855685" y="1992286"/>
                  </a:lnTo>
                  <a:lnTo>
                    <a:pt x="902937" y="1997945"/>
                  </a:lnTo>
                  <a:lnTo>
                    <a:pt x="950847" y="2001379"/>
                  </a:lnTo>
                  <a:lnTo>
                    <a:pt x="999362" y="2002536"/>
                  </a:lnTo>
                  <a:lnTo>
                    <a:pt x="1047884" y="2001379"/>
                  </a:lnTo>
                  <a:lnTo>
                    <a:pt x="1095811" y="1997945"/>
                  </a:lnTo>
                  <a:lnTo>
                    <a:pt x="1143090" y="1992286"/>
                  </a:lnTo>
                  <a:lnTo>
                    <a:pt x="1189669" y="1984455"/>
                  </a:lnTo>
                  <a:lnTo>
                    <a:pt x="1235495" y="1974504"/>
                  </a:lnTo>
                  <a:lnTo>
                    <a:pt x="1280517" y="1962485"/>
                  </a:lnTo>
                  <a:lnTo>
                    <a:pt x="1324680" y="1948452"/>
                  </a:lnTo>
                  <a:lnTo>
                    <a:pt x="1367934" y="1932457"/>
                  </a:lnTo>
                  <a:lnTo>
                    <a:pt x="1410225" y="1914552"/>
                  </a:lnTo>
                  <a:lnTo>
                    <a:pt x="1451500" y="1894790"/>
                  </a:lnTo>
                  <a:lnTo>
                    <a:pt x="1491708" y="1873224"/>
                  </a:lnTo>
                  <a:lnTo>
                    <a:pt x="1530796" y="1849906"/>
                  </a:lnTo>
                  <a:lnTo>
                    <a:pt x="1568711" y="1824889"/>
                  </a:lnTo>
                  <a:lnTo>
                    <a:pt x="1605401" y="1798225"/>
                  </a:lnTo>
                  <a:lnTo>
                    <a:pt x="1640813" y="1769967"/>
                  </a:lnTo>
                  <a:lnTo>
                    <a:pt x="1674895" y="1740168"/>
                  </a:lnTo>
                  <a:lnTo>
                    <a:pt x="1707594" y="1708880"/>
                  </a:lnTo>
                  <a:lnTo>
                    <a:pt x="1738857" y="1676155"/>
                  </a:lnTo>
                  <a:lnTo>
                    <a:pt x="1768633" y="1642047"/>
                  </a:lnTo>
                  <a:lnTo>
                    <a:pt x="1796868" y="1606607"/>
                  </a:lnTo>
                  <a:lnTo>
                    <a:pt x="1823511" y="1569889"/>
                  </a:lnTo>
                  <a:lnTo>
                    <a:pt x="1848508" y="1531945"/>
                  </a:lnTo>
                  <a:lnTo>
                    <a:pt x="1871807" y="1492827"/>
                  </a:lnTo>
                  <a:lnTo>
                    <a:pt x="1893356" y="1452589"/>
                  </a:lnTo>
                  <a:lnTo>
                    <a:pt x="1913101" y="1411282"/>
                  </a:lnTo>
                  <a:lnTo>
                    <a:pt x="1930991" y="1368960"/>
                  </a:lnTo>
                  <a:lnTo>
                    <a:pt x="1946973" y="1325674"/>
                  </a:lnTo>
                  <a:lnTo>
                    <a:pt x="1960995" y="1281478"/>
                  </a:lnTo>
                  <a:lnTo>
                    <a:pt x="1973003" y="1236424"/>
                  </a:lnTo>
                  <a:lnTo>
                    <a:pt x="1982946" y="1190565"/>
                  </a:lnTo>
                  <a:lnTo>
                    <a:pt x="1990771" y="1143952"/>
                  </a:lnTo>
                  <a:lnTo>
                    <a:pt x="1996425" y="1096640"/>
                  </a:lnTo>
                  <a:lnTo>
                    <a:pt x="1999856" y="1048680"/>
                  </a:lnTo>
                  <a:lnTo>
                    <a:pt x="2001011" y="1000125"/>
                  </a:lnTo>
                  <a:lnTo>
                    <a:pt x="1999629" y="946983"/>
                  </a:lnTo>
                  <a:lnTo>
                    <a:pt x="1995525" y="894584"/>
                  </a:lnTo>
                  <a:lnTo>
                    <a:pt x="1988765" y="842991"/>
                  </a:lnTo>
                  <a:lnTo>
                    <a:pt x="1979415" y="792265"/>
                  </a:lnTo>
                  <a:lnTo>
                    <a:pt x="1967540" y="742470"/>
                  </a:lnTo>
                  <a:lnTo>
                    <a:pt x="1953207" y="693666"/>
                  </a:lnTo>
                  <a:lnTo>
                    <a:pt x="1936480" y="645918"/>
                  </a:lnTo>
                  <a:lnTo>
                    <a:pt x="1917427" y="599286"/>
                  </a:lnTo>
                  <a:lnTo>
                    <a:pt x="1896112" y="553833"/>
                  </a:lnTo>
                  <a:lnTo>
                    <a:pt x="1872600" y="509622"/>
                  </a:lnTo>
                  <a:lnTo>
                    <a:pt x="1846959" y="466715"/>
                  </a:lnTo>
                  <a:lnTo>
                    <a:pt x="1819253" y="425174"/>
                  </a:lnTo>
                  <a:lnTo>
                    <a:pt x="1789548" y="385062"/>
                  </a:lnTo>
                  <a:lnTo>
                    <a:pt x="1757911" y="346440"/>
                  </a:lnTo>
                  <a:lnTo>
                    <a:pt x="1724405" y="309372"/>
                  </a:lnTo>
                  <a:lnTo>
                    <a:pt x="1371219" y="665226"/>
                  </a:lnTo>
                  <a:lnTo>
                    <a:pt x="1404022" y="705617"/>
                  </a:lnTo>
                  <a:lnTo>
                    <a:pt x="1432571" y="748903"/>
                  </a:lnTo>
                  <a:lnTo>
                    <a:pt x="1456577" y="794838"/>
                  </a:lnTo>
                  <a:lnTo>
                    <a:pt x="1475751" y="843174"/>
                  </a:lnTo>
                  <a:lnTo>
                    <a:pt x="1489804" y="893664"/>
                  </a:lnTo>
                  <a:lnTo>
                    <a:pt x="1498448" y="946064"/>
                  </a:lnTo>
                  <a:lnTo>
                    <a:pt x="1501394" y="1000125"/>
                  </a:lnTo>
                  <a:lnTo>
                    <a:pt x="1499089" y="1048370"/>
                  </a:lnTo>
                  <a:lnTo>
                    <a:pt x="1492317" y="1095298"/>
                  </a:lnTo>
                  <a:lnTo>
                    <a:pt x="1481291" y="1140702"/>
                  </a:lnTo>
                  <a:lnTo>
                    <a:pt x="1466222" y="1184373"/>
                  </a:lnTo>
                  <a:lnTo>
                    <a:pt x="1447325" y="1226105"/>
                  </a:lnTo>
                  <a:lnTo>
                    <a:pt x="1424812" y="1265690"/>
                  </a:lnTo>
                  <a:lnTo>
                    <a:pt x="1398896" y="1302921"/>
                  </a:lnTo>
                  <a:lnTo>
                    <a:pt x="1369789" y="1337590"/>
                  </a:lnTo>
                  <a:lnTo>
                    <a:pt x="1337704" y="1369490"/>
                  </a:lnTo>
                  <a:lnTo>
                    <a:pt x="1302854" y="1398414"/>
                  </a:lnTo>
                  <a:lnTo>
                    <a:pt x="1265452" y="1424154"/>
                  </a:lnTo>
                  <a:lnTo>
                    <a:pt x="1225711" y="1446503"/>
                  </a:lnTo>
                  <a:lnTo>
                    <a:pt x="1183843" y="1465253"/>
                  </a:lnTo>
                  <a:lnTo>
                    <a:pt x="1140062" y="1480198"/>
                  </a:lnTo>
                  <a:lnTo>
                    <a:pt x="1094579" y="1491129"/>
                  </a:lnTo>
                  <a:lnTo>
                    <a:pt x="1047609" y="1497840"/>
                  </a:lnTo>
                  <a:lnTo>
                    <a:pt x="999362" y="1500124"/>
                  </a:lnTo>
                  <a:lnTo>
                    <a:pt x="951139" y="1497840"/>
                  </a:lnTo>
                  <a:lnTo>
                    <a:pt x="904233" y="1491129"/>
                  </a:lnTo>
                  <a:lnTo>
                    <a:pt x="858852" y="1480198"/>
                  </a:lnTo>
                  <a:lnTo>
                    <a:pt x="815202" y="1465253"/>
                  </a:lnTo>
                  <a:lnTo>
                    <a:pt x="773491" y="1446503"/>
                  </a:lnTo>
                  <a:lnTo>
                    <a:pt x="733926" y="1424154"/>
                  </a:lnTo>
                  <a:lnTo>
                    <a:pt x="696714" y="1398414"/>
                  </a:lnTo>
                  <a:lnTo>
                    <a:pt x="662063" y="1369490"/>
                  </a:lnTo>
                  <a:lnTo>
                    <a:pt x="630180" y="1337590"/>
                  </a:lnTo>
                  <a:lnTo>
                    <a:pt x="601272" y="1302921"/>
                  </a:lnTo>
                  <a:lnTo>
                    <a:pt x="575545" y="1265690"/>
                  </a:lnTo>
                  <a:lnTo>
                    <a:pt x="553209" y="1226105"/>
                  </a:lnTo>
                  <a:lnTo>
                    <a:pt x="534468" y="1184373"/>
                  </a:lnTo>
                  <a:lnTo>
                    <a:pt x="519532" y="1140702"/>
                  </a:lnTo>
                  <a:lnTo>
                    <a:pt x="508607" y="1095298"/>
                  </a:lnTo>
                  <a:lnTo>
                    <a:pt x="501899" y="1048370"/>
                  </a:lnTo>
                  <a:lnTo>
                    <a:pt x="499618" y="1000125"/>
                  </a:lnTo>
                  <a:lnTo>
                    <a:pt x="501899" y="951878"/>
                  </a:lnTo>
                  <a:lnTo>
                    <a:pt x="508607" y="904946"/>
                  </a:lnTo>
                  <a:lnTo>
                    <a:pt x="519532" y="859537"/>
                  </a:lnTo>
                  <a:lnTo>
                    <a:pt x="534468" y="815858"/>
                  </a:lnTo>
                  <a:lnTo>
                    <a:pt x="553209" y="774117"/>
                  </a:lnTo>
                  <a:lnTo>
                    <a:pt x="575545" y="734523"/>
                  </a:lnTo>
                  <a:lnTo>
                    <a:pt x="601272" y="697281"/>
                  </a:lnTo>
                  <a:lnTo>
                    <a:pt x="630180" y="662601"/>
                  </a:lnTo>
                  <a:lnTo>
                    <a:pt x="662063" y="630690"/>
                  </a:lnTo>
                  <a:lnTo>
                    <a:pt x="696714" y="601755"/>
                  </a:lnTo>
                  <a:lnTo>
                    <a:pt x="733926" y="576005"/>
                  </a:lnTo>
                  <a:lnTo>
                    <a:pt x="773491" y="553646"/>
                  </a:lnTo>
                  <a:lnTo>
                    <a:pt x="815202" y="534887"/>
                  </a:lnTo>
                  <a:lnTo>
                    <a:pt x="858852" y="519935"/>
                  </a:lnTo>
                  <a:lnTo>
                    <a:pt x="904233" y="508997"/>
                  </a:lnTo>
                  <a:lnTo>
                    <a:pt x="951139" y="502283"/>
                  </a:lnTo>
                  <a:lnTo>
                    <a:pt x="999362" y="499999"/>
                  </a:lnTo>
                  <a:lnTo>
                    <a:pt x="1034151" y="501272"/>
                  </a:lnTo>
                  <a:lnTo>
                    <a:pt x="1068498" y="504952"/>
                  </a:lnTo>
                  <a:lnTo>
                    <a:pt x="1101965" y="510821"/>
                  </a:lnTo>
                  <a:lnTo>
                    <a:pt x="1134109" y="518668"/>
                  </a:lnTo>
                  <a:lnTo>
                    <a:pt x="1109061" y="475658"/>
                  </a:lnTo>
                  <a:lnTo>
                    <a:pt x="1085904" y="431662"/>
                  </a:lnTo>
                  <a:lnTo>
                    <a:pt x="1064692" y="386732"/>
                  </a:lnTo>
                  <a:lnTo>
                    <a:pt x="1045479" y="340921"/>
                  </a:lnTo>
                  <a:lnTo>
                    <a:pt x="1028318" y="294282"/>
                  </a:lnTo>
                  <a:lnTo>
                    <a:pt x="1013262" y="246867"/>
                  </a:lnTo>
                  <a:lnTo>
                    <a:pt x="1000365" y="198729"/>
                  </a:lnTo>
                  <a:lnTo>
                    <a:pt x="989679" y="149921"/>
                  </a:lnTo>
                  <a:lnTo>
                    <a:pt x="981258" y="100494"/>
                  </a:lnTo>
                  <a:lnTo>
                    <a:pt x="975154" y="50503"/>
                  </a:lnTo>
                  <a:lnTo>
                    <a:pt x="97142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26223" y="4226052"/>
              <a:ext cx="2002789" cy="1744980"/>
            </a:xfrm>
            <a:custGeom>
              <a:avLst/>
              <a:gdLst/>
              <a:ahLst/>
              <a:cxnLst/>
              <a:rect l="l" t="t" r="r" b="b"/>
              <a:pathLst>
                <a:path w="2002790" h="1744979">
                  <a:moveTo>
                    <a:pt x="1867486" y="500252"/>
                  </a:moveTo>
                  <a:lnTo>
                    <a:pt x="1000125" y="500252"/>
                  </a:lnTo>
                  <a:lnTo>
                    <a:pt x="1048370" y="502560"/>
                  </a:lnTo>
                  <a:lnTo>
                    <a:pt x="1095298" y="509339"/>
                  </a:lnTo>
                  <a:lnTo>
                    <a:pt x="1140702" y="520378"/>
                  </a:lnTo>
                  <a:lnTo>
                    <a:pt x="1184373" y="535462"/>
                  </a:lnTo>
                  <a:lnTo>
                    <a:pt x="1226105" y="554380"/>
                  </a:lnTo>
                  <a:lnTo>
                    <a:pt x="1265690" y="576917"/>
                  </a:lnTo>
                  <a:lnTo>
                    <a:pt x="1302921" y="602862"/>
                  </a:lnTo>
                  <a:lnTo>
                    <a:pt x="1337590" y="632000"/>
                  </a:lnTo>
                  <a:lnTo>
                    <a:pt x="1369490" y="664118"/>
                  </a:lnTo>
                  <a:lnTo>
                    <a:pt x="1398414" y="699004"/>
                  </a:lnTo>
                  <a:lnTo>
                    <a:pt x="1424154" y="736444"/>
                  </a:lnTo>
                  <a:lnTo>
                    <a:pt x="1446503" y="776225"/>
                  </a:lnTo>
                  <a:lnTo>
                    <a:pt x="1465253" y="818135"/>
                  </a:lnTo>
                  <a:lnTo>
                    <a:pt x="1480198" y="861959"/>
                  </a:lnTo>
                  <a:lnTo>
                    <a:pt x="1491129" y="907486"/>
                  </a:lnTo>
                  <a:lnTo>
                    <a:pt x="1497840" y="954501"/>
                  </a:lnTo>
                  <a:lnTo>
                    <a:pt x="1500124" y="1002792"/>
                  </a:lnTo>
                  <a:lnTo>
                    <a:pt x="1497653" y="1052787"/>
                  </a:lnTo>
                  <a:lnTo>
                    <a:pt x="1490388" y="1101453"/>
                  </a:lnTo>
                  <a:lnTo>
                    <a:pt x="1478545" y="1148544"/>
                  </a:lnTo>
                  <a:lnTo>
                    <a:pt x="1462341" y="1193815"/>
                  </a:lnTo>
                  <a:lnTo>
                    <a:pt x="1441994" y="1237021"/>
                  </a:lnTo>
                  <a:lnTo>
                    <a:pt x="1417720" y="1277915"/>
                  </a:lnTo>
                  <a:lnTo>
                    <a:pt x="1389738" y="1316253"/>
                  </a:lnTo>
                  <a:lnTo>
                    <a:pt x="1358265" y="1351788"/>
                  </a:lnTo>
                  <a:lnTo>
                    <a:pt x="1346073" y="1364357"/>
                  </a:lnTo>
                  <a:lnTo>
                    <a:pt x="1321688" y="1390399"/>
                  </a:lnTo>
                  <a:lnTo>
                    <a:pt x="1309497" y="1402969"/>
                  </a:lnTo>
                  <a:lnTo>
                    <a:pt x="1676907" y="1744980"/>
                  </a:lnTo>
                  <a:lnTo>
                    <a:pt x="1687385" y="1733180"/>
                  </a:lnTo>
                  <a:lnTo>
                    <a:pt x="1697863" y="1722024"/>
                  </a:lnTo>
                  <a:lnTo>
                    <a:pt x="1708340" y="1711297"/>
                  </a:lnTo>
                  <a:lnTo>
                    <a:pt x="1718818" y="1700784"/>
                  </a:lnTo>
                  <a:lnTo>
                    <a:pt x="1718818" y="1698498"/>
                  </a:lnTo>
                  <a:lnTo>
                    <a:pt x="1750739" y="1664119"/>
                  </a:lnTo>
                  <a:lnTo>
                    <a:pt x="1781072" y="1628224"/>
                  </a:lnTo>
                  <a:lnTo>
                    <a:pt x="1809751" y="1590878"/>
                  </a:lnTo>
                  <a:lnTo>
                    <a:pt x="1836711" y="1552146"/>
                  </a:lnTo>
                  <a:lnTo>
                    <a:pt x="1861888" y="1512092"/>
                  </a:lnTo>
                  <a:lnTo>
                    <a:pt x="1885216" y="1470782"/>
                  </a:lnTo>
                  <a:lnTo>
                    <a:pt x="1906630" y="1428279"/>
                  </a:lnTo>
                  <a:lnTo>
                    <a:pt x="1926066" y="1384649"/>
                  </a:lnTo>
                  <a:lnTo>
                    <a:pt x="1943458" y="1339956"/>
                  </a:lnTo>
                  <a:lnTo>
                    <a:pt x="1958742" y="1294265"/>
                  </a:lnTo>
                  <a:lnTo>
                    <a:pt x="1971853" y="1247642"/>
                  </a:lnTo>
                  <a:lnTo>
                    <a:pt x="1982725" y="1200150"/>
                  </a:lnTo>
                  <a:lnTo>
                    <a:pt x="1991295" y="1151854"/>
                  </a:lnTo>
                  <a:lnTo>
                    <a:pt x="1997493" y="1102846"/>
                  </a:lnTo>
                  <a:lnTo>
                    <a:pt x="2001229" y="1053583"/>
                  </a:lnTo>
                  <a:lnTo>
                    <a:pt x="2002535" y="1002792"/>
                  </a:lnTo>
                  <a:lnTo>
                    <a:pt x="2001379" y="954214"/>
                  </a:lnTo>
                  <a:lnTo>
                    <a:pt x="1997945" y="906233"/>
                  </a:lnTo>
                  <a:lnTo>
                    <a:pt x="1992286" y="858899"/>
                  </a:lnTo>
                  <a:lnTo>
                    <a:pt x="1984455" y="812267"/>
                  </a:lnTo>
                  <a:lnTo>
                    <a:pt x="1974504" y="766388"/>
                  </a:lnTo>
                  <a:lnTo>
                    <a:pt x="1962485" y="721315"/>
                  </a:lnTo>
                  <a:lnTo>
                    <a:pt x="1948452" y="677101"/>
                  </a:lnTo>
                  <a:lnTo>
                    <a:pt x="1932457" y="633798"/>
                  </a:lnTo>
                  <a:lnTo>
                    <a:pt x="1914552" y="591459"/>
                  </a:lnTo>
                  <a:lnTo>
                    <a:pt x="1894790" y="550136"/>
                  </a:lnTo>
                  <a:lnTo>
                    <a:pt x="1873224" y="509882"/>
                  </a:lnTo>
                  <a:lnTo>
                    <a:pt x="1867486" y="500252"/>
                  </a:lnTo>
                  <a:close/>
                </a:path>
                <a:path w="2002790" h="1744979">
                  <a:moveTo>
                    <a:pt x="1000125" y="0"/>
                  </a:moveTo>
                  <a:lnTo>
                    <a:pt x="951565" y="1156"/>
                  </a:lnTo>
                  <a:lnTo>
                    <a:pt x="903612" y="4591"/>
                  </a:lnTo>
                  <a:lnTo>
                    <a:pt x="856319" y="10252"/>
                  </a:lnTo>
                  <a:lnTo>
                    <a:pt x="809737" y="18085"/>
                  </a:lnTo>
                  <a:lnTo>
                    <a:pt x="763918" y="28039"/>
                  </a:lnTo>
                  <a:lnTo>
                    <a:pt x="718914" y="40061"/>
                  </a:lnTo>
                  <a:lnTo>
                    <a:pt x="674776" y="54099"/>
                  </a:lnTo>
                  <a:lnTo>
                    <a:pt x="631557" y="70099"/>
                  </a:lnTo>
                  <a:lnTo>
                    <a:pt x="589308" y="88010"/>
                  </a:lnTo>
                  <a:lnTo>
                    <a:pt x="548081" y="107778"/>
                  </a:lnTo>
                  <a:lnTo>
                    <a:pt x="507928" y="129351"/>
                  </a:lnTo>
                  <a:lnTo>
                    <a:pt x="468901" y="152676"/>
                  </a:lnTo>
                  <a:lnTo>
                    <a:pt x="431051" y="177702"/>
                  </a:lnTo>
                  <a:lnTo>
                    <a:pt x="394431" y="204374"/>
                  </a:lnTo>
                  <a:lnTo>
                    <a:pt x="359092" y="232642"/>
                  </a:lnTo>
                  <a:lnTo>
                    <a:pt x="325086" y="262451"/>
                  </a:lnTo>
                  <a:lnTo>
                    <a:pt x="292465" y="293751"/>
                  </a:lnTo>
                  <a:lnTo>
                    <a:pt x="261280" y="326487"/>
                  </a:lnTo>
                  <a:lnTo>
                    <a:pt x="231584" y="360607"/>
                  </a:lnTo>
                  <a:lnTo>
                    <a:pt x="203428" y="396060"/>
                  </a:lnTo>
                  <a:lnTo>
                    <a:pt x="176864" y="432791"/>
                  </a:lnTo>
                  <a:lnTo>
                    <a:pt x="151945" y="470750"/>
                  </a:lnTo>
                  <a:lnTo>
                    <a:pt x="128721" y="509882"/>
                  </a:lnTo>
                  <a:lnTo>
                    <a:pt x="107244" y="550136"/>
                  </a:lnTo>
                  <a:lnTo>
                    <a:pt x="87568" y="591459"/>
                  </a:lnTo>
                  <a:lnTo>
                    <a:pt x="69742" y="633798"/>
                  </a:lnTo>
                  <a:lnTo>
                    <a:pt x="53819" y="677101"/>
                  </a:lnTo>
                  <a:lnTo>
                    <a:pt x="39851" y="721315"/>
                  </a:lnTo>
                  <a:lnTo>
                    <a:pt x="27890" y="766388"/>
                  </a:lnTo>
                  <a:lnTo>
                    <a:pt x="17988" y="812267"/>
                  </a:lnTo>
                  <a:lnTo>
                    <a:pt x="10196" y="858899"/>
                  </a:lnTo>
                  <a:lnTo>
                    <a:pt x="4566" y="906233"/>
                  </a:lnTo>
                  <a:lnTo>
                    <a:pt x="1150" y="954214"/>
                  </a:lnTo>
                  <a:lnTo>
                    <a:pt x="0" y="1002792"/>
                  </a:lnTo>
                  <a:lnTo>
                    <a:pt x="1384" y="1056414"/>
                  </a:lnTo>
                  <a:lnTo>
                    <a:pt x="5498" y="1109286"/>
                  </a:lnTo>
                  <a:lnTo>
                    <a:pt x="12279" y="1161335"/>
                  </a:lnTo>
                  <a:lnTo>
                    <a:pt x="21665" y="1212492"/>
                  </a:lnTo>
                  <a:lnTo>
                    <a:pt x="33593" y="1262685"/>
                  </a:lnTo>
                  <a:lnTo>
                    <a:pt x="48003" y="1311844"/>
                  </a:lnTo>
                  <a:lnTo>
                    <a:pt x="64833" y="1359899"/>
                  </a:lnTo>
                  <a:lnTo>
                    <a:pt x="84020" y="1406778"/>
                  </a:lnTo>
                  <a:lnTo>
                    <a:pt x="105503" y="1452411"/>
                  </a:lnTo>
                  <a:lnTo>
                    <a:pt x="129220" y="1496727"/>
                  </a:lnTo>
                  <a:lnTo>
                    <a:pt x="155108" y="1539656"/>
                  </a:lnTo>
                  <a:lnTo>
                    <a:pt x="183107" y="1581127"/>
                  </a:lnTo>
                  <a:lnTo>
                    <a:pt x="213154" y="1621069"/>
                  </a:lnTo>
                  <a:lnTo>
                    <a:pt x="245188" y="1659412"/>
                  </a:lnTo>
                  <a:lnTo>
                    <a:pt x="279146" y="1696085"/>
                  </a:lnTo>
                  <a:lnTo>
                    <a:pt x="279146" y="1698498"/>
                  </a:lnTo>
                  <a:lnTo>
                    <a:pt x="306958" y="1726311"/>
                  </a:lnTo>
                  <a:lnTo>
                    <a:pt x="660526" y="1370330"/>
                  </a:lnTo>
                  <a:lnTo>
                    <a:pt x="655827" y="1365758"/>
                  </a:lnTo>
                  <a:lnTo>
                    <a:pt x="651255" y="1361059"/>
                  </a:lnTo>
                  <a:lnTo>
                    <a:pt x="612693" y="1318576"/>
                  </a:lnTo>
                  <a:lnTo>
                    <a:pt x="584438" y="1280237"/>
                  </a:lnTo>
                  <a:lnTo>
                    <a:pt x="559778" y="1239276"/>
                  </a:lnTo>
                  <a:lnTo>
                    <a:pt x="538988" y="1195911"/>
                  </a:lnTo>
                  <a:lnTo>
                    <a:pt x="522341" y="1150361"/>
                  </a:lnTo>
                  <a:lnTo>
                    <a:pt x="510107" y="1102819"/>
                  </a:lnTo>
                  <a:lnTo>
                    <a:pt x="502572" y="1053583"/>
                  </a:lnTo>
                  <a:lnTo>
                    <a:pt x="499999" y="1002792"/>
                  </a:lnTo>
                  <a:lnTo>
                    <a:pt x="502283" y="954501"/>
                  </a:lnTo>
                  <a:lnTo>
                    <a:pt x="508997" y="907486"/>
                  </a:lnTo>
                  <a:lnTo>
                    <a:pt x="519935" y="861959"/>
                  </a:lnTo>
                  <a:lnTo>
                    <a:pt x="534887" y="818135"/>
                  </a:lnTo>
                  <a:lnTo>
                    <a:pt x="553646" y="776225"/>
                  </a:lnTo>
                  <a:lnTo>
                    <a:pt x="576005" y="736444"/>
                  </a:lnTo>
                  <a:lnTo>
                    <a:pt x="601755" y="699004"/>
                  </a:lnTo>
                  <a:lnTo>
                    <a:pt x="630690" y="664118"/>
                  </a:lnTo>
                  <a:lnTo>
                    <a:pt x="662601" y="632000"/>
                  </a:lnTo>
                  <a:lnTo>
                    <a:pt x="697281" y="602862"/>
                  </a:lnTo>
                  <a:lnTo>
                    <a:pt x="734523" y="576917"/>
                  </a:lnTo>
                  <a:lnTo>
                    <a:pt x="774117" y="554380"/>
                  </a:lnTo>
                  <a:lnTo>
                    <a:pt x="815858" y="535462"/>
                  </a:lnTo>
                  <a:lnTo>
                    <a:pt x="859537" y="520378"/>
                  </a:lnTo>
                  <a:lnTo>
                    <a:pt x="904946" y="509339"/>
                  </a:lnTo>
                  <a:lnTo>
                    <a:pt x="951878" y="502560"/>
                  </a:lnTo>
                  <a:lnTo>
                    <a:pt x="1000125" y="500252"/>
                  </a:lnTo>
                  <a:lnTo>
                    <a:pt x="1867486" y="500252"/>
                  </a:lnTo>
                  <a:lnTo>
                    <a:pt x="1849906" y="470750"/>
                  </a:lnTo>
                  <a:lnTo>
                    <a:pt x="1824889" y="432791"/>
                  </a:lnTo>
                  <a:lnTo>
                    <a:pt x="1798225" y="396060"/>
                  </a:lnTo>
                  <a:lnTo>
                    <a:pt x="1769967" y="360607"/>
                  </a:lnTo>
                  <a:lnTo>
                    <a:pt x="1740168" y="326487"/>
                  </a:lnTo>
                  <a:lnTo>
                    <a:pt x="1708880" y="293751"/>
                  </a:lnTo>
                  <a:lnTo>
                    <a:pt x="1676155" y="262451"/>
                  </a:lnTo>
                  <a:lnTo>
                    <a:pt x="1642047" y="232642"/>
                  </a:lnTo>
                  <a:lnTo>
                    <a:pt x="1606607" y="204374"/>
                  </a:lnTo>
                  <a:lnTo>
                    <a:pt x="1569889" y="177702"/>
                  </a:lnTo>
                  <a:lnTo>
                    <a:pt x="1531945" y="152676"/>
                  </a:lnTo>
                  <a:lnTo>
                    <a:pt x="1492827" y="129351"/>
                  </a:lnTo>
                  <a:lnTo>
                    <a:pt x="1452589" y="107778"/>
                  </a:lnTo>
                  <a:lnTo>
                    <a:pt x="1411282" y="88010"/>
                  </a:lnTo>
                  <a:lnTo>
                    <a:pt x="1368960" y="70099"/>
                  </a:lnTo>
                  <a:lnTo>
                    <a:pt x="1325674" y="54099"/>
                  </a:lnTo>
                  <a:lnTo>
                    <a:pt x="1281478" y="40061"/>
                  </a:lnTo>
                  <a:lnTo>
                    <a:pt x="1236424" y="28039"/>
                  </a:lnTo>
                  <a:lnTo>
                    <a:pt x="1190565" y="18085"/>
                  </a:lnTo>
                  <a:lnTo>
                    <a:pt x="1143952" y="10252"/>
                  </a:lnTo>
                  <a:lnTo>
                    <a:pt x="1096640" y="4591"/>
                  </a:lnTo>
                  <a:lnTo>
                    <a:pt x="1048680" y="1156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88451" y="5289804"/>
              <a:ext cx="2005964" cy="2002789"/>
            </a:xfrm>
            <a:custGeom>
              <a:avLst/>
              <a:gdLst/>
              <a:ahLst/>
              <a:cxnLst/>
              <a:rect l="l" t="t" r="r" b="b"/>
              <a:pathLst>
                <a:path w="2005965" h="2002790">
                  <a:moveTo>
                    <a:pt x="1030731" y="0"/>
                  </a:moveTo>
                  <a:lnTo>
                    <a:pt x="1027051" y="50503"/>
                  </a:lnTo>
                  <a:lnTo>
                    <a:pt x="1021080" y="100494"/>
                  </a:lnTo>
                  <a:lnTo>
                    <a:pt x="1012841" y="149921"/>
                  </a:lnTo>
                  <a:lnTo>
                    <a:pt x="1002354" y="198729"/>
                  </a:lnTo>
                  <a:lnTo>
                    <a:pt x="989641" y="246867"/>
                  </a:lnTo>
                  <a:lnTo>
                    <a:pt x="974722" y="294282"/>
                  </a:lnTo>
                  <a:lnTo>
                    <a:pt x="957619" y="340921"/>
                  </a:lnTo>
                  <a:lnTo>
                    <a:pt x="938353" y="386732"/>
                  </a:lnTo>
                  <a:lnTo>
                    <a:pt x="916946" y="431662"/>
                  </a:lnTo>
                  <a:lnTo>
                    <a:pt x="893418" y="475658"/>
                  </a:lnTo>
                  <a:lnTo>
                    <a:pt x="867791" y="518668"/>
                  </a:lnTo>
                  <a:lnTo>
                    <a:pt x="900029" y="510821"/>
                  </a:lnTo>
                  <a:lnTo>
                    <a:pt x="933576" y="504951"/>
                  </a:lnTo>
                  <a:lnTo>
                    <a:pt x="967982" y="501272"/>
                  </a:lnTo>
                  <a:lnTo>
                    <a:pt x="1002792" y="499999"/>
                  </a:lnTo>
                  <a:lnTo>
                    <a:pt x="1051060" y="502283"/>
                  </a:lnTo>
                  <a:lnTo>
                    <a:pt x="1098010" y="508997"/>
                  </a:lnTo>
                  <a:lnTo>
                    <a:pt x="1143435" y="519935"/>
                  </a:lnTo>
                  <a:lnTo>
                    <a:pt x="1187128" y="534887"/>
                  </a:lnTo>
                  <a:lnTo>
                    <a:pt x="1228881" y="553646"/>
                  </a:lnTo>
                  <a:lnTo>
                    <a:pt x="1268486" y="576005"/>
                  </a:lnTo>
                  <a:lnTo>
                    <a:pt x="1305736" y="601755"/>
                  </a:lnTo>
                  <a:lnTo>
                    <a:pt x="1340423" y="630690"/>
                  </a:lnTo>
                  <a:lnTo>
                    <a:pt x="1372340" y="662601"/>
                  </a:lnTo>
                  <a:lnTo>
                    <a:pt x="1401279" y="697281"/>
                  </a:lnTo>
                  <a:lnTo>
                    <a:pt x="1427033" y="734523"/>
                  </a:lnTo>
                  <a:lnTo>
                    <a:pt x="1449394" y="774117"/>
                  </a:lnTo>
                  <a:lnTo>
                    <a:pt x="1468155" y="815858"/>
                  </a:lnTo>
                  <a:lnTo>
                    <a:pt x="1483108" y="859537"/>
                  </a:lnTo>
                  <a:lnTo>
                    <a:pt x="1494045" y="904946"/>
                  </a:lnTo>
                  <a:lnTo>
                    <a:pt x="1500760" y="951878"/>
                  </a:lnTo>
                  <a:lnTo>
                    <a:pt x="1503045" y="1000125"/>
                  </a:lnTo>
                  <a:lnTo>
                    <a:pt x="1500760" y="1048370"/>
                  </a:lnTo>
                  <a:lnTo>
                    <a:pt x="1494045" y="1095298"/>
                  </a:lnTo>
                  <a:lnTo>
                    <a:pt x="1483108" y="1140702"/>
                  </a:lnTo>
                  <a:lnTo>
                    <a:pt x="1468155" y="1184373"/>
                  </a:lnTo>
                  <a:lnTo>
                    <a:pt x="1449394" y="1226105"/>
                  </a:lnTo>
                  <a:lnTo>
                    <a:pt x="1427033" y="1265690"/>
                  </a:lnTo>
                  <a:lnTo>
                    <a:pt x="1401279" y="1302921"/>
                  </a:lnTo>
                  <a:lnTo>
                    <a:pt x="1372340" y="1337590"/>
                  </a:lnTo>
                  <a:lnTo>
                    <a:pt x="1340423" y="1369490"/>
                  </a:lnTo>
                  <a:lnTo>
                    <a:pt x="1305736" y="1398414"/>
                  </a:lnTo>
                  <a:lnTo>
                    <a:pt x="1268486" y="1424154"/>
                  </a:lnTo>
                  <a:lnTo>
                    <a:pt x="1228881" y="1446503"/>
                  </a:lnTo>
                  <a:lnTo>
                    <a:pt x="1187128" y="1465253"/>
                  </a:lnTo>
                  <a:lnTo>
                    <a:pt x="1143435" y="1480198"/>
                  </a:lnTo>
                  <a:lnTo>
                    <a:pt x="1098010" y="1491129"/>
                  </a:lnTo>
                  <a:lnTo>
                    <a:pt x="1051060" y="1497840"/>
                  </a:lnTo>
                  <a:lnTo>
                    <a:pt x="1002792" y="1500124"/>
                  </a:lnTo>
                  <a:lnTo>
                    <a:pt x="954523" y="1497840"/>
                  </a:lnTo>
                  <a:lnTo>
                    <a:pt x="907573" y="1491129"/>
                  </a:lnTo>
                  <a:lnTo>
                    <a:pt x="862148" y="1480198"/>
                  </a:lnTo>
                  <a:lnTo>
                    <a:pt x="818455" y="1465253"/>
                  </a:lnTo>
                  <a:lnTo>
                    <a:pt x="776702" y="1446503"/>
                  </a:lnTo>
                  <a:lnTo>
                    <a:pt x="737097" y="1424154"/>
                  </a:lnTo>
                  <a:lnTo>
                    <a:pt x="699847" y="1398414"/>
                  </a:lnTo>
                  <a:lnTo>
                    <a:pt x="665160" y="1369490"/>
                  </a:lnTo>
                  <a:lnTo>
                    <a:pt x="633243" y="1337590"/>
                  </a:lnTo>
                  <a:lnTo>
                    <a:pt x="604304" y="1302921"/>
                  </a:lnTo>
                  <a:lnTo>
                    <a:pt x="578550" y="1265690"/>
                  </a:lnTo>
                  <a:lnTo>
                    <a:pt x="556189" y="1226105"/>
                  </a:lnTo>
                  <a:lnTo>
                    <a:pt x="537428" y="1184373"/>
                  </a:lnTo>
                  <a:lnTo>
                    <a:pt x="522475" y="1140702"/>
                  </a:lnTo>
                  <a:lnTo>
                    <a:pt x="511538" y="1095298"/>
                  </a:lnTo>
                  <a:lnTo>
                    <a:pt x="504823" y="1048370"/>
                  </a:lnTo>
                  <a:lnTo>
                    <a:pt x="502539" y="1000125"/>
                  </a:lnTo>
                  <a:lnTo>
                    <a:pt x="505064" y="949050"/>
                  </a:lnTo>
                  <a:lnTo>
                    <a:pt x="512476" y="899595"/>
                  </a:lnTo>
                  <a:lnTo>
                    <a:pt x="524532" y="851964"/>
                  </a:lnTo>
                  <a:lnTo>
                    <a:pt x="540987" y="806362"/>
                  </a:lnTo>
                  <a:lnTo>
                    <a:pt x="561595" y="762992"/>
                  </a:lnTo>
                  <a:lnTo>
                    <a:pt x="586114" y="722059"/>
                  </a:lnTo>
                  <a:lnTo>
                    <a:pt x="614299" y="683768"/>
                  </a:lnTo>
                  <a:lnTo>
                    <a:pt x="246633" y="341884"/>
                  </a:lnTo>
                  <a:lnTo>
                    <a:pt x="214669" y="380572"/>
                  </a:lnTo>
                  <a:lnTo>
                    <a:pt x="184626" y="420827"/>
                  </a:lnTo>
                  <a:lnTo>
                    <a:pt x="156576" y="462576"/>
                  </a:lnTo>
                  <a:lnTo>
                    <a:pt x="130591" y="505748"/>
                  </a:lnTo>
                  <a:lnTo>
                    <a:pt x="106742" y="550273"/>
                  </a:lnTo>
                  <a:lnTo>
                    <a:pt x="85101" y="596079"/>
                  </a:lnTo>
                  <a:lnTo>
                    <a:pt x="65738" y="643096"/>
                  </a:lnTo>
                  <a:lnTo>
                    <a:pt x="48725" y="691251"/>
                  </a:lnTo>
                  <a:lnTo>
                    <a:pt x="34134" y="740475"/>
                  </a:lnTo>
                  <a:lnTo>
                    <a:pt x="22036" y="790695"/>
                  </a:lnTo>
                  <a:lnTo>
                    <a:pt x="12502" y="841841"/>
                  </a:lnTo>
                  <a:lnTo>
                    <a:pt x="5604" y="893843"/>
                  </a:lnTo>
                  <a:lnTo>
                    <a:pt x="1412" y="946627"/>
                  </a:lnTo>
                  <a:lnTo>
                    <a:pt x="0" y="1000125"/>
                  </a:lnTo>
                  <a:lnTo>
                    <a:pt x="1156" y="1048680"/>
                  </a:lnTo>
                  <a:lnTo>
                    <a:pt x="4591" y="1096640"/>
                  </a:lnTo>
                  <a:lnTo>
                    <a:pt x="10252" y="1143952"/>
                  </a:lnTo>
                  <a:lnTo>
                    <a:pt x="18085" y="1190565"/>
                  </a:lnTo>
                  <a:lnTo>
                    <a:pt x="28039" y="1236424"/>
                  </a:lnTo>
                  <a:lnTo>
                    <a:pt x="40061" y="1281478"/>
                  </a:lnTo>
                  <a:lnTo>
                    <a:pt x="54099" y="1325674"/>
                  </a:lnTo>
                  <a:lnTo>
                    <a:pt x="70099" y="1368960"/>
                  </a:lnTo>
                  <a:lnTo>
                    <a:pt x="88010" y="1411282"/>
                  </a:lnTo>
                  <a:lnTo>
                    <a:pt x="107778" y="1452589"/>
                  </a:lnTo>
                  <a:lnTo>
                    <a:pt x="129351" y="1492827"/>
                  </a:lnTo>
                  <a:lnTo>
                    <a:pt x="152676" y="1531945"/>
                  </a:lnTo>
                  <a:lnTo>
                    <a:pt x="177702" y="1569889"/>
                  </a:lnTo>
                  <a:lnTo>
                    <a:pt x="204374" y="1606607"/>
                  </a:lnTo>
                  <a:lnTo>
                    <a:pt x="232642" y="1642047"/>
                  </a:lnTo>
                  <a:lnTo>
                    <a:pt x="262451" y="1676155"/>
                  </a:lnTo>
                  <a:lnTo>
                    <a:pt x="293751" y="1708880"/>
                  </a:lnTo>
                  <a:lnTo>
                    <a:pt x="326487" y="1740168"/>
                  </a:lnTo>
                  <a:lnTo>
                    <a:pt x="360607" y="1769967"/>
                  </a:lnTo>
                  <a:lnTo>
                    <a:pt x="396060" y="1798225"/>
                  </a:lnTo>
                  <a:lnTo>
                    <a:pt x="432791" y="1824889"/>
                  </a:lnTo>
                  <a:lnTo>
                    <a:pt x="470750" y="1849906"/>
                  </a:lnTo>
                  <a:lnTo>
                    <a:pt x="509882" y="1873224"/>
                  </a:lnTo>
                  <a:lnTo>
                    <a:pt x="550136" y="1894790"/>
                  </a:lnTo>
                  <a:lnTo>
                    <a:pt x="591459" y="1914552"/>
                  </a:lnTo>
                  <a:lnTo>
                    <a:pt x="633798" y="1932457"/>
                  </a:lnTo>
                  <a:lnTo>
                    <a:pt x="677101" y="1948452"/>
                  </a:lnTo>
                  <a:lnTo>
                    <a:pt x="721315" y="1962485"/>
                  </a:lnTo>
                  <a:lnTo>
                    <a:pt x="766388" y="1974504"/>
                  </a:lnTo>
                  <a:lnTo>
                    <a:pt x="812267" y="1984455"/>
                  </a:lnTo>
                  <a:lnTo>
                    <a:pt x="858899" y="1992286"/>
                  </a:lnTo>
                  <a:lnTo>
                    <a:pt x="906233" y="1997945"/>
                  </a:lnTo>
                  <a:lnTo>
                    <a:pt x="954214" y="2001379"/>
                  </a:lnTo>
                  <a:lnTo>
                    <a:pt x="1002792" y="2002536"/>
                  </a:lnTo>
                  <a:lnTo>
                    <a:pt x="1051369" y="2001379"/>
                  </a:lnTo>
                  <a:lnTo>
                    <a:pt x="1099350" y="1997945"/>
                  </a:lnTo>
                  <a:lnTo>
                    <a:pt x="1146684" y="1992286"/>
                  </a:lnTo>
                  <a:lnTo>
                    <a:pt x="1193316" y="1984455"/>
                  </a:lnTo>
                  <a:lnTo>
                    <a:pt x="1239195" y="1974504"/>
                  </a:lnTo>
                  <a:lnTo>
                    <a:pt x="1284268" y="1962485"/>
                  </a:lnTo>
                  <a:lnTo>
                    <a:pt x="1328482" y="1948452"/>
                  </a:lnTo>
                  <a:lnTo>
                    <a:pt x="1371785" y="1932457"/>
                  </a:lnTo>
                  <a:lnTo>
                    <a:pt x="1414124" y="1914552"/>
                  </a:lnTo>
                  <a:lnTo>
                    <a:pt x="1455447" y="1894790"/>
                  </a:lnTo>
                  <a:lnTo>
                    <a:pt x="1495701" y="1873224"/>
                  </a:lnTo>
                  <a:lnTo>
                    <a:pt x="1534833" y="1849906"/>
                  </a:lnTo>
                  <a:lnTo>
                    <a:pt x="1572792" y="1824889"/>
                  </a:lnTo>
                  <a:lnTo>
                    <a:pt x="1609523" y="1798225"/>
                  </a:lnTo>
                  <a:lnTo>
                    <a:pt x="1644976" y="1769967"/>
                  </a:lnTo>
                  <a:lnTo>
                    <a:pt x="1679096" y="1740168"/>
                  </a:lnTo>
                  <a:lnTo>
                    <a:pt x="1711832" y="1708880"/>
                  </a:lnTo>
                  <a:lnTo>
                    <a:pt x="1743132" y="1676155"/>
                  </a:lnTo>
                  <a:lnTo>
                    <a:pt x="1772941" y="1642047"/>
                  </a:lnTo>
                  <a:lnTo>
                    <a:pt x="1801209" y="1606607"/>
                  </a:lnTo>
                  <a:lnTo>
                    <a:pt x="1827881" y="1569889"/>
                  </a:lnTo>
                  <a:lnTo>
                    <a:pt x="1852907" y="1531945"/>
                  </a:lnTo>
                  <a:lnTo>
                    <a:pt x="1876232" y="1492827"/>
                  </a:lnTo>
                  <a:lnTo>
                    <a:pt x="1897805" y="1452589"/>
                  </a:lnTo>
                  <a:lnTo>
                    <a:pt x="1917573" y="1411282"/>
                  </a:lnTo>
                  <a:lnTo>
                    <a:pt x="1935484" y="1368960"/>
                  </a:lnTo>
                  <a:lnTo>
                    <a:pt x="1951484" y="1325674"/>
                  </a:lnTo>
                  <a:lnTo>
                    <a:pt x="1965522" y="1281478"/>
                  </a:lnTo>
                  <a:lnTo>
                    <a:pt x="1977544" y="1236424"/>
                  </a:lnTo>
                  <a:lnTo>
                    <a:pt x="1987498" y="1190565"/>
                  </a:lnTo>
                  <a:lnTo>
                    <a:pt x="1995331" y="1143952"/>
                  </a:lnTo>
                  <a:lnTo>
                    <a:pt x="2000992" y="1096640"/>
                  </a:lnTo>
                  <a:lnTo>
                    <a:pt x="2004427" y="1048680"/>
                  </a:lnTo>
                  <a:lnTo>
                    <a:pt x="2005583" y="1000125"/>
                  </a:lnTo>
                  <a:lnTo>
                    <a:pt x="2004463" y="952370"/>
                  </a:lnTo>
                  <a:lnTo>
                    <a:pt x="2001134" y="905198"/>
                  </a:lnTo>
                  <a:lnTo>
                    <a:pt x="1995648" y="858657"/>
                  </a:lnTo>
                  <a:lnTo>
                    <a:pt x="1988055" y="812796"/>
                  </a:lnTo>
                  <a:lnTo>
                    <a:pt x="1978406" y="767667"/>
                  </a:lnTo>
                  <a:lnTo>
                    <a:pt x="1966750" y="723317"/>
                  </a:lnTo>
                  <a:lnTo>
                    <a:pt x="1953139" y="679798"/>
                  </a:lnTo>
                  <a:lnTo>
                    <a:pt x="1937622" y="637158"/>
                  </a:lnTo>
                  <a:lnTo>
                    <a:pt x="1920251" y="595448"/>
                  </a:lnTo>
                  <a:lnTo>
                    <a:pt x="1901075" y="554716"/>
                  </a:lnTo>
                  <a:lnTo>
                    <a:pt x="1880146" y="515013"/>
                  </a:lnTo>
                  <a:lnTo>
                    <a:pt x="1857513" y="476389"/>
                  </a:lnTo>
                  <a:lnTo>
                    <a:pt x="1833227" y="438893"/>
                  </a:lnTo>
                  <a:lnTo>
                    <a:pt x="1807339" y="402574"/>
                  </a:lnTo>
                  <a:lnTo>
                    <a:pt x="1779899" y="367482"/>
                  </a:lnTo>
                  <a:lnTo>
                    <a:pt x="1750957" y="333668"/>
                  </a:lnTo>
                  <a:lnTo>
                    <a:pt x="1720564" y="301180"/>
                  </a:lnTo>
                  <a:lnTo>
                    <a:pt x="1688770" y="270069"/>
                  </a:lnTo>
                  <a:lnTo>
                    <a:pt x="1655626" y="240383"/>
                  </a:lnTo>
                  <a:lnTo>
                    <a:pt x="1621182" y="212173"/>
                  </a:lnTo>
                  <a:lnTo>
                    <a:pt x="1585488" y="185489"/>
                  </a:lnTo>
                  <a:lnTo>
                    <a:pt x="1548596" y="160380"/>
                  </a:lnTo>
                  <a:lnTo>
                    <a:pt x="1510555" y="136895"/>
                  </a:lnTo>
                  <a:lnTo>
                    <a:pt x="1471416" y="115085"/>
                  </a:lnTo>
                  <a:lnTo>
                    <a:pt x="1431230" y="94998"/>
                  </a:lnTo>
                  <a:lnTo>
                    <a:pt x="1390046" y="76686"/>
                  </a:lnTo>
                  <a:lnTo>
                    <a:pt x="1347915" y="60197"/>
                  </a:lnTo>
                  <a:lnTo>
                    <a:pt x="1304889" y="45581"/>
                  </a:lnTo>
                  <a:lnTo>
                    <a:pt x="1261016" y="32887"/>
                  </a:lnTo>
                  <a:lnTo>
                    <a:pt x="1216348" y="22166"/>
                  </a:lnTo>
                  <a:lnTo>
                    <a:pt x="1170935" y="13467"/>
                  </a:lnTo>
                  <a:lnTo>
                    <a:pt x="1124828" y="6840"/>
                  </a:lnTo>
                  <a:lnTo>
                    <a:pt x="1078077" y="2334"/>
                  </a:lnTo>
                  <a:lnTo>
                    <a:pt x="1030731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696" y="306451"/>
            <a:ext cx="3849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Forward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Proxy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4960" y="1930145"/>
            <a:ext cx="115404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Proxy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opens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connections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external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behalf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clients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476" y="760476"/>
            <a:ext cx="561593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92" y="3406140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71340" y="6480809"/>
            <a:ext cx="25965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1794" y="4093591"/>
            <a:ext cx="3352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Application-specific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filters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3342" y="4663211"/>
            <a:ext cx="27768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 marR="5080" indent="-88900">
              <a:lnSpc>
                <a:spcPct val="114100"/>
              </a:lnSpc>
              <a:spcBef>
                <a:spcPts val="100"/>
              </a:spcBef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Non-transparent</a:t>
            </a:r>
            <a:r>
              <a:rPr dirty="0" sz="2200" spc="-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transparent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proxies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3320" y="306451"/>
            <a:ext cx="37674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Reverse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Proxy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32072" y="1930145"/>
            <a:ext cx="89916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43240" algn="l"/>
              </a:tabLst>
            </a:pP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Reverse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Proxy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65">
                <a:solidFill>
                  <a:srgbClr val="3E3E3E"/>
                </a:solidFill>
                <a:latin typeface="Microsoft Sans Serif"/>
                <a:cs typeface="Microsoft Sans Serif"/>
              </a:rPr>
              <a:t>(RPS)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handle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protocol-specific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inbound	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traffic.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396" y="760476"/>
            <a:ext cx="543610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493252" y="3616452"/>
            <a:ext cx="4465320" cy="3065145"/>
          </a:xfrm>
          <a:custGeom>
            <a:avLst/>
            <a:gdLst/>
            <a:ahLst/>
            <a:cxnLst/>
            <a:rect l="l" t="t" r="r" b="b"/>
            <a:pathLst>
              <a:path w="4465320" h="3065145">
                <a:moveTo>
                  <a:pt x="3954526" y="0"/>
                </a:moveTo>
                <a:lnTo>
                  <a:pt x="510794" y="0"/>
                </a:lnTo>
                <a:lnTo>
                  <a:pt x="461606" y="2338"/>
                </a:lnTo>
                <a:lnTo>
                  <a:pt x="413741" y="9211"/>
                </a:lnTo>
                <a:lnTo>
                  <a:pt x="367411" y="20405"/>
                </a:lnTo>
                <a:lnTo>
                  <a:pt x="322831" y="35704"/>
                </a:lnTo>
                <a:lnTo>
                  <a:pt x="280216" y="54895"/>
                </a:lnTo>
                <a:lnTo>
                  <a:pt x="239778" y="77764"/>
                </a:lnTo>
                <a:lnTo>
                  <a:pt x="201734" y="104097"/>
                </a:lnTo>
                <a:lnTo>
                  <a:pt x="166296" y="133679"/>
                </a:lnTo>
                <a:lnTo>
                  <a:pt x="133679" y="166296"/>
                </a:lnTo>
                <a:lnTo>
                  <a:pt x="104097" y="201734"/>
                </a:lnTo>
                <a:lnTo>
                  <a:pt x="77764" y="239778"/>
                </a:lnTo>
                <a:lnTo>
                  <a:pt x="54895" y="280216"/>
                </a:lnTo>
                <a:lnTo>
                  <a:pt x="35704" y="322831"/>
                </a:lnTo>
                <a:lnTo>
                  <a:pt x="20405" y="367411"/>
                </a:lnTo>
                <a:lnTo>
                  <a:pt x="9211" y="413741"/>
                </a:lnTo>
                <a:lnTo>
                  <a:pt x="2338" y="461606"/>
                </a:lnTo>
                <a:lnTo>
                  <a:pt x="0" y="510794"/>
                </a:lnTo>
                <a:lnTo>
                  <a:pt x="0" y="2553970"/>
                </a:lnTo>
                <a:lnTo>
                  <a:pt x="2338" y="2603157"/>
                </a:lnTo>
                <a:lnTo>
                  <a:pt x="9211" y="2651022"/>
                </a:lnTo>
                <a:lnTo>
                  <a:pt x="20405" y="2697352"/>
                </a:lnTo>
                <a:lnTo>
                  <a:pt x="35704" y="2741932"/>
                </a:lnTo>
                <a:lnTo>
                  <a:pt x="54895" y="2784547"/>
                </a:lnTo>
                <a:lnTo>
                  <a:pt x="77764" y="2824985"/>
                </a:lnTo>
                <a:lnTo>
                  <a:pt x="104097" y="2863029"/>
                </a:lnTo>
                <a:lnTo>
                  <a:pt x="133679" y="2898467"/>
                </a:lnTo>
                <a:lnTo>
                  <a:pt x="166296" y="2931084"/>
                </a:lnTo>
                <a:lnTo>
                  <a:pt x="201734" y="2960666"/>
                </a:lnTo>
                <a:lnTo>
                  <a:pt x="239778" y="2986999"/>
                </a:lnTo>
                <a:lnTo>
                  <a:pt x="280216" y="3009868"/>
                </a:lnTo>
                <a:lnTo>
                  <a:pt x="322831" y="3029059"/>
                </a:lnTo>
                <a:lnTo>
                  <a:pt x="367411" y="3044358"/>
                </a:lnTo>
                <a:lnTo>
                  <a:pt x="413741" y="3055552"/>
                </a:lnTo>
                <a:lnTo>
                  <a:pt x="461606" y="3062425"/>
                </a:lnTo>
                <a:lnTo>
                  <a:pt x="510794" y="3064764"/>
                </a:lnTo>
                <a:lnTo>
                  <a:pt x="3954526" y="3064764"/>
                </a:lnTo>
                <a:lnTo>
                  <a:pt x="4003713" y="3062425"/>
                </a:lnTo>
                <a:lnTo>
                  <a:pt x="4051578" y="3055552"/>
                </a:lnTo>
                <a:lnTo>
                  <a:pt x="4097908" y="3044358"/>
                </a:lnTo>
                <a:lnTo>
                  <a:pt x="4142488" y="3029059"/>
                </a:lnTo>
                <a:lnTo>
                  <a:pt x="4185103" y="3009868"/>
                </a:lnTo>
                <a:lnTo>
                  <a:pt x="4225541" y="2986999"/>
                </a:lnTo>
                <a:lnTo>
                  <a:pt x="4263585" y="2960666"/>
                </a:lnTo>
                <a:lnTo>
                  <a:pt x="4299023" y="2931084"/>
                </a:lnTo>
                <a:lnTo>
                  <a:pt x="4331640" y="2898467"/>
                </a:lnTo>
                <a:lnTo>
                  <a:pt x="4361222" y="2863029"/>
                </a:lnTo>
                <a:lnTo>
                  <a:pt x="4387555" y="2824985"/>
                </a:lnTo>
                <a:lnTo>
                  <a:pt x="4410424" y="2784547"/>
                </a:lnTo>
                <a:lnTo>
                  <a:pt x="4429615" y="2741932"/>
                </a:lnTo>
                <a:lnTo>
                  <a:pt x="4444914" y="2697352"/>
                </a:lnTo>
                <a:lnTo>
                  <a:pt x="4456108" y="2651022"/>
                </a:lnTo>
                <a:lnTo>
                  <a:pt x="4462981" y="2603157"/>
                </a:lnTo>
                <a:lnTo>
                  <a:pt x="4465320" y="2553970"/>
                </a:lnTo>
                <a:lnTo>
                  <a:pt x="4465320" y="510794"/>
                </a:lnTo>
                <a:lnTo>
                  <a:pt x="4462981" y="461606"/>
                </a:lnTo>
                <a:lnTo>
                  <a:pt x="4456108" y="413741"/>
                </a:lnTo>
                <a:lnTo>
                  <a:pt x="4444914" y="367411"/>
                </a:lnTo>
                <a:lnTo>
                  <a:pt x="4429615" y="322831"/>
                </a:lnTo>
                <a:lnTo>
                  <a:pt x="4410424" y="280216"/>
                </a:lnTo>
                <a:lnTo>
                  <a:pt x="4387555" y="239778"/>
                </a:lnTo>
                <a:lnTo>
                  <a:pt x="4361222" y="201734"/>
                </a:lnTo>
                <a:lnTo>
                  <a:pt x="4331640" y="166296"/>
                </a:lnTo>
                <a:lnTo>
                  <a:pt x="4299023" y="133679"/>
                </a:lnTo>
                <a:lnTo>
                  <a:pt x="4263585" y="104097"/>
                </a:lnTo>
                <a:lnTo>
                  <a:pt x="4225541" y="77764"/>
                </a:lnTo>
                <a:lnTo>
                  <a:pt x="4185103" y="54895"/>
                </a:lnTo>
                <a:lnTo>
                  <a:pt x="4142488" y="35704"/>
                </a:lnTo>
                <a:lnTo>
                  <a:pt x="4097908" y="20405"/>
                </a:lnTo>
                <a:lnTo>
                  <a:pt x="4051578" y="9211"/>
                </a:lnTo>
                <a:lnTo>
                  <a:pt x="4003713" y="2338"/>
                </a:lnTo>
                <a:lnTo>
                  <a:pt x="3954526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66809" y="4555388"/>
            <a:ext cx="3917950" cy="1172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3900"/>
              </a:lnSpc>
              <a:spcBef>
                <a:spcPts val="105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Proxy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opens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connections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internal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servers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behalf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external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clients.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30814" y="3602926"/>
            <a:ext cx="3093720" cy="3093720"/>
            <a:chOff x="4230814" y="3602926"/>
            <a:chExt cx="3093720" cy="3093720"/>
          </a:xfrm>
        </p:grpSpPr>
        <p:sp>
          <p:nvSpPr>
            <p:cNvPr id="8" name="object 8"/>
            <p:cNvSpPr/>
            <p:nvPr/>
          </p:nvSpPr>
          <p:spPr>
            <a:xfrm>
              <a:off x="4245102" y="3617214"/>
              <a:ext cx="3065145" cy="3065145"/>
            </a:xfrm>
            <a:custGeom>
              <a:avLst/>
              <a:gdLst/>
              <a:ahLst/>
              <a:cxnLst/>
              <a:rect l="l" t="t" r="r" b="b"/>
              <a:pathLst>
                <a:path w="3065145" h="3065145">
                  <a:moveTo>
                    <a:pt x="1532382" y="0"/>
                  </a:moveTo>
                  <a:lnTo>
                    <a:pt x="1483736" y="757"/>
                  </a:lnTo>
                  <a:lnTo>
                    <a:pt x="1435469" y="3014"/>
                  </a:lnTo>
                  <a:lnTo>
                    <a:pt x="1387603" y="6749"/>
                  </a:lnTo>
                  <a:lnTo>
                    <a:pt x="1340159" y="11939"/>
                  </a:lnTo>
                  <a:lnTo>
                    <a:pt x="1293161" y="18561"/>
                  </a:lnTo>
                  <a:lnTo>
                    <a:pt x="1246631" y="26593"/>
                  </a:lnTo>
                  <a:lnTo>
                    <a:pt x="1200591" y="36013"/>
                  </a:lnTo>
                  <a:lnTo>
                    <a:pt x="1155064" y="46799"/>
                  </a:lnTo>
                  <a:lnTo>
                    <a:pt x="1110071" y="58927"/>
                  </a:lnTo>
                  <a:lnTo>
                    <a:pt x="1065637" y="72376"/>
                  </a:lnTo>
                  <a:lnTo>
                    <a:pt x="1021782" y="87122"/>
                  </a:lnTo>
                  <a:lnTo>
                    <a:pt x="978530" y="103144"/>
                  </a:lnTo>
                  <a:lnTo>
                    <a:pt x="935902" y="120419"/>
                  </a:lnTo>
                  <a:lnTo>
                    <a:pt x="893922" y="138925"/>
                  </a:lnTo>
                  <a:lnTo>
                    <a:pt x="852612" y="158639"/>
                  </a:lnTo>
                  <a:lnTo>
                    <a:pt x="811994" y="179539"/>
                  </a:lnTo>
                  <a:lnTo>
                    <a:pt x="772090" y="201602"/>
                  </a:lnTo>
                  <a:lnTo>
                    <a:pt x="732923" y="224806"/>
                  </a:lnTo>
                  <a:lnTo>
                    <a:pt x="694516" y="249128"/>
                  </a:lnTo>
                  <a:lnTo>
                    <a:pt x="656891" y="274547"/>
                  </a:lnTo>
                  <a:lnTo>
                    <a:pt x="620071" y="301039"/>
                  </a:lnTo>
                  <a:lnTo>
                    <a:pt x="584077" y="328582"/>
                  </a:lnTo>
                  <a:lnTo>
                    <a:pt x="548932" y="357154"/>
                  </a:lnTo>
                  <a:lnTo>
                    <a:pt x="514659" y="386732"/>
                  </a:lnTo>
                  <a:lnTo>
                    <a:pt x="481280" y="417294"/>
                  </a:lnTo>
                  <a:lnTo>
                    <a:pt x="448818" y="448817"/>
                  </a:lnTo>
                  <a:lnTo>
                    <a:pt x="417294" y="481280"/>
                  </a:lnTo>
                  <a:lnTo>
                    <a:pt x="386732" y="514659"/>
                  </a:lnTo>
                  <a:lnTo>
                    <a:pt x="357154" y="548932"/>
                  </a:lnTo>
                  <a:lnTo>
                    <a:pt x="328582" y="584077"/>
                  </a:lnTo>
                  <a:lnTo>
                    <a:pt x="301039" y="620071"/>
                  </a:lnTo>
                  <a:lnTo>
                    <a:pt x="274547" y="656891"/>
                  </a:lnTo>
                  <a:lnTo>
                    <a:pt x="249128" y="694516"/>
                  </a:lnTo>
                  <a:lnTo>
                    <a:pt x="224806" y="732923"/>
                  </a:lnTo>
                  <a:lnTo>
                    <a:pt x="201602" y="772090"/>
                  </a:lnTo>
                  <a:lnTo>
                    <a:pt x="179539" y="811994"/>
                  </a:lnTo>
                  <a:lnTo>
                    <a:pt x="158639" y="852612"/>
                  </a:lnTo>
                  <a:lnTo>
                    <a:pt x="138925" y="893922"/>
                  </a:lnTo>
                  <a:lnTo>
                    <a:pt x="120419" y="935902"/>
                  </a:lnTo>
                  <a:lnTo>
                    <a:pt x="103144" y="978530"/>
                  </a:lnTo>
                  <a:lnTo>
                    <a:pt x="87122" y="1021782"/>
                  </a:lnTo>
                  <a:lnTo>
                    <a:pt x="72376" y="1065637"/>
                  </a:lnTo>
                  <a:lnTo>
                    <a:pt x="58927" y="1110071"/>
                  </a:lnTo>
                  <a:lnTo>
                    <a:pt x="46799" y="1155064"/>
                  </a:lnTo>
                  <a:lnTo>
                    <a:pt x="36013" y="1200591"/>
                  </a:lnTo>
                  <a:lnTo>
                    <a:pt x="26593" y="1246631"/>
                  </a:lnTo>
                  <a:lnTo>
                    <a:pt x="18561" y="1293161"/>
                  </a:lnTo>
                  <a:lnTo>
                    <a:pt x="11939" y="1340159"/>
                  </a:lnTo>
                  <a:lnTo>
                    <a:pt x="6749" y="1387603"/>
                  </a:lnTo>
                  <a:lnTo>
                    <a:pt x="3014" y="1435469"/>
                  </a:lnTo>
                  <a:lnTo>
                    <a:pt x="757" y="1483736"/>
                  </a:lnTo>
                  <a:lnTo>
                    <a:pt x="0" y="1532382"/>
                  </a:lnTo>
                  <a:lnTo>
                    <a:pt x="757" y="1581027"/>
                  </a:lnTo>
                  <a:lnTo>
                    <a:pt x="3014" y="1629294"/>
                  </a:lnTo>
                  <a:lnTo>
                    <a:pt x="6749" y="1677160"/>
                  </a:lnTo>
                  <a:lnTo>
                    <a:pt x="11939" y="1724604"/>
                  </a:lnTo>
                  <a:lnTo>
                    <a:pt x="18561" y="1771602"/>
                  </a:lnTo>
                  <a:lnTo>
                    <a:pt x="26593" y="1818132"/>
                  </a:lnTo>
                  <a:lnTo>
                    <a:pt x="36013" y="1864172"/>
                  </a:lnTo>
                  <a:lnTo>
                    <a:pt x="46799" y="1909699"/>
                  </a:lnTo>
                  <a:lnTo>
                    <a:pt x="58927" y="1954692"/>
                  </a:lnTo>
                  <a:lnTo>
                    <a:pt x="72376" y="1999126"/>
                  </a:lnTo>
                  <a:lnTo>
                    <a:pt x="87122" y="2042981"/>
                  </a:lnTo>
                  <a:lnTo>
                    <a:pt x="103144" y="2086233"/>
                  </a:lnTo>
                  <a:lnTo>
                    <a:pt x="120419" y="2128861"/>
                  </a:lnTo>
                  <a:lnTo>
                    <a:pt x="138925" y="2170841"/>
                  </a:lnTo>
                  <a:lnTo>
                    <a:pt x="158639" y="2212151"/>
                  </a:lnTo>
                  <a:lnTo>
                    <a:pt x="179539" y="2252769"/>
                  </a:lnTo>
                  <a:lnTo>
                    <a:pt x="201602" y="2292673"/>
                  </a:lnTo>
                  <a:lnTo>
                    <a:pt x="224806" y="2331840"/>
                  </a:lnTo>
                  <a:lnTo>
                    <a:pt x="249128" y="2370247"/>
                  </a:lnTo>
                  <a:lnTo>
                    <a:pt x="274547" y="2407872"/>
                  </a:lnTo>
                  <a:lnTo>
                    <a:pt x="301039" y="2444692"/>
                  </a:lnTo>
                  <a:lnTo>
                    <a:pt x="328582" y="2480686"/>
                  </a:lnTo>
                  <a:lnTo>
                    <a:pt x="357154" y="2515831"/>
                  </a:lnTo>
                  <a:lnTo>
                    <a:pt x="386732" y="2550104"/>
                  </a:lnTo>
                  <a:lnTo>
                    <a:pt x="417294" y="2583483"/>
                  </a:lnTo>
                  <a:lnTo>
                    <a:pt x="448817" y="2615946"/>
                  </a:lnTo>
                  <a:lnTo>
                    <a:pt x="481280" y="2647469"/>
                  </a:lnTo>
                  <a:lnTo>
                    <a:pt x="514659" y="2678031"/>
                  </a:lnTo>
                  <a:lnTo>
                    <a:pt x="548932" y="2707609"/>
                  </a:lnTo>
                  <a:lnTo>
                    <a:pt x="584077" y="2736181"/>
                  </a:lnTo>
                  <a:lnTo>
                    <a:pt x="620071" y="2763724"/>
                  </a:lnTo>
                  <a:lnTo>
                    <a:pt x="656891" y="2790216"/>
                  </a:lnTo>
                  <a:lnTo>
                    <a:pt x="694516" y="2815635"/>
                  </a:lnTo>
                  <a:lnTo>
                    <a:pt x="732923" y="2839957"/>
                  </a:lnTo>
                  <a:lnTo>
                    <a:pt x="772090" y="2863161"/>
                  </a:lnTo>
                  <a:lnTo>
                    <a:pt x="811994" y="2885224"/>
                  </a:lnTo>
                  <a:lnTo>
                    <a:pt x="852612" y="2906124"/>
                  </a:lnTo>
                  <a:lnTo>
                    <a:pt x="893922" y="2925838"/>
                  </a:lnTo>
                  <a:lnTo>
                    <a:pt x="935902" y="2944344"/>
                  </a:lnTo>
                  <a:lnTo>
                    <a:pt x="978530" y="2961619"/>
                  </a:lnTo>
                  <a:lnTo>
                    <a:pt x="1021782" y="2977641"/>
                  </a:lnTo>
                  <a:lnTo>
                    <a:pt x="1065637" y="2992387"/>
                  </a:lnTo>
                  <a:lnTo>
                    <a:pt x="1110071" y="3005836"/>
                  </a:lnTo>
                  <a:lnTo>
                    <a:pt x="1155064" y="3017964"/>
                  </a:lnTo>
                  <a:lnTo>
                    <a:pt x="1200591" y="3028750"/>
                  </a:lnTo>
                  <a:lnTo>
                    <a:pt x="1246631" y="3038170"/>
                  </a:lnTo>
                  <a:lnTo>
                    <a:pt x="1293161" y="3046202"/>
                  </a:lnTo>
                  <a:lnTo>
                    <a:pt x="1340159" y="3052824"/>
                  </a:lnTo>
                  <a:lnTo>
                    <a:pt x="1387603" y="3058014"/>
                  </a:lnTo>
                  <a:lnTo>
                    <a:pt x="1435469" y="3061749"/>
                  </a:lnTo>
                  <a:lnTo>
                    <a:pt x="1483736" y="3064006"/>
                  </a:lnTo>
                  <a:lnTo>
                    <a:pt x="1532382" y="3064764"/>
                  </a:lnTo>
                  <a:lnTo>
                    <a:pt x="1581027" y="3064006"/>
                  </a:lnTo>
                  <a:lnTo>
                    <a:pt x="1629294" y="3061749"/>
                  </a:lnTo>
                  <a:lnTo>
                    <a:pt x="1677160" y="3058014"/>
                  </a:lnTo>
                  <a:lnTo>
                    <a:pt x="1724604" y="3052824"/>
                  </a:lnTo>
                  <a:lnTo>
                    <a:pt x="1771602" y="3046202"/>
                  </a:lnTo>
                  <a:lnTo>
                    <a:pt x="1818132" y="3038170"/>
                  </a:lnTo>
                  <a:lnTo>
                    <a:pt x="1864172" y="3028750"/>
                  </a:lnTo>
                  <a:lnTo>
                    <a:pt x="1909699" y="3017964"/>
                  </a:lnTo>
                  <a:lnTo>
                    <a:pt x="1954692" y="3005836"/>
                  </a:lnTo>
                  <a:lnTo>
                    <a:pt x="1999126" y="2992387"/>
                  </a:lnTo>
                  <a:lnTo>
                    <a:pt x="2042981" y="2977641"/>
                  </a:lnTo>
                  <a:lnTo>
                    <a:pt x="2086233" y="2961619"/>
                  </a:lnTo>
                  <a:lnTo>
                    <a:pt x="2128861" y="2944344"/>
                  </a:lnTo>
                  <a:lnTo>
                    <a:pt x="2170841" y="2925838"/>
                  </a:lnTo>
                  <a:lnTo>
                    <a:pt x="2212151" y="2906124"/>
                  </a:lnTo>
                  <a:lnTo>
                    <a:pt x="2252769" y="2885224"/>
                  </a:lnTo>
                  <a:lnTo>
                    <a:pt x="2292673" y="2863161"/>
                  </a:lnTo>
                  <a:lnTo>
                    <a:pt x="2331840" y="2839957"/>
                  </a:lnTo>
                  <a:lnTo>
                    <a:pt x="2370247" y="2815635"/>
                  </a:lnTo>
                  <a:lnTo>
                    <a:pt x="2407872" y="2790216"/>
                  </a:lnTo>
                  <a:lnTo>
                    <a:pt x="2444692" y="2763724"/>
                  </a:lnTo>
                  <a:lnTo>
                    <a:pt x="2480686" y="2736181"/>
                  </a:lnTo>
                  <a:lnTo>
                    <a:pt x="2515831" y="2707609"/>
                  </a:lnTo>
                  <a:lnTo>
                    <a:pt x="2550104" y="2678031"/>
                  </a:lnTo>
                  <a:lnTo>
                    <a:pt x="2583483" y="2647469"/>
                  </a:lnTo>
                  <a:lnTo>
                    <a:pt x="2615945" y="2615946"/>
                  </a:lnTo>
                  <a:lnTo>
                    <a:pt x="2647469" y="2583483"/>
                  </a:lnTo>
                  <a:lnTo>
                    <a:pt x="2678031" y="2550104"/>
                  </a:lnTo>
                  <a:lnTo>
                    <a:pt x="2707609" y="2515831"/>
                  </a:lnTo>
                  <a:lnTo>
                    <a:pt x="2736181" y="2480686"/>
                  </a:lnTo>
                  <a:lnTo>
                    <a:pt x="2763724" y="2444692"/>
                  </a:lnTo>
                  <a:lnTo>
                    <a:pt x="2790216" y="2407872"/>
                  </a:lnTo>
                  <a:lnTo>
                    <a:pt x="2815635" y="2370247"/>
                  </a:lnTo>
                  <a:lnTo>
                    <a:pt x="2839957" y="2331840"/>
                  </a:lnTo>
                  <a:lnTo>
                    <a:pt x="2863161" y="2292673"/>
                  </a:lnTo>
                  <a:lnTo>
                    <a:pt x="2885224" y="2252769"/>
                  </a:lnTo>
                  <a:lnTo>
                    <a:pt x="2906124" y="2212151"/>
                  </a:lnTo>
                  <a:lnTo>
                    <a:pt x="2925838" y="2170841"/>
                  </a:lnTo>
                  <a:lnTo>
                    <a:pt x="2944344" y="2128861"/>
                  </a:lnTo>
                  <a:lnTo>
                    <a:pt x="2961619" y="2086233"/>
                  </a:lnTo>
                  <a:lnTo>
                    <a:pt x="2977641" y="2042981"/>
                  </a:lnTo>
                  <a:lnTo>
                    <a:pt x="2992387" y="1999126"/>
                  </a:lnTo>
                  <a:lnTo>
                    <a:pt x="3005836" y="1954692"/>
                  </a:lnTo>
                  <a:lnTo>
                    <a:pt x="3017964" y="1909699"/>
                  </a:lnTo>
                  <a:lnTo>
                    <a:pt x="3028750" y="1864172"/>
                  </a:lnTo>
                  <a:lnTo>
                    <a:pt x="3038170" y="1818132"/>
                  </a:lnTo>
                  <a:lnTo>
                    <a:pt x="3046202" y="1771602"/>
                  </a:lnTo>
                  <a:lnTo>
                    <a:pt x="3052824" y="1724604"/>
                  </a:lnTo>
                  <a:lnTo>
                    <a:pt x="3058014" y="1677160"/>
                  </a:lnTo>
                  <a:lnTo>
                    <a:pt x="3061749" y="1629294"/>
                  </a:lnTo>
                  <a:lnTo>
                    <a:pt x="3064006" y="1581027"/>
                  </a:lnTo>
                  <a:lnTo>
                    <a:pt x="3064764" y="1532382"/>
                  </a:lnTo>
                  <a:lnTo>
                    <a:pt x="3064006" y="1483736"/>
                  </a:lnTo>
                  <a:lnTo>
                    <a:pt x="3061749" y="1435469"/>
                  </a:lnTo>
                  <a:lnTo>
                    <a:pt x="3058014" y="1387603"/>
                  </a:lnTo>
                  <a:lnTo>
                    <a:pt x="3052824" y="1340159"/>
                  </a:lnTo>
                  <a:lnTo>
                    <a:pt x="3046202" y="1293161"/>
                  </a:lnTo>
                  <a:lnTo>
                    <a:pt x="3038170" y="1246631"/>
                  </a:lnTo>
                  <a:lnTo>
                    <a:pt x="3028750" y="1200591"/>
                  </a:lnTo>
                  <a:lnTo>
                    <a:pt x="3017964" y="1155064"/>
                  </a:lnTo>
                  <a:lnTo>
                    <a:pt x="3005836" y="1110071"/>
                  </a:lnTo>
                  <a:lnTo>
                    <a:pt x="2992387" y="1065637"/>
                  </a:lnTo>
                  <a:lnTo>
                    <a:pt x="2977641" y="1021782"/>
                  </a:lnTo>
                  <a:lnTo>
                    <a:pt x="2961619" y="978530"/>
                  </a:lnTo>
                  <a:lnTo>
                    <a:pt x="2944344" y="935902"/>
                  </a:lnTo>
                  <a:lnTo>
                    <a:pt x="2925838" y="893922"/>
                  </a:lnTo>
                  <a:lnTo>
                    <a:pt x="2906124" y="852612"/>
                  </a:lnTo>
                  <a:lnTo>
                    <a:pt x="2885224" y="811994"/>
                  </a:lnTo>
                  <a:lnTo>
                    <a:pt x="2863161" y="772090"/>
                  </a:lnTo>
                  <a:lnTo>
                    <a:pt x="2839957" y="732923"/>
                  </a:lnTo>
                  <a:lnTo>
                    <a:pt x="2815635" y="694516"/>
                  </a:lnTo>
                  <a:lnTo>
                    <a:pt x="2790216" y="656891"/>
                  </a:lnTo>
                  <a:lnTo>
                    <a:pt x="2763724" y="620071"/>
                  </a:lnTo>
                  <a:lnTo>
                    <a:pt x="2736181" y="584077"/>
                  </a:lnTo>
                  <a:lnTo>
                    <a:pt x="2707609" y="548932"/>
                  </a:lnTo>
                  <a:lnTo>
                    <a:pt x="2678031" y="514659"/>
                  </a:lnTo>
                  <a:lnTo>
                    <a:pt x="2647469" y="481280"/>
                  </a:lnTo>
                  <a:lnTo>
                    <a:pt x="2615946" y="448818"/>
                  </a:lnTo>
                  <a:lnTo>
                    <a:pt x="2583483" y="417294"/>
                  </a:lnTo>
                  <a:lnTo>
                    <a:pt x="2550104" y="386732"/>
                  </a:lnTo>
                  <a:lnTo>
                    <a:pt x="2515831" y="357154"/>
                  </a:lnTo>
                  <a:lnTo>
                    <a:pt x="2480686" y="328582"/>
                  </a:lnTo>
                  <a:lnTo>
                    <a:pt x="2444692" y="301039"/>
                  </a:lnTo>
                  <a:lnTo>
                    <a:pt x="2407872" y="274547"/>
                  </a:lnTo>
                  <a:lnTo>
                    <a:pt x="2370247" y="249128"/>
                  </a:lnTo>
                  <a:lnTo>
                    <a:pt x="2331840" y="224806"/>
                  </a:lnTo>
                  <a:lnTo>
                    <a:pt x="2292673" y="201602"/>
                  </a:lnTo>
                  <a:lnTo>
                    <a:pt x="2252769" y="179539"/>
                  </a:lnTo>
                  <a:lnTo>
                    <a:pt x="2212151" y="158639"/>
                  </a:lnTo>
                  <a:lnTo>
                    <a:pt x="2170841" y="138925"/>
                  </a:lnTo>
                  <a:lnTo>
                    <a:pt x="2128861" y="120419"/>
                  </a:lnTo>
                  <a:lnTo>
                    <a:pt x="2086233" y="103144"/>
                  </a:lnTo>
                  <a:lnTo>
                    <a:pt x="2042981" y="87122"/>
                  </a:lnTo>
                  <a:lnTo>
                    <a:pt x="1999126" y="72376"/>
                  </a:lnTo>
                  <a:lnTo>
                    <a:pt x="1954692" y="58927"/>
                  </a:lnTo>
                  <a:lnTo>
                    <a:pt x="1909699" y="46799"/>
                  </a:lnTo>
                  <a:lnTo>
                    <a:pt x="1864172" y="36013"/>
                  </a:lnTo>
                  <a:lnTo>
                    <a:pt x="1818132" y="26593"/>
                  </a:lnTo>
                  <a:lnTo>
                    <a:pt x="1771602" y="18561"/>
                  </a:lnTo>
                  <a:lnTo>
                    <a:pt x="1724604" y="11939"/>
                  </a:lnTo>
                  <a:lnTo>
                    <a:pt x="1677160" y="6749"/>
                  </a:lnTo>
                  <a:lnTo>
                    <a:pt x="1629294" y="3014"/>
                  </a:lnTo>
                  <a:lnTo>
                    <a:pt x="1581027" y="757"/>
                  </a:lnTo>
                  <a:lnTo>
                    <a:pt x="153238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45102" y="3617214"/>
              <a:ext cx="3065145" cy="3065145"/>
            </a:xfrm>
            <a:custGeom>
              <a:avLst/>
              <a:gdLst/>
              <a:ahLst/>
              <a:cxnLst/>
              <a:rect l="l" t="t" r="r" b="b"/>
              <a:pathLst>
                <a:path w="3065145" h="3065145">
                  <a:moveTo>
                    <a:pt x="0" y="1532382"/>
                  </a:moveTo>
                  <a:lnTo>
                    <a:pt x="757" y="1483736"/>
                  </a:lnTo>
                  <a:lnTo>
                    <a:pt x="3014" y="1435469"/>
                  </a:lnTo>
                  <a:lnTo>
                    <a:pt x="6749" y="1387603"/>
                  </a:lnTo>
                  <a:lnTo>
                    <a:pt x="11939" y="1340159"/>
                  </a:lnTo>
                  <a:lnTo>
                    <a:pt x="18561" y="1293161"/>
                  </a:lnTo>
                  <a:lnTo>
                    <a:pt x="26593" y="1246631"/>
                  </a:lnTo>
                  <a:lnTo>
                    <a:pt x="36013" y="1200591"/>
                  </a:lnTo>
                  <a:lnTo>
                    <a:pt x="46799" y="1155064"/>
                  </a:lnTo>
                  <a:lnTo>
                    <a:pt x="58927" y="1110071"/>
                  </a:lnTo>
                  <a:lnTo>
                    <a:pt x="72376" y="1065637"/>
                  </a:lnTo>
                  <a:lnTo>
                    <a:pt x="87122" y="1021782"/>
                  </a:lnTo>
                  <a:lnTo>
                    <a:pt x="103144" y="978530"/>
                  </a:lnTo>
                  <a:lnTo>
                    <a:pt x="120419" y="935902"/>
                  </a:lnTo>
                  <a:lnTo>
                    <a:pt x="138925" y="893922"/>
                  </a:lnTo>
                  <a:lnTo>
                    <a:pt x="158639" y="852612"/>
                  </a:lnTo>
                  <a:lnTo>
                    <a:pt x="179539" y="811994"/>
                  </a:lnTo>
                  <a:lnTo>
                    <a:pt x="201602" y="772090"/>
                  </a:lnTo>
                  <a:lnTo>
                    <a:pt x="224806" y="732923"/>
                  </a:lnTo>
                  <a:lnTo>
                    <a:pt x="249128" y="694516"/>
                  </a:lnTo>
                  <a:lnTo>
                    <a:pt x="274547" y="656891"/>
                  </a:lnTo>
                  <a:lnTo>
                    <a:pt x="301039" y="620071"/>
                  </a:lnTo>
                  <a:lnTo>
                    <a:pt x="328582" y="584077"/>
                  </a:lnTo>
                  <a:lnTo>
                    <a:pt x="357154" y="548932"/>
                  </a:lnTo>
                  <a:lnTo>
                    <a:pt x="386732" y="514659"/>
                  </a:lnTo>
                  <a:lnTo>
                    <a:pt x="417294" y="481280"/>
                  </a:lnTo>
                  <a:lnTo>
                    <a:pt x="448818" y="448817"/>
                  </a:lnTo>
                  <a:lnTo>
                    <a:pt x="481280" y="417294"/>
                  </a:lnTo>
                  <a:lnTo>
                    <a:pt x="514659" y="386732"/>
                  </a:lnTo>
                  <a:lnTo>
                    <a:pt x="548932" y="357154"/>
                  </a:lnTo>
                  <a:lnTo>
                    <a:pt x="584077" y="328582"/>
                  </a:lnTo>
                  <a:lnTo>
                    <a:pt x="620071" y="301039"/>
                  </a:lnTo>
                  <a:lnTo>
                    <a:pt x="656891" y="274547"/>
                  </a:lnTo>
                  <a:lnTo>
                    <a:pt x="694516" y="249128"/>
                  </a:lnTo>
                  <a:lnTo>
                    <a:pt x="732923" y="224806"/>
                  </a:lnTo>
                  <a:lnTo>
                    <a:pt x="772090" y="201602"/>
                  </a:lnTo>
                  <a:lnTo>
                    <a:pt x="811994" y="179539"/>
                  </a:lnTo>
                  <a:lnTo>
                    <a:pt x="852612" y="158639"/>
                  </a:lnTo>
                  <a:lnTo>
                    <a:pt x="893922" y="138925"/>
                  </a:lnTo>
                  <a:lnTo>
                    <a:pt x="935902" y="120419"/>
                  </a:lnTo>
                  <a:lnTo>
                    <a:pt x="978530" y="103144"/>
                  </a:lnTo>
                  <a:lnTo>
                    <a:pt x="1021782" y="87122"/>
                  </a:lnTo>
                  <a:lnTo>
                    <a:pt x="1065637" y="72376"/>
                  </a:lnTo>
                  <a:lnTo>
                    <a:pt x="1110071" y="58927"/>
                  </a:lnTo>
                  <a:lnTo>
                    <a:pt x="1155064" y="46799"/>
                  </a:lnTo>
                  <a:lnTo>
                    <a:pt x="1200591" y="36013"/>
                  </a:lnTo>
                  <a:lnTo>
                    <a:pt x="1246631" y="26593"/>
                  </a:lnTo>
                  <a:lnTo>
                    <a:pt x="1293161" y="18561"/>
                  </a:lnTo>
                  <a:lnTo>
                    <a:pt x="1340159" y="11939"/>
                  </a:lnTo>
                  <a:lnTo>
                    <a:pt x="1387603" y="6749"/>
                  </a:lnTo>
                  <a:lnTo>
                    <a:pt x="1435469" y="3014"/>
                  </a:lnTo>
                  <a:lnTo>
                    <a:pt x="1483736" y="757"/>
                  </a:lnTo>
                  <a:lnTo>
                    <a:pt x="1532382" y="0"/>
                  </a:lnTo>
                  <a:lnTo>
                    <a:pt x="1581027" y="757"/>
                  </a:lnTo>
                  <a:lnTo>
                    <a:pt x="1629294" y="3014"/>
                  </a:lnTo>
                  <a:lnTo>
                    <a:pt x="1677160" y="6749"/>
                  </a:lnTo>
                  <a:lnTo>
                    <a:pt x="1724604" y="11939"/>
                  </a:lnTo>
                  <a:lnTo>
                    <a:pt x="1771602" y="18561"/>
                  </a:lnTo>
                  <a:lnTo>
                    <a:pt x="1818132" y="26593"/>
                  </a:lnTo>
                  <a:lnTo>
                    <a:pt x="1864172" y="36013"/>
                  </a:lnTo>
                  <a:lnTo>
                    <a:pt x="1909699" y="46799"/>
                  </a:lnTo>
                  <a:lnTo>
                    <a:pt x="1954692" y="58927"/>
                  </a:lnTo>
                  <a:lnTo>
                    <a:pt x="1999126" y="72376"/>
                  </a:lnTo>
                  <a:lnTo>
                    <a:pt x="2042981" y="87122"/>
                  </a:lnTo>
                  <a:lnTo>
                    <a:pt x="2086233" y="103144"/>
                  </a:lnTo>
                  <a:lnTo>
                    <a:pt x="2128861" y="120419"/>
                  </a:lnTo>
                  <a:lnTo>
                    <a:pt x="2170841" y="138925"/>
                  </a:lnTo>
                  <a:lnTo>
                    <a:pt x="2212151" y="158639"/>
                  </a:lnTo>
                  <a:lnTo>
                    <a:pt x="2252769" y="179539"/>
                  </a:lnTo>
                  <a:lnTo>
                    <a:pt x="2292673" y="201602"/>
                  </a:lnTo>
                  <a:lnTo>
                    <a:pt x="2331840" y="224806"/>
                  </a:lnTo>
                  <a:lnTo>
                    <a:pt x="2370247" y="249128"/>
                  </a:lnTo>
                  <a:lnTo>
                    <a:pt x="2407872" y="274547"/>
                  </a:lnTo>
                  <a:lnTo>
                    <a:pt x="2444692" y="301039"/>
                  </a:lnTo>
                  <a:lnTo>
                    <a:pt x="2480686" y="328582"/>
                  </a:lnTo>
                  <a:lnTo>
                    <a:pt x="2515831" y="357154"/>
                  </a:lnTo>
                  <a:lnTo>
                    <a:pt x="2550104" y="386732"/>
                  </a:lnTo>
                  <a:lnTo>
                    <a:pt x="2583483" y="417294"/>
                  </a:lnTo>
                  <a:lnTo>
                    <a:pt x="2615946" y="448818"/>
                  </a:lnTo>
                  <a:lnTo>
                    <a:pt x="2647469" y="481280"/>
                  </a:lnTo>
                  <a:lnTo>
                    <a:pt x="2678031" y="514659"/>
                  </a:lnTo>
                  <a:lnTo>
                    <a:pt x="2707609" y="548932"/>
                  </a:lnTo>
                  <a:lnTo>
                    <a:pt x="2736181" y="584077"/>
                  </a:lnTo>
                  <a:lnTo>
                    <a:pt x="2763724" y="620071"/>
                  </a:lnTo>
                  <a:lnTo>
                    <a:pt x="2790216" y="656891"/>
                  </a:lnTo>
                  <a:lnTo>
                    <a:pt x="2815635" y="694516"/>
                  </a:lnTo>
                  <a:lnTo>
                    <a:pt x="2839957" y="732923"/>
                  </a:lnTo>
                  <a:lnTo>
                    <a:pt x="2863161" y="772090"/>
                  </a:lnTo>
                  <a:lnTo>
                    <a:pt x="2885224" y="811994"/>
                  </a:lnTo>
                  <a:lnTo>
                    <a:pt x="2906124" y="852612"/>
                  </a:lnTo>
                  <a:lnTo>
                    <a:pt x="2925838" y="893922"/>
                  </a:lnTo>
                  <a:lnTo>
                    <a:pt x="2944344" y="935902"/>
                  </a:lnTo>
                  <a:lnTo>
                    <a:pt x="2961619" y="978530"/>
                  </a:lnTo>
                  <a:lnTo>
                    <a:pt x="2977641" y="1021782"/>
                  </a:lnTo>
                  <a:lnTo>
                    <a:pt x="2992387" y="1065637"/>
                  </a:lnTo>
                  <a:lnTo>
                    <a:pt x="3005836" y="1110071"/>
                  </a:lnTo>
                  <a:lnTo>
                    <a:pt x="3017964" y="1155064"/>
                  </a:lnTo>
                  <a:lnTo>
                    <a:pt x="3028750" y="1200591"/>
                  </a:lnTo>
                  <a:lnTo>
                    <a:pt x="3038170" y="1246631"/>
                  </a:lnTo>
                  <a:lnTo>
                    <a:pt x="3046202" y="1293161"/>
                  </a:lnTo>
                  <a:lnTo>
                    <a:pt x="3052824" y="1340159"/>
                  </a:lnTo>
                  <a:lnTo>
                    <a:pt x="3058014" y="1387603"/>
                  </a:lnTo>
                  <a:lnTo>
                    <a:pt x="3061749" y="1435469"/>
                  </a:lnTo>
                  <a:lnTo>
                    <a:pt x="3064006" y="1483736"/>
                  </a:lnTo>
                  <a:lnTo>
                    <a:pt x="3064764" y="1532382"/>
                  </a:lnTo>
                  <a:lnTo>
                    <a:pt x="3064006" y="1581027"/>
                  </a:lnTo>
                  <a:lnTo>
                    <a:pt x="3061749" y="1629294"/>
                  </a:lnTo>
                  <a:lnTo>
                    <a:pt x="3058014" y="1677160"/>
                  </a:lnTo>
                  <a:lnTo>
                    <a:pt x="3052824" y="1724604"/>
                  </a:lnTo>
                  <a:lnTo>
                    <a:pt x="3046202" y="1771602"/>
                  </a:lnTo>
                  <a:lnTo>
                    <a:pt x="3038170" y="1818132"/>
                  </a:lnTo>
                  <a:lnTo>
                    <a:pt x="3028750" y="1864172"/>
                  </a:lnTo>
                  <a:lnTo>
                    <a:pt x="3017964" y="1909699"/>
                  </a:lnTo>
                  <a:lnTo>
                    <a:pt x="3005836" y="1954692"/>
                  </a:lnTo>
                  <a:lnTo>
                    <a:pt x="2992387" y="1999126"/>
                  </a:lnTo>
                  <a:lnTo>
                    <a:pt x="2977641" y="2042981"/>
                  </a:lnTo>
                  <a:lnTo>
                    <a:pt x="2961619" y="2086233"/>
                  </a:lnTo>
                  <a:lnTo>
                    <a:pt x="2944344" y="2128861"/>
                  </a:lnTo>
                  <a:lnTo>
                    <a:pt x="2925838" y="2170841"/>
                  </a:lnTo>
                  <a:lnTo>
                    <a:pt x="2906124" y="2212151"/>
                  </a:lnTo>
                  <a:lnTo>
                    <a:pt x="2885224" y="2252769"/>
                  </a:lnTo>
                  <a:lnTo>
                    <a:pt x="2863161" y="2292673"/>
                  </a:lnTo>
                  <a:lnTo>
                    <a:pt x="2839957" y="2331840"/>
                  </a:lnTo>
                  <a:lnTo>
                    <a:pt x="2815635" y="2370247"/>
                  </a:lnTo>
                  <a:lnTo>
                    <a:pt x="2790216" y="2407872"/>
                  </a:lnTo>
                  <a:lnTo>
                    <a:pt x="2763724" y="2444692"/>
                  </a:lnTo>
                  <a:lnTo>
                    <a:pt x="2736181" y="2480686"/>
                  </a:lnTo>
                  <a:lnTo>
                    <a:pt x="2707609" y="2515831"/>
                  </a:lnTo>
                  <a:lnTo>
                    <a:pt x="2678031" y="2550104"/>
                  </a:lnTo>
                  <a:lnTo>
                    <a:pt x="2647469" y="2583483"/>
                  </a:lnTo>
                  <a:lnTo>
                    <a:pt x="2615945" y="2615946"/>
                  </a:lnTo>
                  <a:lnTo>
                    <a:pt x="2583483" y="2647469"/>
                  </a:lnTo>
                  <a:lnTo>
                    <a:pt x="2550104" y="2678031"/>
                  </a:lnTo>
                  <a:lnTo>
                    <a:pt x="2515831" y="2707609"/>
                  </a:lnTo>
                  <a:lnTo>
                    <a:pt x="2480686" y="2736181"/>
                  </a:lnTo>
                  <a:lnTo>
                    <a:pt x="2444692" y="2763724"/>
                  </a:lnTo>
                  <a:lnTo>
                    <a:pt x="2407872" y="2790216"/>
                  </a:lnTo>
                  <a:lnTo>
                    <a:pt x="2370247" y="2815635"/>
                  </a:lnTo>
                  <a:lnTo>
                    <a:pt x="2331840" y="2839957"/>
                  </a:lnTo>
                  <a:lnTo>
                    <a:pt x="2292673" y="2863161"/>
                  </a:lnTo>
                  <a:lnTo>
                    <a:pt x="2252769" y="2885224"/>
                  </a:lnTo>
                  <a:lnTo>
                    <a:pt x="2212151" y="2906124"/>
                  </a:lnTo>
                  <a:lnTo>
                    <a:pt x="2170841" y="2925838"/>
                  </a:lnTo>
                  <a:lnTo>
                    <a:pt x="2128861" y="2944344"/>
                  </a:lnTo>
                  <a:lnTo>
                    <a:pt x="2086233" y="2961619"/>
                  </a:lnTo>
                  <a:lnTo>
                    <a:pt x="2042981" y="2977641"/>
                  </a:lnTo>
                  <a:lnTo>
                    <a:pt x="1999126" y="2992387"/>
                  </a:lnTo>
                  <a:lnTo>
                    <a:pt x="1954692" y="3005836"/>
                  </a:lnTo>
                  <a:lnTo>
                    <a:pt x="1909699" y="3017964"/>
                  </a:lnTo>
                  <a:lnTo>
                    <a:pt x="1864172" y="3028750"/>
                  </a:lnTo>
                  <a:lnTo>
                    <a:pt x="1818132" y="3038170"/>
                  </a:lnTo>
                  <a:lnTo>
                    <a:pt x="1771602" y="3046202"/>
                  </a:lnTo>
                  <a:lnTo>
                    <a:pt x="1724604" y="3052824"/>
                  </a:lnTo>
                  <a:lnTo>
                    <a:pt x="1677160" y="3058014"/>
                  </a:lnTo>
                  <a:lnTo>
                    <a:pt x="1629294" y="3061749"/>
                  </a:lnTo>
                  <a:lnTo>
                    <a:pt x="1581027" y="3064006"/>
                  </a:lnTo>
                  <a:lnTo>
                    <a:pt x="1532382" y="3064764"/>
                  </a:lnTo>
                  <a:lnTo>
                    <a:pt x="1483736" y="3064006"/>
                  </a:lnTo>
                  <a:lnTo>
                    <a:pt x="1435469" y="3061749"/>
                  </a:lnTo>
                  <a:lnTo>
                    <a:pt x="1387603" y="3058014"/>
                  </a:lnTo>
                  <a:lnTo>
                    <a:pt x="1340159" y="3052824"/>
                  </a:lnTo>
                  <a:lnTo>
                    <a:pt x="1293161" y="3046202"/>
                  </a:lnTo>
                  <a:lnTo>
                    <a:pt x="1246631" y="3038170"/>
                  </a:lnTo>
                  <a:lnTo>
                    <a:pt x="1200591" y="3028750"/>
                  </a:lnTo>
                  <a:lnTo>
                    <a:pt x="1155064" y="3017964"/>
                  </a:lnTo>
                  <a:lnTo>
                    <a:pt x="1110071" y="3005836"/>
                  </a:lnTo>
                  <a:lnTo>
                    <a:pt x="1065637" y="2992387"/>
                  </a:lnTo>
                  <a:lnTo>
                    <a:pt x="1021782" y="2977641"/>
                  </a:lnTo>
                  <a:lnTo>
                    <a:pt x="978530" y="2961619"/>
                  </a:lnTo>
                  <a:lnTo>
                    <a:pt x="935902" y="2944344"/>
                  </a:lnTo>
                  <a:lnTo>
                    <a:pt x="893922" y="2925838"/>
                  </a:lnTo>
                  <a:lnTo>
                    <a:pt x="852612" y="2906124"/>
                  </a:lnTo>
                  <a:lnTo>
                    <a:pt x="811994" y="2885224"/>
                  </a:lnTo>
                  <a:lnTo>
                    <a:pt x="772090" y="2863161"/>
                  </a:lnTo>
                  <a:lnTo>
                    <a:pt x="732923" y="2839957"/>
                  </a:lnTo>
                  <a:lnTo>
                    <a:pt x="694516" y="2815635"/>
                  </a:lnTo>
                  <a:lnTo>
                    <a:pt x="656891" y="2790216"/>
                  </a:lnTo>
                  <a:lnTo>
                    <a:pt x="620071" y="2763724"/>
                  </a:lnTo>
                  <a:lnTo>
                    <a:pt x="584077" y="2736181"/>
                  </a:lnTo>
                  <a:lnTo>
                    <a:pt x="548932" y="2707609"/>
                  </a:lnTo>
                  <a:lnTo>
                    <a:pt x="514659" y="2678031"/>
                  </a:lnTo>
                  <a:lnTo>
                    <a:pt x="481280" y="2647469"/>
                  </a:lnTo>
                  <a:lnTo>
                    <a:pt x="448817" y="2615946"/>
                  </a:lnTo>
                  <a:lnTo>
                    <a:pt x="417294" y="2583483"/>
                  </a:lnTo>
                  <a:lnTo>
                    <a:pt x="386732" y="2550104"/>
                  </a:lnTo>
                  <a:lnTo>
                    <a:pt x="357154" y="2515831"/>
                  </a:lnTo>
                  <a:lnTo>
                    <a:pt x="328582" y="2480686"/>
                  </a:lnTo>
                  <a:lnTo>
                    <a:pt x="301039" y="2444692"/>
                  </a:lnTo>
                  <a:lnTo>
                    <a:pt x="274547" y="2407872"/>
                  </a:lnTo>
                  <a:lnTo>
                    <a:pt x="249128" y="2370247"/>
                  </a:lnTo>
                  <a:lnTo>
                    <a:pt x="224806" y="2331840"/>
                  </a:lnTo>
                  <a:lnTo>
                    <a:pt x="201602" y="2292673"/>
                  </a:lnTo>
                  <a:lnTo>
                    <a:pt x="179539" y="2252769"/>
                  </a:lnTo>
                  <a:lnTo>
                    <a:pt x="158639" y="2212151"/>
                  </a:lnTo>
                  <a:lnTo>
                    <a:pt x="138925" y="2170841"/>
                  </a:lnTo>
                  <a:lnTo>
                    <a:pt x="120419" y="2128861"/>
                  </a:lnTo>
                  <a:lnTo>
                    <a:pt x="103144" y="2086233"/>
                  </a:lnTo>
                  <a:lnTo>
                    <a:pt x="87122" y="2042981"/>
                  </a:lnTo>
                  <a:lnTo>
                    <a:pt x="72376" y="1999126"/>
                  </a:lnTo>
                  <a:lnTo>
                    <a:pt x="58927" y="1954692"/>
                  </a:lnTo>
                  <a:lnTo>
                    <a:pt x="46799" y="1909699"/>
                  </a:lnTo>
                  <a:lnTo>
                    <a:pt x="36013" y="1864172"/>
                  </a:lnTo>
                  <a:lnTo>
                    <a:pt x="26593" y="1818132"/>
                  </a:lnTo>
                  <a:lnTo>
                    <a:pt x="18561" y="1771602"/>
                  </a:lnTo>
                  <a:lnTo>
                    <a:pt x="11939" y="1724604"/>
                  </a:lnTo>
                  <a:lnTo>
                    <a:pt x="6749" y="1677160"/>
                  </a:lnTo>
                  <a:lnTo>
                    <a:pt x="3014" y="1629294"/>
                  </a:lnTo>
                  <a:lnTo>
                    <a:pt x="757" y="1581027"/>
                  </a:lnTo>
                  <a:lnTo>
                    <a:pt x="0" y="1532382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108" y="4386072"/>
              <a:ext cx="761999" cy="762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8108" y="5326380"/>
              <a:ext cx="761999" cy="7635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1584" y="4029456"/>
              <a:ext cx="2238756" cy="2238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5240" y="306451"/>
            <a:ext cx="3524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3079" y="1882292"/>
            <a:ext cx="1168844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Firewall 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Control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Lists </a:t>
            </a:r>
            <a:r>
              <a:rPr dirty="0" sz="2200" spc="-100">
                <a:solidFill>
                  <a:srgbClr val="3E3E3E"/>
                </a:solidFill>
                <a:latin typeface="Microsoft Sans Serif"/>
                <a:cs typeface="Microsoft Sans Serif"/>
              </a:rPr>
              <a:t>(ACLs)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configured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least-access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principle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processed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top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Microsoft Sans Serif"/>
                <a:cs typeface="Microsoft Sans Serif"/>
              </a:rPr>
              <a:t>bottom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order.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do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match,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implicitly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denies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them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arranges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tuples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order.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619244" y="5241035"/>
            <a:ext cx="7747000" cy="2548255"/>
            <a:chOff x="4619244" y="5241035"/>
            <a:chExt cx="7747000" cy="25482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9272" y="5241035"/>
              <a:ext cx="772668" cy="77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4591" y="5241035"/>
              <a:ext cx="771144" cy="7726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9244" y="5250179"/>
              <a:ext cx="772668" cy="7726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563" y="5250179"/>
              <a:ext cx="771143" cy="7726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12358" y="5645657"/>
              <a:ext cx="2140585" cy="0"/>
            </a:xfrm>
            <a:custGeom>
              <a:avLst/>
              <a:gdLst/>
              <a:ahLst/>
              <a:cxnLst/>
              <a:rect l="l" t="t" r="r" b="b"/>
              <a:pathLst>
                <a:path w="2140584" h="0">
                  <a:moveTo>
                    <a:pt x="0" y="0"/>
                  </a:moveTo>
                  <a:lnTo>
                    <a:pt x="2140331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184" y="7016495"/>
              <a:ext cx="771144" cy="7726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2979" y="7016495"/>
              <a:ext cx="772668" cy="7726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63178" y="6349745"/>
              <a:ext cx="0" cy="697865"/>
            </a:xfrm>
            <a:custGeom>
              <a:avLst/>
              <a:gdLst/>
              <a:ahLst/>
              <a:cxnLst/>
              <a:rect l="l" t="t" r="r" b="b"/>
              <a:pathLst>
                <a:path w="0" h="697865">
                  <a:moveTo>
                    <a:pt x="0" y="0"/>
                  </a:moveTo>
                  <a:lnTo>
                    <a:pt x="0" y="697737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854055" y="6171438"/>
            <a:ext cx="1418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Microsoft Sans Serif"/>
                <a:cs typeface="Microsoft Sans Serif"/>
              </a:rPr>
              <a:t>172.16.60.0/24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45584" y="6171438"/>
            <a:ext cx="1418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>
                <a:latin typeface="Microsoft Sans Serif"/>
                <a:cs typeface="Microsoft Sans Serif"/>
              </a:rPr>
              <a:t>172.16.40.0/24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78258" y="3274342"/>
            <a:ext cx="5076190" cy="3787140"/>
            <a:chOff x="5878258" y="3274342"/>
            <a:chExt cx="5076190" cy="3787140"/>
          </a:xfrm>
        </p:grpSpPr>
        <p:sp>
          <p:nvSpPr>
            <p:cNvPr id="17" name="object 17"/>
            <p:cNvSpPr/>
            <p:nvPr/>
          </p:nvSpPr>
          <p:spPr>
            <a:xfrm>
              <a:off x="9272778" y="5628894"/>
              <a:ext cx="1667510" cy="17145"/>
            </a:xfrm>
            <a:custGeom>
              <a:avLst/>
              <a:gdLst/>
              <a:ahLst/>
              <a:cxnLst/>
              <a:rect l="l" t="t" r="r" b="b"/>
              <a:pathLst>
                <a:path w="1667509" h="17145">
                  <a:moveTo>
                    <a:pt x="0" y="16636"/>
                  </a:moveTo>
                  <a:lnTo>
                    <a:pt x="1667382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1292" y="4940807"/>
              <a:ext cx="1220724" cy="14081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12358" y="6014466"/>
              <a:ext cx="1984375" cy="1033144"/>
            </a:xfrm>
            <a:custGeom>
              <a:avLst/>
              <a:gdLst/>
              <a:ahLst/>
              <a:cxnLst/>
              <a:rect l="l" t="t" r="r" b="b"/>
              <a:pathLst>
                <a:path w="1984375" h="1033145">
                  <a:moveTo>
                    <a:pt x="0" y="0"/>
                  </a:moveTo>
                  <a:lnTo>
                    <a:pt x="1983993" y="1032636"/>
                  </a:lnTo>
                </a:path>
              </a:pathLst>
            </a:custGeom>
            <a:ln w="2857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927359" y="3274342"/>
              <a:ext cx="1459865" cy="998855"/>
            </a:xfrm>
            <a:custGeom>
              <a:avLst/>
              <a:gdLst/>
              <a:ahLst/>
              <a:cxnLst/>
              <a:rect l="l" t="t" r="r" b="b"/>
              <a:pathLst>
                <a:path w="1459865" h="998854">
                  <a:moveTo>
                    <a:pt x="1144437" y="0"/>
                  </a:moveTo>
                  <a:lnTo>
                    <a:pt x="1094437" y="3854"/>
                  </a:lnTo>
                  <a:lnTo>
                    <a:pt x="1047600" y="21809"/>
                  </a:lnTo>
                  <a:lnTo>
                    <a:pt x="1007725" y="53565"/>
                  </a:lnTo>
                  <a:lnTo>
                    <a:pt x="996742" y="41605"/>
                  </a:lnTo>
                  <a:lnTo>
                    <a:pt x="984437" y="30943"/>
                  </a:lnTo>
                  <a:lnTo>
                    <a:pt x="970917" y="21686"/>
                  </a:lnTo>
                  <a:lnTo>
                    <a:pt x="956290" y="13941"/>
                  </a:lnTo>
                  <a:lnTo>
                    <a:pt x="911233" y="803"/>
                  </a:lnTo>
                  <a:lnTo>
                    <a:pt x="865700" y="1406"/>
                  </a:lnTo>
                  <a:lnTo>
                    <a:pt x="822934" y="14737"/>
                  </a:lnTo>
                  <a:lnTo>
                    <a:pt x="786179" y="39784"/>
                  </a:lnTo>
                  <a:lnTo>
                    <a:pt x="758678" y="75536"/>
                  </a:lnTo>
                  <a:lnTo>
                    <a:pt x="749040" y="67374"/>
                  </a:lnTo>
                  <a:lnTo>
                    <a:pt x="716768" y="46961"/>
                  </a:lnTo>
                  <a:lnTo>
                    <a:pt x="671500" y="31294"/>
                  </a:lnTo>
                  <a:lnTo>
                    <a:pt x="625004" y="27412"/>
                  </a:lnTo>
                  <a:lnTo>
                    <a:pt x="579608" y="34658"/>
                  </a:lnTo>
                  <a:lnTo>
                    <a:pt x="537642" y="52370"/>
                  </a:lnTo>
                  <a:lnTo>
                    <a:pt x="501433" y="79890"/>
                  </a:lnTo>
                  <a:lnTo>
                    <a:pt x="473309" y="116557"/>
                  </a:lnTo>
                  <a:lnTo>
                    <a:pt x="439025" y="101218"/>
                  </a:lnTo>
                  <a:lnTo>
                    <a:pt x="402777" y="91475"/>
                  </a:lnTo>
                  <a:lnTo>
                    <a:pt x="365314" y="87446"/>
                  </a:lnTo>
                  <a:lnTo>
                    <a:pt x="327386" y="89252"/>
                  </a:lnTo>
                  <a:lnTo>
                    <a:pt x="282458" y="99325"/>
                  </a:lnTo>
                  <a:lnTo>
                    <a:pt x="241826" y="116998"/>
                  </a:lnTo>
                  <a:lnTo>
                    <a:pt x="206275" y="141308"/>
                  </a:lnTo>
                  <a:lnTo>
                    <a:pt x="176590" y="171294"/>
                  </a:lnTo>
                  <a:lnTo>
                    <a:pt x="153554" y="205995"/>
                  </a:lnTo>
                  <a:lnTo>
                    <a:pt x="137952" y="244450"/>
                  </a:lnTo>
                  <a:lnTo>
                    <a:pt x="130568" y="285697"/>
                  </a:lnTo>
                  <a:lnTo>
                    <a:pt x="132187" y="328774"/>
                  </a:lnTo>
                  <a:lnTo>
                    <a:pt x="130917" y="331822"/>
                  </a:lnTo>
                  <a:lnTo>
                    <a:pt x="66592" y="352952"/>
                  </a:lnTo>
                  <a:lnTo>
                    <a:pt x="19411" y="399132"/>
                  </a:lnTo>
                  <a:lnTo>
                    <a:pt x="2396" y="440189"/>
                  </a:lnTo>
                  <a:lnTo>
                    <a:pt x="0" y="482647"/>
                  </a:lnTo>
                  <a:lnTo>
                    <a:pt x="11355" y="523399"/>
                  </a:lnTo>
                  <a:lnTo>
                    <a:pt x="35598" y="559335"/>
                  </a:lnTo>
                  <a:lnTo>
                    <a:pt x="71862" y="587346"/>
                  </a:lnTo>
                  <a:lnTo>
                    <a:pt x="52612" y="611276"/>
                  </a:lnTo>
                  <a:lnTo>
                    <a:pt x="39493" y="638194"/>
                  </a:lnTo>
                  <a:lnTo>
                    <a:pt x="32875" y="667088"/>
                  </a:lnTo>
                  <a:lnTo>
                    <a:pt x="33127" y="696947"/>
                  </a:lnTo>
                  <a:lnTo>
                    <a:pt x="46016" y="739153"/>
                  </a:lnTo>
                  <a:lnTo>
                    <a:pt x="71469" y="774232"/>
                  </a:lnTo>
                  <a:lnTo>
                    <a:pt x="106810" y="800210"/>
                  </a:lnTo>
                  <a:lnTo>
                    <a:pt x="149362" y="815112"/>
                  </a:lnTo>
                  <a:lnTo>
                    <a:pt x="196449" y="816962"/>
                  </a:lnTo>
                  <a:lnTo>
                    <a:pt x="198227" y="820010"/>
                  </a:lnTo>
                  <a:lnTo>
                    <a:pt x="226982" y="856956"/>
                  </a:lnTo>
                  <a:lnTo>
                    <a:pt x="260078" y="886484"/>
                  </a:lnTo>
                  <a:lnTo>
                    <a:pt x="297522" y="909757"/>
                  </a:lnTo>
                  <a:lnTo>
                    <a:pt x="338303" y="926538"/>
                  </a:lnTo>
                  <a:lnTo>
                    <a:pt x="381409" y="936593"/>
                  </a:lnTo>
                  <a:lnTo>
                    <a:pt x="425830" y="939686"/>
                  </a:lnTo>
                  <a:lnTo>
                    <a:pt x="470555" y="935583"/>
                  </a:lnTo>
                  <a:lnTo>
                    <a:pt x="514574" y="924048"/>
                  </a:lnTo>
                  <a:lnTo>
                    <a:pt x="556875" y="904846"/>
                  </a:lnTo>
                  <a:lnTo>
                    <a:pt x="581432" y="933508"/>
                  </a:lnTo>
                  <a:lnTo>
                    <a:pt x="610644" y="957646"/>
                  </a:lnTo>
                  <a:lnTo>
                    <a:pt x="643832" y="976784"/>
                  </a:lnTo>
                  <a:lnTo>
                    <a:pt x="680319" y="990444"/>
                  </a:lnTo>
                  <a:lnTo>
                    <a:pt x="725640" y="998724"/>
                  </a:lnTo>
                  <a:lnTo>
                    <a:pt x="770450" y="998417"/>
                  </a:lnTo>
                  <a:lnTo>
                    <a:pt x="813604" y="990091"/>
                  </a:lnTo>
                  <a:lnTo>
                    <a:pt x="853960" y="974315"/>
                  </a:lnTo>
                  <a:lnTo>
                    <a:pt x="890375" y="951657"/>
                  </a:lnTo>
                  <a:lnTo>
                    <a:pt x="921707" y="922686"/>
                  </a:lnTo>
                  <a:lnTo>
                    <a:pt x="946811" y="887969"/>
                  </a:lnTo>
                  <a:lnTo>
                    <a:pt x="964545" y="848077"/>
                  </a:lnTo>
                  <a:lnTo>
                    <a:pt x="988300" y="859868"/>
                  </a:lnTo>
                  <a:lnTo>
                    <a:pt x="1013424" y="868492"/>
                  </a:lnTo>
                  <a:lnTo>
                    <a:pt x="1039572" y="873830"/>
                  </a:lnTo>
                  <a:lnTo>
                    <a:pt x="1066399" y="875763"/>
                  </a:lnTo>
                  <a:lnTo>
                    <a:pt x="1118357" y="869626"/>
                  </a:lnTo>
                  <a:lnTo>
                    <a:pt x="1165158" y="851605"/>
                  </a:lnTo>
                  <a:lnTo>
                    <a:pt x="1204924" y="823423"/>
                  </a:lnTo>
                  <a:lnTo>
                    <a:pt x="1235780" y="786807"/>
                  </a:lnTo>
                  <a:lnTo>
                    <a:pt x="1255847" y="743480"/>
                  </a:lnTo>
                  <a:lnTo>
                    <a:pt x="1263249" y="695169"/>
                  </a:lnTo>
                  <a:lnTo>
                    <a:pt x="1292031" y="689547"/>
                  </a:lnTo>
                  <a:lnTo>
                    <a:pt x="1345831" y="668398"/>
                  </a:lnTo>
                  <a:lnTo>
                    <a:pt x="1408108" y="618869"/>
                  </a:lnTo>
                  <a:lnTo>
                    <a:pt x="1435826" y="578784"/>
                  </a:lnTo>
                  <a:lnTo>
                    <a:pt x="1453079" y="534673"/>
                  </a:lnTo>
                  <a:lnTo>
                    <a:pt x="1459613" y="488334"/>
                  </a:lnTo>
                  <a:lnTo>
                    <a:pt x="1455173" y="441564"/>
                  </a:lnTo>
                  <a:lnTo>
                    <a:pt x="1439503" y="396160"/>
                  </a:lnTo>
                  <a:lnTo>
                    <a:pt x="1412347" y="353920"/>
                  </a:lnTo>
                  <a:lnTo>
                    <a:pt x="1415649" y="346808"/>
                  </a:lnTo>
                  <a:lnTo>
                    <a:pt x="1418316" y="339315"/>
                  </a:lnTo>
                  <a:lnTo>
                    <a:pt x="1420602" y="331822"/>
                  </a:lnTo>
                  <a:lnTo>
                    <a:pt x="1426940" y="287077"/>
                  </a:lnTo>
                  <a:lnTo>
                    <a:pt x="1420715" y="243820"/>
                  </a:lnTo>
                  <a:lnTo>
                    <a:pt x="1403124" y="204028"/>
                  </a:lnTo>
                  <a:lnTo>
                    <a:pt x="1375362" y="169676"/>
                  </a:lnTo>
                  <a:lnTo>
                    <a:pt x="1338625" y="142739"/>
                  </a:lnTo>
                  <a:lnTo>
                    <a:pt x="1294110" y="125193"/>
                  </a:lnTo>
                  <a:lnTo>
                    <a:pt x="1286708" y="99775"/>
                  </a:lnTo>
                  <a:lnTo>
                    <a:pt x="1274806" y="76060"/>
                  </a:lnTo>
                  <a:lnTo>
                    <a:pt x="1258713" y="54559"/>
                  </a:lnTo>
                  <a:lnTo>
                    <a:pt x="1238738" y="35785"/>
                  </a:lnTo>
                  <a:lnTo>
                    <a:pt x="1193804" y="10544"/>
                  </a:lnTo>
                  <a:lnTo>
                    <a:pt x="114443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5844" y="3680332"/>
              <a:ext cx="258063" cy="1666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92546" y="3771137"/>
              <a:ext cx="2040255" cy="1441450"/>
            </a:xfrm>
            <a:custGeom>
              <a:avLst/>
              <a:gdLst/>
              <a:ahLst/>
              <a:cxnLst/>
              <a:rect l="l" t="t" r="r" b="b"/>
              <a:pathLst>
                <a:path w="2040254" h="1441450">
                  <a:moveTo>
                    <a:pt x="0" y="1440941"/>
                  </a:moveTo>
                  <a:lnTo>
                    <a:pt x="2040127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1148441" y="4863211"/>
            <a:ext cx="9836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>
                <a:latin typeface="Microsoft Sans Serif"/>
                <a:cs typeface="Microsoft Sans Serif"/>
              </a:rPr>
              <a:t>Market</a:t>
            </a:r>
            <a:r>
              <a:rPr dirty="0" sz="1600" spc="30">
                <a:latin typeface="Microsoft Sans Serif"/>
                <a:cs typeface="Microsoft Sans Serif"/>
              </a:rPr>
              <a:t>i</a:t>
            </a:r>
            <a:r>
              <a:rPr dirty="0" sz="1600" spc="35">
                <a:latin typeface="Microsoft Sans Serif"/>
                <a:cs typeface="Microsoft Sans Serif"/>
              </a:rPr>
              <a:t>ng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08930" y="4863211"/>
            <a:ext cx="512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latin typeface="Microsoft Sans Serif"/>
                <a:cs typeface="Microsoft Sans Serif"/>
              </a:rPr>
              <a:t>Sal</a:t>
            </a:r>
            <a:r>
              <a:rPr dirty="0" sz="1600" spc="-40">
                <a:latin typeface="Microsoft Sans Serif"/>
                <a:cs typeface="Microsoft Sans Serif"/>
              </a:rPr>
              <a:t>e</a:t>
            </a:r>
            <a:r>
              <a:rPr dirty="0" sz="1600" spc="-40">
                <a:latin typeface="Microsoft Sans Serif"/>
                <a:cs typeface="Microsoft Sans Serif"/>
              </a:rPr>
              <a:t>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14209" y="4429505"/>
            <a:ext cx="96646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>
                <a:latin typeface="Microsoft Sans Serif"/>
                <a:cs typeface="Microsoft Sans Serif"/>
              </a:rPr>
              <a:t>Permitted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01794" y="3282950"/>
            <a:ext cx="1816100" cy="1236980"/>
            <a:chOff x="4701794" y="3282950"/>
            <a:chExt cx="1816100" cy="1236980"/>
          </a:xfrm>
        </p:grpSpPr>
        <p:sp>
          <p:nvSpPr>
            <p:cNvPr id="27" name="object 27"/>
            <p:cNvSpPr/>
            <p:nvPr/>
          </p:nvSpPr>
          <p:spPr>
            <a:xfrm>
              <a:off x="4714494" y="3295650"/>
              <a:ext cx="1790700" cy="1211580"/>
            </a:xfrm>
            <a:custGeom>
              <a:avLst/>
              <a:gdLst/>
              <a:ahLst/>
              <a:cxnLst/>
              <a:rect l="l" t="t" r="r" b="b"/>
              <a:pathLst>
                <a:path w="1790700" h="1211579">
                  <a:moveTo>
                    <a:pt x="1790700" y="0"/>
                  </a:moveTo>
                  <a:lnTo>
                    <a:pt x="0" y="0"/>
                  </a:lnTo>
                  <a:lnTo>
                    <a:pt x="0" y="987551"/>
                  </a:lnTo>
                  <a:lnTo>
                    <a:pt x="298450" y="987551"/>
                  </a:lnTo>
                  <a:lnTo>
                    <a:pt x="522350" y="1211579"/>
                  </a:lnTo>
                  <a:lnTo>
                    <a:pt x="746125" y="987551"/>
                  </a:lnTo>
                  <a:lnTo>
                    <a:pt x="1790700" y="987551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14494" y="3295650"/>
              <a:ext cx="1790700" cy="1211580"/>
            </a:xfrm>
            <a:custGeom>
              <a:avLst/>
              <a:gdLst/>
              <a:ahLst/>
              <a:cxnLst/>
              <a:rect l="l" t="t" r="r" b="b"/>
              <a:pathLst>
                <a:path w="1790700" h="1211579">
                  <a:moveTo>
                    <a:pt x="0" y="0"/>
                  </a:moveTo>
                  <a:lnTo>
                    <a:pt x="298450" y="0"/>
                  </a:lnTo>
                  <a:lnTo>
                    <a:pt x="746125" y="0"/>
                  </a:lnTo>
                  <a:lnTo>
                    <a:pt x="1790700" y="0"/>
                  </a:lnTo>
                  <a:lnTo>
                    <a:pt x="1790700" y="576072"/>
                  </a:lnTo>
                  <a:lnTo>
                    <a:pt x="1790700" y="822960"/>
                  </a:lnTo>
                  <a:lnTo>
                    <a:pt x="1790700" y="987551"/>
                  </a:lnTo>
                  <a:lnTo>
                    <a:pt x="746125" y="987551"/>
                  </a:lnTo>
                  <a:lnTo>
                    <a:pt x="522350" y="1211579"/>
                  </a:lnTo>
                  <a:lnTo>
                    <a:pt x="298450" y="987551"/>
                  </a:lnTo>
                  <a:lnTo>
                    <a:pt x="0" y="987551"/>
                  </a:lnTo>
                  <a:lnTo>
                    <a:pt x="0" y="822960"/>
                  </a:lnTo>
                  <a:lnTo>
                    <a:pt x="0" y="5760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904994" y="3522345"/>
            <a:ext cx="14077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Microsoft Sans Serif"/>
                <a:cs typeface="Microsoft Sans Serif"/>
              </a:rPr>
              <a:t>ALC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1600" spc="50">
                <a:latin typeface="Microsoft Sans Serif"/>
                <a:cs typeface="Microsoft Sans Serif"/>
              </a:rPr>
              <a:t>Permit/Denied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59826" y="3641217"/>
            <a:ext cx="7854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5">
                <a:latin typeface="Microsoft Sans Serif"/>
                <a:cs typeface="Microsoft Sans Serif"/>
              </a:rPr>
              <a:t>Internet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99654" y="7789570"/>
            <a:ext cx="1418590" cy="67183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1600" spc="15">
                <a:latin typeface="Microsoft Sans Serif"/>
                <a:cs typeface="Microsoft Sans Serif"/>
              </a:rPr>
              <a:t>172.16.50.0/24</a:t>
            </a:r>
            <a:endParaRPr sz="1600">
              <a:latin typeface="Microsoft Sans Serif"/>
              <a:cs typeface="Microsoft Sans Serif"/>
            </a:endParaRPr>
          </a:p>
          <a:p>
            <a:pPr algn="ctr" marL="5715">
              <a:lnSpc>
                <a:spcPct val="100000"/>
              </a:lnSpc>
              <a:spcBef>
                <a:spcPts val="620"/>
              </a:spcBef>
            </a:pPr>
            <a:r>
              <a:rPr dirty="0" sz="1600">
                <a:latin typeface="Microsoft Sans Serif"/>
                <a:cs typeface="Microsoft Sans Serif"/>
              </a:rPr>
              <a:t>Finance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60869" y="5318886"/>
            <a:ext cx="702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latin typeface="Microsoft Sans Serif"/>
                <a:cs typeface="Microsoft Sans Serif"/>
              </a:rPr>
              <a:t>Denied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90050" y="5667883"/>
            <a:ext cx="549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Microsoft Sans Serif"/>
                <a:cs typeface="Microsoft Sans Serif"/>
              </a:rPr>
              <a:t>F</a:t>
            </a:r>
            <a:r>
              <a:rPr dirty="0" sz="1600" spc="-75">
                <a:latin typeface="Microsoft Sans Serif"/>
                <a:cs typeface="Microsoft Sans Serif"/>
              </a:rPr>
              <a:t>a</a:t>
            </a:r>
            <a:r>
              <a:rPr dirty="0" sz="1600" spc="60">
                <a:latin typeface="Microsoft Sans Serif"/>
                <a:cs typeface="Microsoft Sans Serif"/>
              </a:rPr>
              <a:t>1/0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18395" y="4313936"/>
            <a:ext cx="702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latin typeface="Microsoft Sans Serif"/>
                <a:cs typeface="Microsoft Sans Serif"/>
              </a:rPr>
              <a:t>Denied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57081" y="4271009"/>
            <a:ext cx="5715" cy="670560"/>
          </a:xfrm>
          <a:custGeom>
            <a:avLst/>
            <a:gdLst/>
            <a:ahLst/>
            <a:cxnLst/>
            <a:rect l="l" t="t" r="r" b="b"/>
            <a:pathLst>
              <a:path w="5715" h="670560">
                <a:moveTo>
                  <a:pt x="5207" y="670560"/>
                </a:moveTo>
                <a:lnTo>
                  <a:pt x="0" y="0"/>
                </a:lnTo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795384" y="5962269"/>
            <a:ext cx="702310" cy="741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dirty="0" sz="1600" spc="-80">
                <a:latin typeface="Microsoft Sans Serif"/>
                <a:cs typeface="Microsoft Sans Serif"/>
              </a:rPr>
              <a:t>R1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35">
                <a:latin typeface="Microsoft Sans Serif"/>
                <a:cs typeface="Microsoft Sans Serif"/>
              </a:rPr>
              <a:t>Denied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14209" y="5741289"/>
            <a:ext cx="1099185" cy="720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1975">
              <a:lnSpc>
                <a:spcPct val="100000"/>
              </a:lnSpc>
              <a:spcBef>
                <a:spcPts val="95"/>
              </a:spcBef>
            </a:pPr>
            <a:r>
              <a:rPr dirty="0" sz="1600" spc="-90">
                <a:latin typeface="Microsoft Sans Serif"/>
                <a:cs typeface="Microsoft Sans Serif"/>
              </a:rPr>
              <a:t>F</a:t>
            </a:r>
            <a:r>
              <a:rPr dirty="0" sz="1600" spc="-75">
                <a:latin typeface="Microsoft Sans Serif"/>
                <a:cs typeface="Microsoft Sans Serif"/>
              </a:rPr>
              <a:t>a</a:t>
            </a:r>
            <a:r>
              <a:rPr dirty="0" sz="1600" spc="60">
                <a:latin typeface="Microsoft Sans Serif"/>
                <a:cs typeface="Microsoft Sans Serif"/>
              </a:rPr>
              <a:t>1/0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1600" spc="35">
                <a:latin typeface="Microsoft Sans Serif"/>
                <a:cs typeface="Microsoft Sans Serif"/>
              </a:rPr>
              <a:t>Denied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66123" y="4861686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>
                <a:latin typeface="Microsoft Sans Serif"/>
                <a:cs typeface="Microsoft Sans Serif"/>
              </a:rPr>
              <a:t>S0/0/0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5240" y="306451"/>
            <a:ext cx="3524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dirty="0" spc="-10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Lists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8272" y="4818024"/>
            <a:ext cx="405574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14100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Follow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standard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procedures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securing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running.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6960" y="4662068"/>
            <a:ext cx="393192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905">
              <a:lnSpc>
                <a:spcPct val="113999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Deny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incoming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requests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protocols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intended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operate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at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local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level,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Microsoft Sans Serif"/>
                <a:cs typeface="Microsoft Sans Serif"/>
              </a:rPr>
              <a:t>ICMP,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DHCP,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routing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0249" y="3968750"/>
            <a:ext cx="2000250" cy="1676400"/>
            <a:chOff x="7330249" y="3968750"/>
            <a:chExt cx="2000250" cy="1676400"/>
          </a:xfrm>
        </p:grpSpPr>
        <p:sp>
          <p:nvSpPr>
            <p:cNvPr id="7" name="object 7"/>
            <p:cNvSpPr/>
            <p:nvPr/>
          </p:nvSpPr>
          <p:spPr>
            <a:xfrm>
              <a:off x="7335011" y="4815839"/>
              <a:ext cx="995680" cy="824865"/>
            </a:xfrm>
            <a:custGeom>
              <a:avLst/>
              <a:gdLst/>
              <a:ahLst/>
              <a:cxnLst/>
              <a:rect l="l" t="t" r="r" b="b"/>
              <a:pathLst>
                <a:path w="995679" h="824864">
                  <a:moveTo>
                    <a:pt x="0" y="0"/>
                  </a:moveTo>
                  <a:lnTo>
                    <a:pt x="0" y="219710"/>
                  </a:lnTo>
                  <a:lnTo>
                    <a:pt x="995172" y="824484"/>
                  </a:lnTo>
                  <a:lnTo>
                    <a:pt x="995172" y="606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35011" y="4815839"/>
              <a:ext cx="995680" cy="824865"/>
            </a:xfrm>
            <a:custGeom>
              <a:avLst/>
              <a:gdLst/>
              <a:ahLst/>
              <a:cxnLst/>
              <a:rect l="l" t="t" r="r" b="b"/>
              <a:pathLst>
                <a:path w="995679" h="824864">
                  <a:moveTo>
                    <a:pt x="0" y="0"/>
                  </a:moveTo>
                  <a:lnTo>
                    <a:pt x="0" y="219710"/>
                  </a:lnTo>
                  <a:lnTo>
                    <a:pt x="995172" y="824484"/>
                  </a:lnTo>
                  <a:lnTo>
                    <a:pt x="995172" y="6064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330183" y="4815839"/>
              <a:ext cx="995680" cy="824865"/>
            </a:xfrm>
            <a:custGeom>
              <a:avLst/>
              <a:gdLst/>
              <a:ahLst/>
              <a:cxnLst/>
              <a:rect l="l" t="t" r="r" b="b"/>
              <a:pathLst>
                <a:path w="995679" h="824864">
                  <a:moveTo>
                    <a:pt x="995172" y="0"/>
                  </a:moveTo>
                  <a:lnTo>
                    <a:pt x="496824" y="303275"/>
                  </a:lnTo>
                  <a:lnTo>
                    <a:pt x="0" y="606425"/>
                  </a:lnTo>
                  <a:lnTo>
                    <a:pt x="0" y="824484"/>
                  </a:lnTo>
                  <a:lnTo>
                    <a:pt x="995172" y="219710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330183" y="4815839"/>
              <a:ext cx="995680" cy="824865"/>
            </a:xfrm>
            <a:custGeom>
              <a:avLst/>
              <a:gdLst/>
              <a:ahLst/>
              <a:cxnLst/>
              <a:rect l="l" t="t" r="r" b="b"/>
              <a:pathLst>
                <a:path w="995679" h="824864">
                  <a:moveTo>
                    <a:pt x="496824" y="303275"/>
                  </a:moveTo>
                  <a:lnTo>
                    <a:pt x="0" y="606425"/>
                  </a:lnTo>
                  <a:lnTo>
                    <a:pt x="0" y="824484"/>
                  </a:lnTo>
                  <a:lnTo>
                    <a:pt x="995172" y="219710"/>
                  </a:lnTo>
                  <a:lnTo>
                    <a:pt x="995172" y="214630"/>
                  </a:lnTo>
                  <a:lnTo>
                    <a:pt x="995172" y="0"/>
                  </a:lnTo>
                  <a:lnTo>
                    <a:pt x="496824" y="3032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335011" y="4207763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4" y="0"/>
                  </a:moveTo>
                  <a:lnTo>
                    <a:pt x="459232" y="327533"/>
                  </a:lnTo>
                  <a:lnTo>
                    <a:pt x="0" y="607313"/>
                  </a:lnTo>
                  <a:lnTo>
                    <a:pt x="71120" y="649986"/>
                  </a:lnTo>
                  <a:lnTo>
                    <a:pt x="148717" y="697738"/>
                  </a:lnTo>
                  <a:lnTo>
                    <a:pt x="995934" y="1214627"/>
                  </a:lnTo>
                  <a:lnTo>
                    <a:pt x="1492377" y="910971"/>
                  </a:lnTo>
                  <a:lnTo>
                    <a:pt x="1990344" y="607313"/>
                  </a:lnTo>
                  <a:lnTo>
                    <a:pt x="99593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35011" y="4207763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4" y="0"/>
                  </a:moveTo>
                  <a:lnTo>
                    <a:pt x="459232" y="327533"/>
                  </a:lnTo>
                  <a:lnTo>
                    <a:pt x="0" y="607313"/>
                  </a:lnTo>
                  <a:lnTo>
                    <a:pt x="71120" y="649986"/>
                  </a:lnTo>
                  <a:lnTo>
                    <a:pt x="148717" y="697738"/>
                  </a:lnTo>
                  <a:lnTo>
                    <a:pt x="995934" y="1214627"/>
                  </a:lnTo>
                  <a:lnTo>
                    <a:pt x="1492377" y="910971"/>
                  </a:lnTo>
                  <a:lnTo>
                    <a:pt x="1990344" y="607313"/>
                  </a:lnTo>
                  <a:lnTo>
                    <a:pt x="995934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053577" y="3981450"/>
              <a:ext cx="553720" cy="582295"/>
            </a:xfrm>
            <a:custGeom>
              <a:avLst/>
              <a:gdLst/>
              <a:ahLst/>
              <a:cxnLst/>
              <a:rect l="l" t="t" r="r" b="b"/>
              <a:pathLst>
                <a:path w="553720" h="582295">
                  <a:moveTo>
                    <a:pt x="276605" y="0"/>
                  </a:moveTo>
                  <a:lnTo>
                    <a:pt x="231735" y="3809"/>
                  </a:lnTo>
                  <a:lnTo>
                    <a:pt x="189171" y="14837"/>
                  </a:lnTo>
                  <a:lnTo>
                    <a:pt x="149482" y="32486"/>
                  </a:lnTo>
                  <a:lnTo>
                    <a:pt x="113239" y="56156"/>
                  </a:lnTo>
                  <a:lnTo>
                    <a:pt x="81010" y="85248"/>
                  </a:lnTo>
                  <a:lnTo>
                    <a:pt x="53364" y="119164"/>
                  </a:lnTo>
                  <a:lnTo>
                    <a:pt x="30871" y="157304"/>
                  </a:lnTo>
                  <a:lnTo>
                    <a:pt x="14100" y="199070"/>
                  </a:lnTo>
                  <a:lnTo>
                    <a:pt x="3619" y="243863"/>
                  </a:lnTo>
                  <a:lnTo>
                    <a:pt x="0" y="291084"/>
                  </a:lnTo>
                  <a:lnTo>
                    <a:pt x="3619" y="338304"/>
                  </a:lnTo>
                  <a:lnTo>
                    <a:pt x="14100" y="383097"/>
                  </a:lnTo>
                  <a:lnTo>
                    <a:pt x="30871" y="424863"/>
                  </a:lnTo>
                  <a:lnTo>
                    <a:pt x="53364" y="463003"/>
                  </a:lnTo>
                  <a:lnTo>
                    <a:pt x="81010" y="496919"/>
                  </a:lnTo>
                  <a:lnTo>
                    <a:pt x="113239" y="526011"/>
                  </a:lnTo>
                  <a:lnTo>
                    <a:pt x="149482" y="549681"/>
                  </a:lnTo>
                  <a:lnTo>
                    <a:pt x="189171" y="567330"/>
                  </a:lnTo>
                  <a:lnTo>
                    <a:pt x="231735" y="578358"/>
                  </a:lnTo>
                  <a:lnTo>
                    <a:pt x="276605" y="582167"/>
                  </a:lnTo>
                  <a:lnTo>
                    <a:pt x="321476" y="578358"/>
                  </a:lnTo>
                  <a:lnTo>
                    <a:pt x="364040" y="567330"/>
                  </a:lnTo>
                  <a:lnTo>
                    <a:pt x="403729" y="549681"/>
                  </a:lnTo>
                  <a:lnTo>
                    <a:pt x="439972" y="526011"/>
                  </a:lnTo>
                  <a:lnTo>
                    <a:pt x="472201" y="496919"/>
                  </a:lnTo>
                  <a:lnTo>
                    <a:pt x="499847" y="463003"/>
                  </a:lnTo>
                  <a:lnTo>
                    <a:pt x="522340" y="424863"/>
                  </a:lnTo>
                  <a:lnTo>
                    <a:pt x="539111" y="383097"/>
                  </a:lnTo>
                  <a:lnTo>
                    <a:pt x="549592" y="338304"/>
                  </a:lnTo>
                  <a:lnTo>
                    <a:pt x="553212" y="291084"/>
                  </a:lnTo>
                  <a:lnTo>
                    <a:pt x="549592" y="243863"/>
                  </a:lnTo>
                  <a:lnTo>
                    <a:pt x="539111" y="199070"/>
                  </a:lnTo>
                  <a:lnTo>
                    <a:pt x="522340" y="157304"/>
                  </a:lnTo>
                  <a:lnTo>
                    <a:pt x="499847" y="119164"/>
                  </a:lnTo>
                  <a:lnTo>
                    <a:pt x="472201" y="85248"/>
                  </a:lnTo>
                  <a:lnTo>
                    <a:pt x="439972" y="56156"/>
                  </a:lnTo>
                  <a:lnTo>
                    <a:pt x="403729" y="32486"/>
                  </a:lnTo>
                  <a:lnTo>
                    <a:pt x="364040" y="14837"/>
                  </a:lnTo>
                  <a:lnTo>
                    <a:pt x="321476" y="3809"/>
                  </a:lnTo>
                  <a:lnTo>
                    <a:pt x="27660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53577" y="3981450"/>
              <a:ext cx="553720" cy="582295"/>
            </a:xfrm>
            <a:custGeom>
              <a:avLst/>
              <a:gdLst/>
              <a:ahLst/>
              <a:cxnLst/>
              <a:rect l="l" t="t" r="r" b="b"/>
              <a:pathLst>
                <a:path w="553720" h="582295">
                  <a:moveTo>
                    <a:pt x="0" y="291084"/>
                  </a:moveTo>
                  <a:lnTo>
                    <a:pt x="3619" y="243863"/>
                  </a:lnTo>
                  <a:lnTo>
                    <a:pt x="14100" y="199070"/>
                  </a:lnTo>
                  <a:lnTo>
                    <a:pt x="30871" y="157304"/>
                  </a:lnTo>
                  <a:lnTo>
                    <a:pt x="53364" y="119164"/>
                  </a:lnTo>
                  <a:lnTo>
                    <a:pt x="81010" y="85248"/>
                  </a:lnTo>
                  <a:lnTo>
                    <a:pt x="113239" y="56156"/>
                  </a:lnTo>
                  <a:lnTo>
                    <a:pt x="149482" y="32486"/>
                  </a:lnTo>
                  <a:lnTo>
                    <a:pt x="189171" y="14837"/>
                  </a:lnTo>
                  <a:lnTo>
                    <a:pt x="231735" y="3809"/>
                  </a:lnTo>
                  <a:lnTo>
                    <a:pt x="276605" y="0"/>
                  </a:lnTo>
                  <a:lnTo>
                    <a:pt x="321476" y="3809"/>
                  </a:lnTo>
                  <a:lnTo>
                    <a:pt x="364040" y="14837"/>
                  </a:lnTo>
                  <a:lnTo>
                    <a:pt x="403729" y="32486"/>
                  </a:lnTo>
                  <a:lnTo>
                    <a:pt x="439972" y="56156"/>
                  </a:lnTo>
                  <a:lnTo>
                    <a:pt x="472201" y="85248"/>
                  </a:lnTo>
                  <a:lnTo>
                    <a:pt x="499847" y="119164"/>
                  </a:lnTo>
                  <a:lnTo>
                    <a:pt x="522340" y="157304"/>
                  </a:lnTo>
                  <a:lnTo>
                    <a:pt x="539111" y="199070"/>
                  </a:lnTo>
                  <a:lnTo>
                    <a:pt x="549592" y="243863"/>
                  </a:lnTo>
                  <a:lnTo>
                    <a:pt x="553212" y="291084"/>
                  </a:lnTo>
                  <a:lnTo>
                    <a:pt x="549592" y="338304"/>
                  </a:lnTo>
                  <a:lnTo>
                    <a:pt x="539111" y="383097"/>
                  </a:lnTo>
                  <a:lnTo>
                    <a:pt x="522340" y="424863"/>
                  </a:lnTo>
                  <a:lnTo>
                    <a:pt x="499847" y="463003"/>
                  </a:lnTo>
                  <a:lnTo>
                    <a:pt x="472201" y="496919"/>
                  </a:lnTo>
                  <a:lnTo>
                    <a:pt x="439972" y="526011"/>
                  </a:lnTo>
                  <a:lnTo>
                    <a:pt x="403729" y="549681"/>
                  </a:lnTo>
                  <a:lnTo>
                    <a:pt x="364040" y="567330"/>
                  </a:lnTo>
                  <a:lnTo>
                    <a:pt x="321476" y="578358"/>
                  </a:lnTo>
                  <a:lnTo>
                    <a:pt x="276605" y="582167"/>
                  </a:lnTo>
                  <a:lnTo>
                    <a:pt x="231735" y="578358"/>
                  </a:lnTo>
                  <a:lnTo>
                    <a:pt x="189171" y="567330"/>
                  </a:lnTo>
                  <a:lnTo>
                    <a:pt x="149482" y="549681"/>
                  </a:lnTo>
                  <a:lnTo>
                    <a:pt x="113239" y="526011"/>
                  </a:lnTo>
                  <a:lnTo>
                    <a:pt x="81010" y="496919"/>
                  </a:lnTo>
                  <a:lnTo>
                    <a:pt x="53364" y="463003"/>
                  </a:lnTo>
                  <a:lnTo>
                    <a:pt x="30871" y="424863"/>
                  </a:lnTo>
                  <a:lnTo>
                    <a:pt x="14100" y="383097"/>
                  </a:lnTo>
                  <a:lnTo>
                    <a:pt x="3619" y="338304"/>
                  </a:lnTo>
                  <a:lnTo>
                    <a:pt x="0" y="2910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901821" y="1930145"/>
            <a:ext cx="8296275" cy="2506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additional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fundamental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principles include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following: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2092325" marR="1242060" indent="-710565">
              <a:lnSpc>
                <a:spcPct val="114199"/>
              </a:lnSpc>
              <a:spcBef>
                <a:spcPts val="2110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Prevent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requests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addresses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being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processed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algn="ctr" marL="559435">
              <a:lnSpc>
                <a:spcPct val="100000"/>
              </a:lnSpc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63665" y="5015293"/>
            <a:ext cx="2239010" cy="1442085"/>
            <a:chOff x="5963665" y="5015293"/>
            <a:chExt cx="2239010" cy="1442085"/>
          </a:xfrm>
        </p:grpSpPr>
        <p:sp>
          <p:nvSpPr>
            <p:cNvPr id="17" name="object 17"/>
            <p:cNvSpPr/>
            <p:nvPr/>
          </p:nvSpPr>
          <p:spPr>
            <a:xfrm>
              <a:off x="6207251" y="5628131"/>
              <a:ext cx="996950" cy="824865"/>
            </a:xfrm>
            <a:custGeom>
              <a:avLst/>
              <a:gdLst/>
              <a:ahLst/>
              <a:cxnLst/>
              <a:rect l="l" t="t" r="r" b="b"/>
              <a:pathLst>
                <a:path w="996950" h="824864">
                  <a:moveTo>
                    <a:pt x="0" y="0"/>
                  </a:moveTo>
                  <a:lnTo>
                    <a:pt x="0" y="219709"/>
                  </a:lnTo>
                  <a:lnTo>
                    <a:pt x="996696" y="824483"/>
                  </a:lnTo>
                  <a:lnTo>
                    <a:pt x="996696" y="606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07251" y="5628131"/>
              <a:ext cx="996950" cy="824865"/>
            </a:xfrm>
            <a:custGeom>
              <a:avLst/>
              <a:gdLst/>
              <a:ahLst/>
              <a:cxnLst/>
              <a:rect l="l" t="t" r="r" b="b"/>
              <a:pathLst>
                <a:path w="996950" h="824864">
                  <a:moveTo>
                    <a:pt x="0" y="0"/>
                  </a:moveTo>
                  <a:lnTo>
                    <a:pt x="0" y="219709"/>
                  </a:lnTo>
                  <a:lnTo>
                    <a:pt x="996696" y="824483"/>
                  </a:lnTo>
                  <a:lnTo>
                    <a:pt x="996696" y="6064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03947" y="5628131"/>
              <a:ext cx="993775" cy="824865"/>
            </a:xfrm>
            <a:custGeom>
              <a:avLst/>
              <a:gdLst/>
              <a:ahLst/>
              <a:cxnLst/>
              <a:rect l="l" t="t" r="r" b="b"/>
              <a:pathLst>
                <a:path w="993775" h="824864">
                  <a:moveTo>
                    <a:pt x="993648" y="0"/>
                  </a:moveTo>
                  <a:lnTo>
                    <a:pt x="496061" y="303275"/>
                  </a:lnTo>
                  <a:lnTo>
                    <a:pt x="0" y="606424"/>
                  </a:lnTo>
                  <a:lnTo>
                    <a:pt x="0" y="824483"/>
                  </a:lnTo>
                  <a:lnTo>
                    <a:pt x="993648" y="219709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203947" y="5628131"/>
              <a:ext cx="993775" cy="824865"/>
            </a:xfrm>
            <a:custGeom>
              <a:avLst/>
              <a:gdLst/>
              <a:ahLst/>
              <a:cxnLst/>
              <a:rect l="l" t="t" r="r" b="b"/>
              <a:pathLst>
                <a:path w="993775" h="824864">
                  <a:moveTo>
                    <a:pt x="496061" y="303275"/>
                  </a:moveTo>
                  <a:lnTo>
                    <a:pt x="0" y="606424"/>
                  </a:lnTo>
                  <a:lnTo>
                    <a:pt x="0" y="824483"/>
                  </a:lnTo>
                  <a:lnTo>
                    <a:pt x="993648" y="219709"/>
                  </a:lnTo>
                  <a:lnTo>
                    <a:pt x="993648" y="214629"/>
                  </a:lnTo>
                  <a:lnTo>
                    <a:pt x="993648" y="0"/>
                  </a:lnTo>
                  <a:lnTo>
                    <a:pt x="496061" y="3032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07251" y="5020055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3" y="0"/>
                  </a:moveTo>
                  <a:lnTo>
                    <a:pt x="459231" y="327533"/>
                  </a:lnTo>
                  <a:lnTo>
                    <a:pt x="0" y="607314"/>
                  </a:lnTo>
                  <a:lnTo>
                    <a:pt x="71120" y="649986"/>
                  </a:lnTo>
                  <a:lnTo>
                    <a:pt x="148717" y="697738"/>
                  </a:lnTo>
                  <a:lnTo>
                    <a:pt x="995933" y="1214628"/>
                  </a:lnTo>
                  <a:lnTo>
                    <a:pt x="1492377" y="910971"/>
                  </a:lnTo>
                  <a:lnTo>
                    <a:pt x="1990344" y="607314"/>
                  </a:lnTo>
                  <a:lnTo>
                    <a:pt x="99593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07251" y="5020055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3" y="0"/>
                  </a:moveTo>
                  <a:lnTo>
                    <a:pt x="459231" y="327533"/>
                  </a:lnTo>
                  <a:lnTo>
                    <a:pt x="0" y="607314"/>
                  </a:lnTo>
                  <a:lnTo>
                    <a:pt x="71120" y="649986"/>
                  </a:lnTo>
                  <a:lnTo>
                    <a:pt x="148717" y="697738"/>
                  </a:lnTo>
                  <a:lnTo>
                    <a:pt x="995933" y="1214628"/>
                  </a:lnTo>
                  <a:lnTo>
                    <a:pt x="1492377" y="910971"/>
                  </a:lnTo>
                  <a:lnTo>
                    <a:pt x="1990344" y="607314"/>
                  </a:lnTo>
                  <a:lnTo>
                    <a:pt x="99593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976365" y="5375909"/>
              <a:ext cx="553720" cy="584200"/>
            </a:xfrm>
            <a:custGeom>
              <a:avLst/>
              <a:gdLst/>
              <a:ahLst/>
              <a:cxnLst/>
              <a:rect l="l" t="t" r="r" b="b"/>
              <a:pathLst>
                <a:path w="553720" h="584200">
                  <a:moveTo>
                    <a:pt x="276606" y="0"/>
                  </a:moveTo>
                  <a:lnTo>
                    <a:pt x="231735" y="3820"/>
                  </a:lnTo>
                  <a:lnTo>
                    <a:pt x="189171" y="14880"/>
                  </a:lnTo>
                  <a:lnTo>
                    <a:pt x="149482" y="32578"/>
                  </a:lnTo>
                  <a:lnTo>
                    <a:pt x="113239" y="56314"/>
                  </a:lnTo>
                  <a:lnTo>
                    <a:pt x="81010" y="85486"/>
                  </a:lnTo>
                  <a:lnTo>
                    <a:pt x="53364" y="119493"/>
                  </a:lnTo>
                  <a:lnTo>
                    <a:pt x="30871" y="157734"/>
                  </a:lnTo>
                  <a:lnTo>
                    <a:pt x="14100" y="199607"/>
                  </a:lnTo>
                  <a:lnTo>
                    <a:pt x="3619" y="244511"/>
                  </a:lnTo>
                  <a:lnTo>
                    <a:pt x="0" y="291845"/>
                  </a:lnTo>
                  <a:lnTo>
                    <a:pt x="3619" y="339180"/>
                  </a:lnTo>
                  <a:lnTo>
                    <a:pt x="14100" y="384084"/>
                  </a:lnTo>
                  <a:lnTo>
                    <a:pt x="30871" y="425957"/>
                  </a:lnTo>
                  <a:lnTo>
                    <a:pt x="53364" y="464198"/>
                  </a:lnTo>
                  <a:lnTo>
                    <a:pt x="81010" y="498205"/>
                  </a:lnTo>
                  <a:lnTo>
                    <a:pt x="113239" y="527377"/>
                  </a:lnTo>
                  <a:lnTo>
                    <a:pt x="149482" y="551113"/>
                  </a:lnTo>
                  <a:lnTo>
                    <a:pt x="189171" y="568811"/>
                  </a:lnTo>
                  <a:lnTo>
                    <a:pt x="231735" y="579871"/>
                  </a:lnTo>
                  <a:lnTo>
                    <a:pt x="276606" y="583691"/>
                  </a:lnTo>
                  <a:lnTo>
                    <a:pt x="321476" y="579871"/>
                  </a:lnTo>
                  <a:lnTo>
                    <a:pt x="364040" y="568811"/>
                  </a:lnTo>
                  <a:lnTo>
                    <a:pt x="403729" y="551113"/>
                  </a:lnTo>
                  <a:lnTo>
                    <a:pt x="439972" y="527377"/>
                  </a:lnTo>
                  <a:lnTo>
                    <a:pt x="472201" y="498205"/>
                  </a:lnTo>
                  <a:lnTo>
                    <a:pt x="499847" y="464198"/>
                  </a:lnTo>
                  <a:lnTo>
                    <a:pt x="522340" y="425957"/>
                  </a:lnTo>
                  <a:lnTo>
                    <a:pt x="539111" y="384084"/>
                  </a:lnTo>
                  <a:lnTo>
                    <a:pt x="549592" y="339180"/>
                  </a:lnTo>
                  <a:lnTo>
                    <a:pt x="553212" y="291845"/>
                  </a:lnTo>
                  <a:lnTo>
                    <a:pt x="549592" y="244511"/>
                  </a:lnTo>
                  <a:lnTo>
                    <a:pt x="539111" y="199607"/>
                  </a:lnTo>
                  <a:lnTo>
                    <a:pt x="522340" y="157734"/>
                  </a:lnTo>
                  <a:lnTo>
                    <a:pt x="499847" y="119493"/>
                  </a:lnTo>
                  <a:lnTo>
                    <a:pt x="472201" y="85486"/>
                  </a:lnTo>
                  <a:lnTo>
                    <a:pt x="439972" y="56314"/>
                  </a:lnTo>
                  <a:lnTo>
                    <a:pt x="403729" y="32578"/>
                  </a:lnTo>
                  <a:lnTo>
                    <a:pt x="364040" y="14880"/>
                  </a:lnTo>
                  <a:lnTo>
                    <a:pt x="321476" y="3820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76365" y="5375909"/>
              <a:ext cx="553720" cy="584200"/>
            </a:xfrm>
            <a:custGeom>
              <a:avLst/>
              <a:gdLst/>
              <a:ahLst/>
              <a:cxnLst/>
              <a:rect l="l" t="t" r="r" b="b"/>
              <a:pathLst>
                <a:path w="553720" h="584200">
                  <a:moveTo>
                    <a:pt x="0" y="291845"/>
                  </a:moveTo>
                  <a:lnTo>
                    <a:pt x="3619" y="244511"/>
                  </a:lnTo>
                  <a:lnTo>
                    <a:pt x="14100" y="199607"/>
                  </a:lnTo>
                  <a:lnTo>
                    <a:pt x="30871" y="157734"/>
                  </a:lnTo>
                  <a:lnTo>
                    <a:pt x="53364" y="119493"/>
                  </a:lnTo>
                  <a:lnTo>
                    <a:pt x="81010" y="85486"/>
                  </a:lnTo>
                  <a:lnTo>
                    <a:pt x="113239" y="56314"/>
                  </a:lnTo>
                  <a:lnTo>
                    <a:pt x="149482" y="32578"/>
                  </a:lnTo>
                  <a:lnTo>
                    <a:pt x="189171" y="14880"/>
                  </a:lnTo>
                  <a:lnTo>
                    <a:pt x="231735" y="3820"/>
                  </a:lnTo>
                  <a:lnTo>
                    <a:pt x="276606" y="0"/>
                  </a:lnTo>
                  <a:lnTo>
                    <a:pt x="321476" y="3820"/>
                  </a:lnTo>
                  <a:lnTo>
                    <a:pt x="364040" y="14880"/>
                  </a:lnTo>
                  <a:lnTo>
                    <a:pt x="403729" y="32578"/>
                  </a:lnTo>
                  <a:lnTo>
                    <a:pt x="439972" y="56314"/>
                  </a:lnTo>
                  <a:lnTo>
                    <a:pt x="472201" y="85486"/>
                  </a:lnTo>
                  <a:lnTo>
                    <a:pt x="499847" y="119493"/>
                  </a:lnTo>
                  <a:lnTo>
                    <a:pt x="522340" y="157734"/>
                  </a:lnTo>
                  <a:lnTo>
                    <a:pt x="539111" y="199607"/>
                  </a:lnTo>
                  <a:lnTo>
                    <a:pt x="549592" y="244511"/>
                  </a:lnTo>
                  <a:lnTo>
                    <a:pt x="553212" y="291845"/>
                  </a:lnTo>
                  <a:lnTo>
                    <a:pt x="549592" y="339180"/>
                  </a:lnTo>
                  <a:lnTo>
                    <a:pt x="539111" y="384084"/>
                  </a:lnTo>
                  <a:lnTo>
                    <a:pt x="522340" y="425957"/>
                  </a:lnTo>
                  <a:lnTo>
                    <a:pt x="499847" y="464198"/>
                  </a:lnTo>
                  <a:lnTo>
                    <a:pt x="472201" y="498205"/>
                  </a:lnTo>
                  <a:lnTo>
                    <a:pt x="439972" y="527377"/>
                  </a:lnTo>
                  <a:lnTo>
                    <a:pt x="403729" y="551113"/>
                  </a:lnTo>
                  <a:lnTo>
                    <a:pt x="364040" y="568811"/>
                  </a:lnTo>
                  <a:lnTo>
                    <a:pt x="321476" y="579871"/>
                  </a:lnTo>
                  <a:lnTo>
                    <a:pt x="276606" y="583691"/>
                  </a:lnTo>
                  <a:lnTo>
                    <a:pt x="231735" y="579871"/>
                  </a:lnTo>
                  <a:lnTo>
                    <a:pt x="189171" y="568811"/>
                  </a:lnTo>
                  <a:lnTo>
                    <a:pt x="149482" y="551113"/>
                  </a:lnTo>
                  <a:lnTo>
                    <a:pt x="113239" y="527377"/>
                  </a:lnTo>
                  <a:lnTo>
                    <a:pt x="81010" y="498205"/>
                  </a:lnTo>
                  <a:lnTo>
                    <a:pt x="53364" y="464198"/>
                  </a:lnTo>
                  <a:lnTo>
                    <a:pt x="30871" y="425957"/>
                  </a:lnTo>
                  <a:lnTo>
                    <a:pt x="14100" y="384084"/>
                  </a:lnTo>
                  <a:lnTo>
                    <a:pt x="3619" y="339180"/>
                  </a:lnTo>
                  <a:lnTo>
                    <a:pt x="0" y="291845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082029" y="5472429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96721" y="5809297"/>
            <a:ext cx="2000250" cy="1524000"/>
            <a:chOff x="7296721" y="5809297"/>
            <a:chExt cx="2000250" cy="1524000"/>
          </a:xfrm>
        </p:grpSpPr>
        <p:sp>
          <p:nvSpPr>
            <p:cNvPr id="27" name="object 27"/>
            <p:cNvSpPr/>
            <p:nvPr/>
          </p:nvSpPr>
          <p:spPr>
            <a:xfrm>
              <a:off x="7301483" y="6422135"/>
              <a:ext cx="996950" cy="824865"/>
            </a:xfrm>
            <a:custGeom>
              <a:avLst/>
              <a:gdLst/>
              <a:ahLst/>
              <a:cxnLst/>
              <a:rect l="l" t="t" r="r" b="b"/>
              <a:pathLst>
                <a:path w="996950" h="824865">
                  <a:moveTo>
                    <a:pt x="0" y="0"/>
                  </a:moveTo>
                  <a:lnTo>
                    <a:pt x="0" y="219709"/>
                  </a:lnTo>
                  <a:lnTo>
                    <a:pt x="996696" y="824483"/>
                  </a:lnTo>
                  <a:lnTo>
                    <a:pt x="996696" y="606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01483" y="6422135"/>
              <a:ext cx="996950" cy="824865"/>
            </a:xfrm>
            <a:custGeom>
              <a:avLst/>
              <a:gdLst/>
              <a:ahLst/>
              <a:cxnLst/>
              <a:rect l="l" t="t" r="r" b="b"/>
              <a:pathLst>
                <a:path w="996950" h="824865">
                  <a:moveTo>
                    <a:pt x="0" y="0"/>
                  </a:moveTo>
                  <a:lnTo>
                    <a:pt x="0" y="219709"/>
                  </a:lnTo>
                  <a:lnTo>
                    <a:pt x="996696" y="824483"/>
                  </a:lnTo>
                  <a:lnTo>
                    <a:pt x="996696" y="6064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298179" y="6422135"/>
              <a:ext cx="993775" cy="824865"/>
            </a:xfrm>
            <a:custGeom>
              <a:avLst/>
              <a:gdLst/>
              <a:ahLst/>
              <a:cxnLst/>
              <a:rect l="l" t="t" r="r" b="b"/>
              <a:pathLst>
                <a:path w="993775" h="824865">
                  <a:moveTo>
                    <a:pt x="993648" y="0"/>
                  </a:moveTo>
                  <a:lnTo>
                    <a:pt x="496062" y="303275"/>
                  </a:lnTo>
                  <a:lnTo>
                    <a:pt x="0" y="606425"/>
                  </a:lnTo>
                  <a:lnTo>
                    <a:pt x="0" y="824483"/>
                  </a:lnTo>
                  <a:lnTo>
                    <a:pt x="993648" y="219709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298179" y="6422135"/>
              <a:ext cx="993775" cy="824865"/>
            </a:xfrm>
            <a:custGeom>
              <a:avLst/>
              <a:gdLst/>
              <a:ahLst/>
              <a:cxnLst/>
              <a:rect l="l" t="t" r="r" b="b"/>
              <a:pathLst>
                <a:path w="993775" h="824865">
                  <a:moveTo>
                    <a:pt x="496062" y="303275"/>
                  </a:moveTo>
                  <a:lnTo>
                    <a:pt x="0" y="606425"/>
                  </a:lnTo>
                  <a:lnTo>
                    <a:pt x="0" y="824483"/>
                  </a:lnTo>
                  <a:lnTo>
                    <a:pt x="993648" y="219709"/>
                  </a:lnTo>
                  <a:lnTo>
                    <a:pt x="993648" y="214630"/>
                  </a:lnTo>
                  <a:lnTo>
                    <a:pt x="993648" y="0"/>
                  </a:lnTo>
                  <a:lnTo>
                    <a:pt x="496062" y="3032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301483" y="5814059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4" y="0"/>
                  </a:moveTo>
                  <a:lnTo>
                    <a:pt x="459232" y="327532"/>
                  </a:lnTo>
                  <a:lnTo>
                    <a:pt x="0" y="607313"/>
                  </a:lnTo>
                  <a:lnTo>
                    <a:pt x="71120" y="649985"/>
                  </a:lnTo>
                  <a:lnTo>
                    <a:pt x="148717" y="697738"/>
                  </a:lnTo>
                  <a:lnTo>
                    <a:pt x="995934" y="1214627"/>
                  </a:lnTo>
                  <a:lnTo>
                    <a:pt x="1492377" y="910970"/>
                  </a:lnTo>
                  <a:lnTo>
                    <a:pt x="1990344" y="607313"/>
                  </a:lnTo>
                  <a:lnTo>
                    <a:pt x="99593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01483" y="5814059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4" y="0"/>
                  </a:moveTo>
                  <a:lnTo>
                    <a:pt x="459232" y="327532"/>
                  </a:lnTo>
                  <a:lnTo>
                    <a:pt x="0" y="607313"/>
                  </a:lnTo>
                  <a:lnTo>
                    <a:pt x="71120" y="649985"/>
                  </a:lnTo>
                  <a:lnTo>
                    <a:pt x="148717" y="697738"/>
                  </a:lnTo>
                  <a:lnTo>
                    <a:pt x="995934" y="1214627"/>
                  </a:lnTo>
                  <a:lnTo>
                    <a:pt x="1492377" y="910970"/>
                  </a:lnTo>
                  <a:lnTo>
                    <a:pt x="1990344" y="607313"/>
                  </a:lnTo>
                  <a:lnTo>
                    <a:pt x="995934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049005" y="6738365"/>
              <a:ext cx="551815" cy="582295"/>
            </a:xfrm>
            <a:custGeom>
              <a:avLst/>
              <a:gdLst/>
              <a:ahLst/>
              <a:cxnLst/>
              <a:rect l="l" t="t" r="r" b="b"/>
              <a:pathLst>
                <a:path w="551815" h="582295">
                  <a:moveTo>
                    <a:pt x="275844" y="0"/>
                  </a:moveTo>
                  <a:lnTo>
                    <a:pt x="231087" y="3809"/>
                  </a:lnTo>
                  <a:lnTo>
                    <a:pt x="188634" y="14837"/>
                  </a:lnTo>
                  <a:lnTo>
                    <a:pt x="149053" y="32486"/>
                  </a:lnTo>
                  <a:lnTo>
                    <a:pt x="112910" y="56156"/>
                  </a:lnTo>
                  <a:lnTo>
                    <a:pt x="80772" y="85248"/>
                  </a:lnTo>
                  <a:lnTo>
                    <a:pt x="53205" y="119164"/>
                  </a:lnTo>
                  <a:lnTo>
                    <a:pt x="30778" y="157304"/>
                  </a:lnTo>
                  <a:lnTo>
                    <a:pt x="14057" y="199070"/>
                  </a:lnTo>
                  <a:lnTo>
                    <a:pt x="3608" y="243863"/>
                  </a:lnTo>
                  <a:lnTo>
                    <a:pt x="0" y="291083"/>
                  </a:lnTo>
                  <a:lnTo>
                    <a:pt x="3608" y="338304"/>
                  </a:lnTo>
                  <a:lnTo>
                    <a:pt x="14057" y="383097"/>
                  </a:lnTo>
                  <a:lnTo>
                    <a:pt x="30778" y="424863"/>
                  </a:lnTo>
                  <a:lnTo>
                    <a:pt x="53205" y="463003"/>
                  </a:lnTo>
                  <a:lnTo>
                    <a:pt x="80772" y="496919"/>
                  </a:lnTo>
                  <a:lnTo>
                    <a:pt x="112910" y="526011"/>
                  </a:lnTo>
                  <a:lnTo>
                    <a:pt x="149053" y="549681"/>
                  </a:lnTo>
                  <a:lnTo>
                    <a:pt x="188634" y="567330"/>
                  </a:lnTo>
                  <a:lnTo>
                    <a:pt x="231087" y="578358"/>
                  </a:lnTo>
                  <a:lnTo>
                    <a:pt x="275844" y="582167"/>
                  </a:lnTo>
                  <a:lnTo>
                    <a:pt x="320600" y="578358"/>
                  </a:lnTo>
                  <a:lnTo>
                    <a:pt x="363053" y="567330"/>
                  </a:lnTo>
                  <a:lnTo>
                    <a:pt x="402634" y="549681"/>
                  </a:lnTo>
                  <a:lnTo>
                    <a:pt x="438777" y="526011"/>
                  </a:lnTo>
                  <a:lnTo>
                    <a:pt x="470915" y="496919"/>
                  </a:lnTo>
                  <a:lnTo>
                    <a:pt x="498482" y="463003"/>
                  </a:lnTo>
                  <a:lnTo>
                    <a:pt x="520909" y="424863"/>
                  </a:lnTo>
                  <a:lnTo>
                    <a:pt x="537630" y="383097"/>
                  </a:lnTo>
                  <a:lnTo>
                    <a:pt x="548079" y="338304"/>
                  </a:lnTo>
                  <a:lnTo>
                    <a:pt x="551688" y="291083"/>
                  </a:lnTo>
                  <a:lnTo>
                    <a:pt x="548079" y="243863"/>
                  </a:lnTo>
                  <a:lnTo>
                    <a:pt x="537630" y="199070"/>
                  </a:lnTo>
                  <a:lnTo>
                    <a:pt x="520909" y="157304"/>
                  </a:lnTo>
                  <a:lnTo>
                    <a:pt x="498482" y="119164"/>
                  </a:lnTo>
                  <a:lnTo>
                    <a:pt x="470916" y="85248"/>
                  </a:lnTo>
                  <a:lnTo>
                    <a:pt x="438777" y="56156"/>
                  </a:lnTo>
                  <a:lnTo>
                    <a:pt x="402634" y="32486"/>
                  </a:lnTo>
                  <a:lnTo>
                    <a:pt x="363053" y="14837"/>
                  </a:lnTo>
                  <a:lnTo>
                    <a:pt x="320600" y="3809"/>
                  </a:lnTo>
                  <a:lnTo>
                    <a:pt x="27584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049005" y="6738365"/>
              <a:ext cx="551815" cy="582295"/>
            </a:xfrm>
            <a:custGeom>
              <a:avLst/>
              <a:gdLst/>
              <a:ahLst/>
              <a:cxnLst/>
              <a:rect l="l" t="t" r="r" b="b"/>
              <a:pathLst>
                <a:path w="551815" h="582295">
                  <a:moveTo>
                    <a:pt x="0" y="291083"/>
                  </a:moveTo>
                  <a:lnTo>
                    <a:pt x="3608" y="243863"/>
                  </a:lnTo>
                  <a:lnTo>
                    <a:pt x="14057" y="199070"/>
                  </a:lnTo>
                  <a:lnTo>
                    <a:pt x="30778" y="157304"/>
                  </a:lnTo>
                  <a:lnTo>
                    <a:pt x="53205" y="119164"/>
                  </a:lnTo>
                  <a:lnTo>
                    <a:pt x="80772" y="85248"/>
                  </a:lnTo>
                  <a:lnTo>
                    <a:pt x="112910" y="56156"/>
                  </a:lnTo>
                  <a:lnTo>
                    <a:pt x="149053" y="32486"/>
                  </a:lnTo>
                  <a:lnTo>
                    <a:pt x="188634" y="14837"/>
                  </a:lnTo>
                  <a:lnTo>
                    <a:pt x="231087" y="3809"/>
                  </a:lnTo>
                  <a:lnTo>
                    <a:pt x="275844" y="0"/>
                  </a:lnTo>
                  <a:lnTo>
                    <a:pt x="320600" y="3809"/>
                  </a:lnTo>
                  <a:lnTo>
                    <a:pt x="363053" y="14837"/>
                  </a:lnTo>
                  <a:lnTo>
                    <a:pt x="402634" y="32486"/>
                  </a:lnTo>
                  <a:lnTo>
                    <a:pt x="438777" y="56156"/>
                  </a:lnTo>
                  <a:lnTo>
                    <a:pt x="470916" y="85248"/>
                  </a:lnTo>
                  <a:lnTo>
                    <a:pt x="498482" y="119164"/>
                  </a:lnTo>
                  <a:lnTo>
                    <a:pt x="520909" y="157304"/>
                  </a:lnTo>
                  <a:lnTo>
                    <a:pt x="537630" y="199070"/>
                  </a:lnTo>
                  <a:lnTo>
                    <a:pt x="548079" y="243863"/>
                  </a:lnTo>
                  <a:lnTo>
                    <a:pt x="551688" y="291083"/>
                  </a:lnTo>
                  <a:lnTo>
                    <a:pt x="548079" y="338304"/>
                  </a:lnTo>
                  <a:lnTo>
                    <a:pt x="537630" y="383097"/>
                  </a:lnTo>
                  <a:lnTo>
                    <a:pt x="520909" y="424863"/>
                  </a:lnTo>
                  <a:lnTo>
                    <a:pt x="498482" y="463003"/>
                  </a:lnTo>
                  <a:lnTo>
                    <a:pt x="470915" y="496919"/>
                  </a:lnTo>
                  <a:lnTo>
                    <a:pt x="438777" y="526011"/>
                  </a:lnTo>
                  <a:lnTo>
                    <a:pt x="402634" y="549681"/>
                  </a:lnTo>
                  <a:lnTo>
                    <a:pt x="363053" y="567330"/>
                  </a:lnTo>
                  <a:lnTo>
                    <a:pt x="320600" y="578358"/>
                  </a:lnTo>
                  <a:lnTo>
                    <a:pt x="275844" y="582167"/>
                  </a:lnTo>
                  <a:lnTo>
                    <a:pt x="231087" y="578358"/>
                  </a:lnTo>
                  <a:lnTo>
                    <a:pt x="188634" y="567330"/>
                  </a:lnTo>
                  <a:lnTo>
                    <a:pt x="149053" y="549681"/>
                  </a:lnTo>
                  <a:lnTo>
                    <a:pt x="112910" y="526011"/>
                  </a:lnTo>
                  <a:lnTo>
                    <a:pt x="80772" y="496919"/>
                  </a:lnTo>
                  <a:lnTo>
                    <a:pt x="53205" y="463003"/>
                  </a:lnTo>
                  <a:lnTo>
                    <a:pt x="30778" y="424863"/>
                  </a:lnTo>
                  <a:lnTo>
                    <a:pt x="14057" y="383097"/>
                  </a:lnTo>
                  <a:lnTo>
                    <a:pt x="3608" y="338304"/>
                  </a:lnTo>
                  <a:lnTo>
                    <a:pt x="0" y="29108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024117" y="6833996"/>
            <a:ext cx="4613275" cy="1401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45"/>
              </a:spcBef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Confirm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442769" y="5013769"/>
            <a:ext cx="2129155" cy="1442085"/>
            <a:chOff x="8442769" y="5013769"/>
            <a:chExt cx="2129155" cy="1442085"/>
          </a:xfrm>
        </p:grpSpPr>
        <p:sp>
          <p:nvSpPr>
            <p:cNvPr id="37" name="object 37"/>
            <p:cNvSpPr/>
            <p:nvPr/>
          </p:nvSpPr>
          <p:spPr>
            <a:xfrm>
              <a:off x="8447531" y="5625084"/>
              <a:ext cx="996950" cy="826135"/>
            </a:xfrm>
            <a:custGeom>
              <a:avLst/>
              <a:gdLst/>
              <a:ahLst/>
              <a:cxnLst/>
              <a:rect l="l" t="t" r="r" b="b"/>
              <a:pathLst>
                <a:path w="996950" h="826135">
                  <a:moveTo>
                    <a:pt x="0" y="0"/>
                  </a:moveTo>
                  <a:lnTo>
                    <a:pt x="0" y="220217"/>
                  </a:lnTo>
                  <a:lnTo>
                    <a:pt x="996696" y="826007"/>
                  </a:lnTo>
                  <a:lnTo>
                    <a:pt x="996696" y="607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447531" y="5625084"/>
              <a:ext cx="996950" cy="826135"/>
            </a:xfrm>
            <a:custGeom>
              <a:avLst/>
              <a:gdLst/>
              <a:ahLst/>
              <a:cxnLst/>
              <a:rect l="l" t="t" r="r" b="b"/>
              <a:pathLst>
                <a:path w="996950" h="826135">
                  <a:moveTo>
                    <a:pt x="0" y="0"/>
                  </a:moveTo>
                  <a:lnTo>
                    <a:pt x="0" y="220217"/>
                  </a:lnTo>
                  <a:lnTo>
                    <a:pt x="996696" y="826007"/>
                  </a:lnTo>
                  <a:lnTo>
                    <a:pt x="996696" y="6075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444227" y="5625084"/>
              <a:ext cx="993775" cy="826135"/>
            </a:xfrm>
            <a:custGeom>
              <a:avLst/>
              <a:gdLst/>
              <a:ahLst/>
              <a:cxnLst/>
              <a:rect l="l" t="t" r="r" b="b"/>
              <a:pathLst>
                <a:path w="993775" h="826135">
                  <a:moveTo>
                    <a:pt x="993648" y="0"/>
                  </a:moveTo>
                  <a:lnTo>
                    <a:pt x="496062" y="303783"/>
                  </a:lnTo>
                  <a:lnTo>
                    <a:pt x="0" y="607567"/>
                  </a:lnTo>
                  <a:lnTo>
                    <a:pt x="0" y="826007"/>
                  </a:lnTo>
                  <a:lnTo>
                    <a:pt x="993648" y="220217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444227" y="5625084"/>
              <a:ext cx="993775" cy="826135"/>
            </a:xfrm>
            <a:custGeom>
              <a:avLst/>
              <a:gdLst/>
              <a:ahLst/>
              <a:cxnLst/>
              <a:rect l="l" t="t" r="r" b="b"/>
              <a:pathLst>
                <a:path w="993775" h="826135">
                  <a:moveTo>
                    <a:pt x="496062" y="303783"/>
                  </a:moveTo>
                  <a:lnTo>
                    <a:pt x="0" y="607567"/>
                  </a:lnTo>
                  <a:lnTo>
                    <a:pt x="0" y="826007"/>
                  </a:lnTo>
                  <a:lnTo>
                    <a:pt x="993648" y="220217"/>
                  </a:lnTo>
                  <a:lnTo>
                    <a:pt x="993648" y="215011"/>
                  </a:lnTo>
                  <a:lnTo>
                    <a:pt x="993648" y="0"/>
                  </a:lnTo>
                  <a:lnTo>
                    <a:pt x="496062" y="30378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447531" y="5018532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4" y="0"/>
                  </a:moveTo>
                  <a:lnTo>
                    <a:pt x="459232" y="327532"/>
                  </a:lnTo>
                  <a:lnTo>
                    <a:pt x="0" y="607313"/>
                  </a:lnTo>
                  <a:lnTo>
                    <a:pt x="71120" y="649985"/>
                  </a:lnTo>
                  <a:lnTo>
                    <a:pt x="148717" y="697738"/>
                  </a:lnTo>
                  <a:lnTo>
                    <a:pt x="995934" y="1214627"/>
                  </a:lnTo>
                  <a:lnTo>
                    <a:pt x="1492377" y="910970"/>
                  </a:lnTo>
                  <a:lnTo>
                    <a:pt x="1990344" y="607313"/>
                  </a:lnTo>
                  <a:lnTo>
                    <a:pt x="99593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447531" y="5018532"/>
              <a:ext cx="1990725" cy="1214755"/>
            </a:xfrm>
            <a:custGeom>
              <a:avLst/>
              <a:gdLst/>
              <a:ahLst/>
              <a:cxnLst/>
              <a:rect l="l" t="t" r="r" b="b"/>
              <a:pathLst>
                <a:path w="1990725" h="1214754">
                  <a:moveTo>
                    <a:pt x="995934" y="0"/>
                  </a:moveTo>
                  <a:lnTo>
                    <a:pt x="459232" y="327532"/>
                  </a:lnTo>
                  <a:lnTo>
                    <a:pt x="0" y="607313"/>
                  </a:lnTo>
                  <a:lnTo>
                    <a:pt x="71120" y="649985"/>
                  </a:lnTo>
                  <a:lnTo>
                    <a:pt x="148717" y="697738"/>
                  </a:lnTo>
                  <a:lnTo>
                    <a:pt x="995934" y="1214627"/>
                  </a:lnTo>
                  <a:lnTo>
                    <a:pt x="1492377" y="910970"/>
                  </a:lnTo>
                  <a:lnTo>
                    <a:pt x="1990344" y="607313"/>
                  </a:lnTo>
                  <a:lnTo>
                    <a:pt x="995934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005821" y="5363718"/>
              <a:ext cx="553720" cy="584200"/>
            </a:xfrm>
            <a:custGeom>
              <a:avLst/>
              <a:gdLst/>
              <a:ahLst/>
              <a:cxnLst/>
              <a:rect l="l" t="t" r="r" b="b"/>
              <a:pathLst>
                <a:path w="553720" h="584200">
                  <a:moveTo>
                    <a:pt x="276605" y="0"/>
                  </a:moveTo>
                  <a:lnTo>
                    <a:pt x="231735" y="3820"/>
                  </a:lnTo>
                  <a:lnTo>
                    <a:pt x="189171" y="14880"/>
                  </a:lnTo>
                  <a:lnTo>
                    <a:pt x="149482" y="32578"/>
                  </a:lnTo>
                  <a:lnTo>
                    <a:pt x="113239" y="56314"/>
                  </a:lnTo>
                  <a:lnTo>
                    <a:pt x="81010" y="85486"/>
                  </a:lnTo>
                  <a:lnTo>
                    <a:pt x="53364" y="119493"/>
                  </a:lnTo>
                  <a:lnTo>
                    <a:pt x="30871" y="157734"/>
                  </a:lnTo>
                  <a:lnTo>
                    <a:pt x="14100" y="199607"/>
                  </a:lnTo>
                  <a:lnTo>
                    <a:pt x="3619" y="244511"/>
                  </a:lnTo>
                  <a:lnTo>
                    <a:pt x="0" y="291846"/>
                  </a:lnTo>
                  <a:lnTo>
                    <a:pt x="3619" y="339180"/>
                  </a:lnTo>
                  <a:lnTo>
                    <a:pt x="14100" y="384084"/>
                  </a:lnTo>
                  <a:lnTo>
                    <a:pt x="30871" y="425957"/>
                  </a:lnTo>
                  <a:lnTo>
                    <a:pt x="53364" y="464198"/>
                  </a:lnTo>
                  <a:lnTo>
                    <a:pt x="81010" y="498205"/>
                  </a:lnTo>
                  <a:lnTo>
                    <a:pt x="113239" y="527377"/>
                  </a:lnTo>
                  <a:lnTo>
                    <a:pt x="149482" y="551113"/>
                  </a:lnTo>
                  <a:lnTo>
                    <a:pt x="189171" y="568811"/>
                  </a:lnTo>
                  <a:lnTo>
                    <a:pt x="231735" y="579871"/>
                  </a:lnTo>
                  <a:lnTo>
                    <a:pt x="276605" y="583692"/>
                  </a:lnTo>
                  <a:lnTo>
                    <a:pt x="321476" y="579871"/>
                  </a:lnTo>
                  <a:lnTo>
                    <a:pt x="364040" y="568811"/>
                  </a:lnTo>
                  <a:lnTo>
                    <a:pt x="403729" y="551113"/>
                  </a:lnTo>
                  <a:lnTo>
                    <a:pt x="439972" y="527377"/>
                  </a:lnTo>
                  <a:lnTo>
                    <a:pt x="472201" y="498205"/>
                  </a:lnTo>
                  <a:lnTo>
                    <a:pt x="499847" y="464198"/>
                  </a:lnTo>
                  <a:lnTo>
                    <a:pt x="522340" y="425957"/>
                  </a:lnTo>
                  <a:lnTo>
                    <a:pt x="539111" y="384084"/>
                  </a:lnTo>
                  <a:lnTo>
                    <a:pt x="549592" y="339180"/>
                  </a:lnTo>
                  <a:lnTo>
                    <a:pt x="553211" y="291846"/>
                  </a:lnTo>
                  <a:lnTo>
                    <a:pt x="549592" y="244511"/>
                  </a:lnTo>
                  <a:lnTo>
                    <a:pt x="539111" y="199607"/>
                  </a:lnTo>
                  <a:lnTo>
                    <a:pt x="522340" y="157734"/>
                  </a:lnTo>
                  <a:lnTo>
                    <a:pt x="499847" y="119493"/>
                  </a:lnTo>
                  <a:lnTo>
                    <a:pt x="472201" y="85486"/>
                  </a:lnTo>
                  <a:lnTo>
                    <a:pt x="439972" y="56314"/>
                  </a:lnTo>
                  <a:lnTo>
                    <a:pt x="403729" y="32578"/>
                  </a:lnTo>
                  <a:lnTo>
                    <a:pt x="364040" y="14880"/>
                  </a:lnTo>
                  <a:lnTo>
                    <a:pt x="321476" y="3820"/>
                  </a:lnTo>
                  <a:lnTo>
                    <a:pt x="27660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005821" y="5363718"/>
              <a:ext cx="553720" cy="584200"/>
            </a:xfrm>
            <a:custGeom>
              <a:avLst/>
              <a:gdLst/>
              <a:ahLst/>
              <a:cxnLst/>
              <a:rect l="l" t="t" r="r" b="b"/>
              <a:pathLst>
                <a:path w="553720" h="584200">
                  <a:moveTo>
                    <a:pt x="0" y="291846"/>
                  </a:moveTo>
                  <a:lnTo>
                    <a:pt x="3619" y="244511"/>
                  </a:lnTo>
                  <a:lnTo>
                    <a:pt x="14100" y="199607"/>
                  </a:lnTo>
                  <a:lnTo>
                    <a:pt x="30871" y="157734"/>
                  </a:lnTo>
                  <a:lnTo>
                    <a:pt x="53364" y="119493"/>
                  </a:lnTo>
                  <a:lnTo>
                    <a:pt x="81010" y="85486"/>
                  </a:lnTo>
                  <a:lnTo>
                    <a:pt x="113239" y="56314"/>
                  </a:lnTo>
                  <a:lnTo>
                    <a:pt x="149482" y="32578"/>
                  </a:lnTo>
                  <a:lnTo>
                    <a:pt x="189171" y="14880"/>
                  </a:lnTo>
                  <a:lnTo>
                    <a:pt x="231735" y="3820"/>
                  </a:lnTo>
                  <a:lnTo>
                    <a:pt x="276605" y="0"/>
                  </a:lnTo>
                  <a:lnTo>
                    <a:pt x="321476" y="3820"/>
                  </a:lnTo>
                  <a:lnTo>
                    <a:pt x="364040" y="14880"/>
                  </a:lnTo>
                  <a:lnTo>
                    <a:pt x="403729" y="32578"/>
                  </a:lnTo>
                  <a:lnTo>
                    <a:pt x="439972" y="56314"/>
                  </a:lnTo>
                  <a:lnTo>
                    <a:pt x="472201" y="85486"/>
                  </a:lnTo>
                  <a:lnTo>
                    <a:pt x="499847" y="119493"/>
                  </a:lnTo>
                  <a:lnTo>
                    <a:pt x="522340" y="157734"/>
                  </a:lnTo>
                  <a:lnTo>
                    <a:pt x="539111" y="199607"/>
                  </a:lnTo>
                  <a:lnTo>
                    <a:pt x="549592" y="244511"/>
                  </a:lnTo>
                  <a:lnTo>
                    <a:pt x="553211" y="291846"/>
                  </a:lnTo>
                  <a:lnTo>
                    <a:pt x="549592" y="339180"/>
                  </a:lnTo>
                  <a:lnTo>
                    <a:pt x="539111" y="384084"/>
                  </a:lnTo>
                  <a:lnTo>
                    <a:pt x="522340" y="425957"/>
                  </a:lnTo>
                  <a:lnTo>
                    <a:pt x="499847" y="464198"/>
                  </a:lnTo>
                  <a:lnTo>
                    <a:pt x="472201" y="498205"/>
                  </a:lnTo>
                  <a:lnTo>
                    <a:pt x="439972" y="527377"/>
                  </a:lnTo>
                  <a:lnTo>
                    <a:pt x="403729" y="551113"/>
                  </a:lnTo>
                  <a:lnTo>
                    <a:pt x="364040" y="568811"/>
                  </a:lnTo>
                  <a:lnTo>
                    <a:pt x="321476" y="579871"/>
                  </a:lnTo>
                  <a:lnTo>
                    <a:pt x="276605" y="583692"/>
                  </a:lnTo>
                  <a:lnTo>
                    <a:pt x="231735" y="579871"/>
                  </a:lnTo>
                  <a:lnTo>
                    <a:pt x="189171" y="568811"/>
                  </a:lnTo>
                  <a:lnTo>
                    <a:pt x="149482" y="551113"/>
                  </a:lnTo>
                  <a:lnTo>
                    <a:pt x="113239" y="527377"/>
                  </a:lnTo>
                  <a:lnTo>
                    <a:pt x="81010" y="498205"/>
                  </a:lnTo>
                  <a:lnTo>
                    <a:pt x="53364" y="464198"/>
                  </a:lnTo>
                  <a:lnTo>
                    <a:pt x="30871" y="425957"/>
                  </a:lnTo>
                  <a:lnTo>
                    <a:pt x="14100" y="384084"/>
                  </a:lnTo>
                  <a:lnTo>
                    <a:pt x="3619" y="339180"/>
                  </a:lnTo>
                  <a:lnTo>
                    <a:pt x="0" y="2918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0111485" y="5459729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7896" y="306451"/>
            <a:ext cx="5219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Address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5251" y="1882292"/>
            <a:ext cx="119824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66239" marR="5080" indent="-1654175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NAT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stands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Translation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free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addresses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who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needed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shown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214368" y="3136899"/>
            <a:ext cx="8121650" cy="4952365"/>
          </a:xfrm>
          <a:custGeom>
            <a:avLst/>
            <a:gdLst/>
            <a:ahLst/>
            <a:cxnLst/>
            <a:rect l="l" t="t" r="r" b="b"/>
            <a:pathLst>
              <a:path w="8121650" h="4952365">
                <a:moveTo>
                  <a:pt x="2913888" y="4466971"/>
                </a:moveTo>
                <a:lnTo>
                  <a:pt x="2896362" y="4444365"/>
                </a:lnTo>
                <a:lnTo>
                  <a:pt x="2816733" y="4506087"/>
                </a:lnTo>
                <a:lnTo>
                  <a:pt x="2734564" y="4563364"/>
                </a:lnTo>
                <a:lnTo>
                  <a:pt x="2650236" y="4616450"/>
                </a:lnTo>
                <a:lnTo>
                  <a:pt x="2563876" y="4665472"/>
                </a:lnTo>
                <a:lnTo>
                  <a:pt x="2475484" y="4710049"/>
                </a:lnTo>
                <a:lnTo>
                  <a:pt x="2385428" y="4750409"/>
                </a:lnTo>
                <a:lnTo>
                  <a:pt x="2293874" y="4786477"/>
                </a:lnTo>
                <a:lnTo>
                  <a:pt x="2200783" y="4818392"/>
                </a:lnTo>
                <a:lnTo>
                  <a:pt x="2106676" y="4846129"/>
                </a:lnTo>
                <a:lnTo>
                  <a:pt x="2011299" y="4869523"/>
                </a:lnTo>
                <a:lnTo>
                  <a:pt x="1915287" y="4888750"/>
                </a:lnTo>
                <a:lnTo>
                  <a:pt x="1818386" y="4903813"/>
                </a:lnTo>
                <a:lnTo>
                  <a:pt x="1721231" y="4914709"/>
                </a:lnTo>
                <a:lnTo>
                  <a:pt x="1623568" y="4921351"/>
                </a:lnTo>
                <a:lnTo>
                  <a:pt x="1525778" y="4923726"/>
                </a:lnTo>
                <a:lnTo>
                  <a:pt x="1427988" y="4922037"/>
                </a:lnTo>
                <a:lnTo>
                  <a:pt x="1330452" y="4916182"/>
                </a:lnTo>
                <a:lnTo>
                  <a:pt x="1233297" y="4906073"/>
                </a:lnTo>
                <a:lnTo>
                  <a:pt x="1136650" y="4891887"/>
                </a:lnTo>
                <a:lnTo>
                  <a:pt x="1040765" y="4873536"/>
                </a:lnTo>
                <a:lnTo>
                  <a:pt x="945769" y="4851019"/>
                </a:lnTo>
                <a:lnTo>
                  <a:pt x="851916" y="4824349"/>
                </a:lnTo>
                <a:lnTo>
                  <a:pt x="759206" y="4793602"/>
                </a:lnTo>
                <a:lnTo>
                  <a:pt x="667893" y="4758702"/>
                </a:lnTo>
                <a:lnTo>
                  <a:pt x="578358" y="4719701"/>
                </a:lnTo>
                <a:lnTo>
                  <a:pt x="490474" y="4676521"/>
                </a:lnTo>
                <a:lnTo>
                  <a:pt x="404495" y="4629277"/>
                </a:lnTo>
                <a:lnTo>
                  <a:pt x="320675" y="4577969"/>
                </a:lnTo>
                <a:lnTo>
                  <a:pt x="239268" y="4522597"/>
                </a:lnTo>
                <a:lnTo>
                  <a:pt x="160147" y="4463161"/>
                </a:lnTo>
                <a:lnTo>
                  <a:pt x="83820" y="4399661"/>
                </a:lnTo>
                <a:lnTo>
                  <a:pt x="58839" y="4376674"/>
                </a:lnTo>
                <a:lnTo>
                  <a:pt x="85420" y="4370209"/>
                </a:lnTo>
                <a:lnTo>
                  <a:pt x="92202" y="4368546"/>
                </a:lnTo>
                <a:lnTo>
                  <a:pt x="0" y="4342003"/>
                </a:lnTo>
                <a:lnTo>
                  <a:pt x="34163" y="4431665"/>
                </a:lnTo>
                <a:lnTo>
                  <a:pt x="39497" y="4397692"/>
                </a:lnTo>
                <a:lnTo>
                  <a:pt x="64516" y="4420616"/>
                </a:lnTo>
                <a:lnTo>
                  <a:pt x="141859" y="4485132"/>
                </a:lnTo>
                <a:lnTo>
                  <a:pt x="222123" y="4545457"/>
                </a:lnTo>
                <a:lnTo>
                  <a:pt x="304673" y="4601591"/>
                </a:lnTo>
                <a:lnTo>
                  <a:pt x="389636" y="4653661"/>
                </a:lnTo>
                <a:lnTo>
                  <a:pt x="476631" y="4701540"/>
                </a:lnTo>
                <a:lnTo>
                  <a:pt x="565785" y="4745291"/>
                </a:lnTo>
                <a:lnTo>
                  <a:pt x="656590" y="4784903"/>
                </a:lnTo>
                <a:lnTo>
                  <a:pt x="748919" y="4820297"/>
                </a:lnTo>
                <a:lnTo>
                  <a:pt x="842899" y="4851463"/>
                </a:lnTo>
                <a:lnTo>
                  <a:pt x="938022" y="4878514"/>
                </a:lnTo>
                <a:lnTo>
                  <a:pt x="1034288" y="4901336"/>
                </a:lnTo>
                <a:lnTo>
                  <a:pt x="1131316" y="4919942"/>
                </a:lnTo>
                <a:lnTo>
                  <a:pt x="1229233" y="4934343"/>
                </a:lnTo>
                <a:lnTo>
                  <a:pt x="1327531" y="4944605"/>
                </a:lnTo>
                <a:lnTo>
                  <a:pt x="1426337" y="4950561"/>
                </a:lnTo>
                <a:lnTo>
                  <a:pt x="1525270" y="4952301"/>
                </a:lnTo>
                <a:lnTo>
                  <a:pt x="1624203" y="4949914"/>
                </a:lnTo>
                <a:lnTo>
                  <a:pt x="1723136" y="4943221"/>
                </a:lnTo>
                <a:lnTo>
                  <a:pt x="1821561" y="4932210"/>
                </a:lnTo>
                <a:lnTo>
                  <a:pt x="1876183" y="4923726"/>
                </a:lnTo>
                <a:lnTo>
                  <a:pt x="1919605" y="4916983"/>
                </a:lnTo>
                <a:lnTo>
                  <a:pt x="2016887" y="4897539"/>
                </a:lnTo>
                <a:lnTo>
                  <a:pt x="2113407" y="4873879"/>
                </a:lnTo>
                <a:lnTo>
                  <a:pt x="2208911" y="4845799"/>
                </a:lnTo>
                <a:lnTo>
                  <a:pt x="2303005" y="4813516"/>
                </a:lnTo>
                <a:lnTo>
                  <a:pt x="2395855" y="4777003"/>
                </a:lnTo>
                <a:lnTo>
                  <a:pt x="2487168" y="4736084"/>
                </a:lnTo>
                <a:lnTo>
                  <a:pt x="2576703" y="4690872"/>
                </a:lnTo>
                <a:lnTo>
                  <a:pt x="2664333" y="4641342"/>
                </a:lnTo>
                <a:lnTo>
                  <a:pt x="2749804" y="4587621"/>
                </a:lnTo>
                <a:lnTo>
                  <a:pt x="2833116" y="4529455"/>
                </a:lnTo>
                <a:lnTo>
                  <a:pt x="2913888" y="4466971"/>
                </a:lnTo>
                <a:close/>
              </a:path>
              <a:path w="8121650" h="4952365">
                <a:moveTo>
                  <a:pt x="3669157" y="1906905"/>
                </a:moveTo>
                <a:lnTo>
                  <a:pt x="3668141" y="1848993"/>
                </a:lnTo>
                <a:lnTo>
                  <a:pt x="3665093" y="1791208"/>
                </a:lnTo>
                <a:lnTo>
                  <a:pt x="3660267" y="1733804"/>
                </a:lnTo>
                <a:lnTo>
                  <a:pt x="3653536" y="1676654"/>
                </a:lnTo>
                <a:lnTo>
                  <a:pt x="3644900" y="1619631"/>
                </a:lnTo>
                <a:lnTo>
                  <a:pt x="3634359" y="1563116"/>
                </a:lnTo>
                <a:lnTo>
                  <a:pt x="3622040" y="1506855"/>
                </a:lnTo>
                <a:lnTo>
                  <a:pt x="3607816" y="1451102"/>
                </a:lnTo>
                <a:lnTo>
                  <a:pt x="3591814" y="1395730"/>
                </a:lnTo>
                <a:lnTo>
                  <a:pt x="3573907" y="1340866"/>
                </a:lnTo>
                <a:lnTo>
                  <a:pt x="3554349" y="1286510"/>
                </a:lnTo>
                <a:lnTo>
                  <a:pt x="3532886" y="1232662"/>
                </a:lnTo>
                <a:lnTo>
                  <a:pt x="3509772" y="1179449"/>
                </a:lnTo>
                <a:lnTo>
                  <a:pt x="3484880" y="1126871"/>
                </a:lnTo>
                <a:lnTo>
                  <a:pt x="3458337" y="1075055"/>
                </a:lnTo>
                <a:lnTo>
                  <a:pt x="3430016" y="1023874"/>
                </a:lnTo>
                <a:lnTo>
                  <a:pt x="3399917" y="973455"/>
                </a:lnTo>
                <a:lnTo>
                  <a:pt x="3368167" y="923798"/>
                </a:lnTo>
                <a:lnTo>
                  <a:pt x="3334766" y="875030"/>
                </a:lnTo>
                <a:lnTo>
                  <a:pt x="3299714" y="827024"/>
                </a:lnTo>
                <a:lnTo>
                  <a:pt x="3263011" y="780034"/>
                </a:lnTo>
                <a:lnTo>
                  <a:pt x="3224657" y="733806"/>
                </a:lnTo>
                <a:lnTo>
                  <a:pt x="3184779" y="688594"/>
                </a:lnTo>
                <a:lnTo>
                  <a:pt x="3143123" y="644525"/>
                </a:lnTo>
                <a:lnTo>
                  <a:pt x="3100070" y="601472"/>
                </a:lnTo>
                <a:lnTo>
                  <a:pt x="3055239" y="559308"/>
                </a:lnTo>
                <a:lnTo>
                  <a:pt x="3008884" y="518414"/>
                </a:lnTo>
                <a:lnTo>
                  <a:pt x="2928366" y="452882"/>
                </a:lnTo>
                <a:lnTo>
                  <a:pt x="2845308" y="391795"/>
                </a:lnTo>
                <a:lnTo>
                  <a:pt x="2759837" y="335153"/>
                </a:lnTo>
                <a:lnTo>
                  <a:pt x="2671953" y="282956"/>
                </a:lnTo>
                <a:lnTo>
                  <a:pt x="2582164" y="235331"/>
                </a:lnTo>
                <a:lnTo>
                  <a:pt x="2490216" y="191897"/>
                </a:lnTo>
                <a:lnTo>
                  <a:pt x="2396731" y="152908"/>
                </a:lnTo>
                <a:lnTo>
                  <a:pt x="2301748" y="118491"/>
                </a:lnTo>
                <a:lnTo>
                  <a:pt x="2205355" y="88392"/>
                </a:lnTo>
                <a:lnTo>
                  <a:pt x="2107819" y="62738"/>
                </a:lnTo>
                <a:lnTo>
                  <a:pt x="2009394" y="41402"/>
                </a:lnTo>
                <a:lnTo>
                  <a:pt x="1933968" y="28575"/>
                </a:lnTo>
                <a:lnTo>
                  <a:pt x="1910080" y="24511"/>
                </a:lnTo>
                <a:lnTo>
                  <a:pt x="1810258" y="11938"/>
                </a:lnTo>
                <a:lnTo>
                  <a:pt x="1709928" y="3810"/>
                </a:lnTo>
                <a:lnTo>
                  <a:pt x="1609471" y="0"/>
                </a:lnTo>
                <a:lnTo>
                  <a:pt x="1508887" y="508"/>
                </a:lnTo>
                <a:lnTo>
                  <a:pt x="1408430" y="5588"/>
                </a:lnTo>
                <a:lnTo>
                  <a:pt x="1308354" y="14859"/>
                </a:lnTo>
                <a:lnTo>
                  <a:pt x="1208786" y="28448"/>
                </a:lnTo>
                <a:lnTo>
                  <a:pt x="1109980" y="46482"/>
                </a:lnTo>
                <a:lnTo>
                  <a:pt x="1012063" y="68834"/>
                </a:lnTo>
                <a:lnTo>
                  <a:pt x="915162" y="95631"/>
                </a:lnTo>
                <a:lnTo>
                  <a:pt x="819404" y="126619"/>
                </a:lnTo>
                <a:lnTo>
                  <a:pt x="725170" y="162052"/>
                </a:lnTo>
                <a:lnTo>
                  <a:pt x="632587" y="201676"/>
                </a:lnTo>
                <a:lnTo>
                  <a:pt x="541909" y="245745"/>
                </a:lnTo>
                <a:lnTo>
                  <a:pt x="453136" y="294132"/>
                </a:lnTo>
                <a:lnTo>
                  <a:pt x="366522" y="346710"/>
                </a:lnTo>
                <a:lnTo>
                  <a:pt x="282321" y="403606"/>
                </a:lnTo>
                <a:lnTo>
                  <a:pt x="200660" y="464947"/>
                </a:lnTo>
                <a:lnTo>
                  <a:pt x="121793" y="530479"/>
                </a:lnTo>
                <a:lnTo>
                  <a:pt x="95377" y="554685"/>
                </a:lnTo>
                <a:lnTo>
                  <a:pt x="90043" y="520700"/>
                </a:lnTo>
                <a:lnTo>
                  <a:pt x="56007" y="610362"/>
                </a:lnTo>
                <a:lnTo>
                  <a:pt x="148082" y="583819"/>
                </a:lnTo>
                <a:lnTo>
                  <a:pt x="141300" y="582168"/>
                </a:lnTo>
                <a:lnTo>
                  <a:pt x="114744" y="575703"/>
                </a:lnTo>
                <a:lnTo>
                  <a:pt x="141097" y="551561"/>
                </a:lnTo>
                <a:lnTo>
                  <a:pt x="218948" y="486918"/>
                </a:lnTo>
                <a:lnTo>
                  <a:pt x="299466" y="426466"/>
                </a:lnTo>
                <a:lnTo>
                  <a:pt x="382524" y="370332"/>
                </a:lnTo>
                <a:lnTo>
                  <a:pt x="467868" y="318516"/>
                </a:lnTo>
                <a:lnTo>
                  <a:pt x="555498" y="270891"/>
                </a:lnTo>
                <a:lnTo>
                  <a:pt x="645033" y="227457"/>
                </a:lnTo>
                <a:lnTo>
                  <a:pt x="736473" y="188214"/>
                </a:lnTo>
                <a:lnTo>
                  <a:pt x="829437" y="153416"/>
                </a:lnTo>
                <a:lnTo>
                  <a:pt x="923925" y="122809"/>
                </a:lnTo>
                <a:lnTo>
                  <a:pt x="1019556" y="96393"/>
                </a:lnTo>
                <a:lnTo>
                  <a:pt x="1116330" y="74422"/>
                </a:lnTo>
                <a:lnTo>
                  <a:pt x="1213866" y="56642"/>
                </a:lnTo>
                <a:lnTo>
                  <a:pt x="1312291" y="43180"/>
                </a:lnTo>
                <a:lnTo>
                  <a:pt x="1411097" y="34036"/>
                </a:lnTo>
                <a:lnTo>
                  <a:pt x="1510284" y="29083"/>
                </a:lnTo>
                <a:lnTo>
                  <a:pt x="1619427" y="28956"/>
                </a:lnTo>
                <a:lnTo>
                  <a:pt x="1708912" y="32385"/>
                </a:lnTo>
                <a:lnTo>
                  <a:pt x="1807845" y="40386"/>
                </a:lnTo>
                <a:lnTo>
                  <a:pt x="1906524" y="52832"/>
                </a:lnTo>
                <a:lnTo>
                  <a:pt x="2004568" y="69596"/>
                </a:lnTo>
                <a:lnTo>
                  <a:pt x="2101723" y="90551"/>
                </a:lnTo>
                <a:lnTo>
                  <a:pt x="2197989" y="115951"/>
                </a:lnTo>
                <a:lnTo>
                  <a:pt x="2293226" y="145669"/>
                </a:lnTo>
                <a:lnTo>
                  <a:pt x="2386952" y="179832"/>
                </a:lnTo>
                <a:lnTo>
                  <a:pt x="2479294" y="218186"/>
                </a:lnTo>
                <a:lnTo>
                  <a:pt x="2569845" y="261112"/>
                </a:lnTo>
                <a:lnTo>
                  <a:pt x="2658491" y="308229"/>
                </a:lnTo>
                <a:lnTo>
                  <a:pt x="2745232" y="359664"/>
                </a:lnTo>
                <a:lnTo>
                  <a:pt x="2829560" y="415671"/>
                </a:lnTo>
                <a:lnTo>
                  <a:pt x="2911475" y="475869"/>
                </a:lnTo>
                <a:lnTo>
                  <a:pt x="2990850" y="540512"/>
                </a:lnTo>
                <a:lnTo>
                  <a:pt x="3036316" y="580771"/>
                </a:lnTo>
                <a:lnTo>
                  <a:pt x="3080512" y="622300"/>
                </a:lnTo>
                <a:lnTo>
                  <a:pt x="3122930" y="664718"/>
                </a:lnTo>
                <a:lnTo>
                  <a:pt x="3163951" y="708279"/>
                </a:lnTo>
                <a:lnTo>
                  <a:pt x="3203321" y="752729"/>
                </a:lnTo>
                <a:lnTo>
                  <a:pt x="3241040" y="798195"/>
                </a:lnTo>
                <a:lnTo>
                  <a:pt x="3277235" y="844550"/>
                </a:lnTo>
                <a:lnTo>
                  <a:pt x="3311652" y="891794"/>
                </a:lnTo>
                <a:lnTo>
                  <a:pt x="3344545" y="939927"/>
                </a:lnTo>
                <a:lnTo>
                  <a:pt x="3375914" y="988822"/>
                </a:lnTo>
                <a:lnTo>
                  <a:pt x="3405505" y="1038479"/>
                </a:lnTo>
                <a:lnTo>
                  <a:pt x="3433318" y="1088771"/>
                </a:lnTo>
                <a:lnTo>
                  <a:pt x="3459480" y="1139952"/>
                </a:lnTo>
                <a:lnTo>
                  <a:pt x="3483991" y="1191641"/>
                </a:lnTo>
                <a:lnTo>
                  <a:pt x="3506724" y="1244092"/>
                </a:lnTo>
                <a:lnTo>
                  <a:pt x="3527806" y="1297051"/>
                </a:lnTo>
                <a:lnTo>
                  <a:pt x="3547110" y="1350518"/>
                </a:lnTo>
                <a:lnTo>
                  <a:pt x="3564636" y="1404620"/>
                </a:lnTo>
                <a:lnTo>
                  <a:pt x="3580257" y="1458976"/>
                </a:lnTo>
                <a:lnTo>
                  <a:pt x="3594227" y="1513840"/>
                </a:lnTo>
                <a:lnTo>
                  <a:pt x="3606419" y="1569212"/>
                </a:lnTo>
                <a:lnTo>
                  <a:pt x="3616706" y="1624838"/>
                </a:lnTo>
                <a:lnTo>
                  <a:pt x="3625215" y="1680845"/>
                </a:lnTo>
                <a:lnTo>
                  <a:pt x="3631819" y="1737233"/>
                </a:lnTo>
                <a:lnTo>
                  <a:pt x="3636645" y="1793748"/>
                </a:lnTo>
                <a:lnTo>
                  <a:pt x="3639566" y="1850517"/>
                </a:lnTo>
                <a:lnTo>
                  <a:pt x="3640582" y="1907413"/>
                </a:lnTo>
                <a:lnTo>
                  <a:pt x="3639820" y="1964436"/>
                </a:lnTo>
                <a:lnTo>
                  <a:pt x="3636899" y="2021713"/>
                </a:lnTo>
                <a:lnTo>
                  <a:pt x="3632327" y="2078990"/>
                </a:lnTo>
                <a:lnTo>
                  <a:pt x="3625596" y="2136140"/>
                </a:lnTo>
                <a:lnTo>
                  <a:pt x="3616960" y="2193544"/>
                </a:lnTo>
                <a:lnTo>
                  <a:pt x="3645154" y="2197735"/>
                </a:lnTo>
                <a:lnTo>
                  <a:pt x="3653917" y="2139569"/>
                </a:lnTo>
                <a:lnTo>
                  <a:pt x="3660775" y="2081276"/>
                </a:lnTo>
                <a:lnTo>
                  <a:pt x="3665474" y="2023110"/>
                </a:lnTo>
                <a:lnTo>
                  <a:pt x="3668268" y="1964944"/>
                </a:lnTo>
                <a:lnTo>
                  <a:pt x="3669157" y="1906905"/>
                </a:lnTo>
                <a:close/>
              </a:path>
              <a:path w="8121650" h="4952365">
                <a:moveTo>
                  <a:pt x="8088630" y="1913128"/>
                </a:moveTo>
                <a:lnTo>
                  <a:pt x="8070596" y="1868170"/>
                </a:lnTo>
                <a:lnTo>
                  <a:pt x="8047990" y="1824355"/>
                </a:lnTo>
                <a:lnTo>
                  <a:pt x="8020812" y="1781302"/>
                </a:lnTo>
                <a:lnTo>
                  <a:pt x="7989443" y="1739646"/>
                </a:lnTo>
                <a:lnTo>
                  <a:pt x="7954010" y="1698752"/>
                </a:lnTo>
                <a:lnTo>
                  <a:pt x="7914513" y="1659255"/>
                </a:lnTo>
                <a:lnTo>
                  <a:pt x="7871206" y="1620774"/>
                </a:lnTo>
                <a:lnTo>
                  <a:pt x="7824216" y="1583436"/>
                </a:lnTo>
                <a:lnTo>
                  <a:pt x="7773543" y="1547368"/>
                </a:lnTo>
                <a:lnTo>
                  <a:pt x="7719314" y="1512570"/>
                </a:lnTo>
                <a:lnTo>
                  <a:pt x="7661783" y="1479042"/>
                </a:lnTo>
                <a:lnTo>
                  <a:pt x="7601077" y="1446911"/>
                </a:lnTo>
                <a:lnTo>
                  <a:pt x="7537196" y="1416050"/>
                </a:lnTo>
                <a:lnTo>
                  <a:pt x="7470267" y="1386586"/>
                </a:lnTo>
                <a:lnTo>
                  <a:pt x="7400544" y="1358646"/>
                </a:lnTo>
                <a:lnTo>
                  <a:pt x="7328027" y="1332103"/>
                </a:lnTo>
                <a:lnTo>
                  <a:pt x="7252970" y="1307084"/>
                </a:lnTo>
                <a:lnTo>
                  <a:pt x="7175373" y="1283716"/>
                </a:lnTo>
                <a:lnTo>
                  <a:pt x="7095363" y="1261872"/>
                </a:lnTo>
                <a:lnTo>
                  <a:pt x="7013194" y="1241552"/>
                </a:lnTo>
                <a:lnTo>
                  <a:pt x="6928866" y="1223137"/>
                </a:lnTo>
                <a:lnTo>
                  <a:pt x="6842379" y="1206373"/>
                </a:lnTo>
                <a:lnTo>
                  <a:pt x="6754241" y="1191387"/>
                </a:lnTo>
                <a:lnTo>
                  <a:pt x="6664198" y="1178179"/>
                </a:lnTo>
                <a:lnTo>
                  <a:pt x="6582804" y="1168146"/>
                </a:lnTo>
                <a:lnTo>
                  <a:pt x="6572504" y="1166876"/>
                </a:lnTo>
                <a:lnTo>
                  <a:pt x="6479286" y="1157351"/>
                </a:lnTo>
                <a:lnTo>
                  <a:pt x="6384798" y="1149985"/>
                </a:lnTo>
                <a:lnTo>
                  <a:pt x="6289040" y="1144524"/>
                </a:lnTo>
                <a:lnTo>
                  <a:pt x="6192139" y="1140968"/>
                </a:lnTo>
                <a:lnTo>
                  <a:pt x="6094095" y="1139571"/>
                </a:lnTo>
                <a:lnTo>
                  <a:pt x="5995289" y="1140460"/>
                </a:lnTo>
                <a:lnTo>
                  <a:pt x="5895721" y="1143254"/>
                </a:lnTo>
                <a:lnTo>
                  <a:pt x="5791962" y="1148588"/>
                </a:lnTo>
                <a:lnTo>
                  <a:pt x="5689981" y="1156208"/>
                </a:lnTo>
                <a:lnTo>
                  <a:pt x="5590159" y="1165987"/>
                </a:lnTo>
                <a:lnTo>
                  <a:pt x="5492242" y="1177925"/>
                </a:lnTo>
                <a:lnTo>
                  <a:pt x="5396484" y="1191895"/>
                </a:lnTo>
                <a:lnTo>
                  <a:pt x="5303012" y="1207897"/>
                </a:lnTo>
                <a:lnTo>
                  <a:pt x="5211953" y="1225804"/>
                </a:lnTo>
                <a:lnTo>
                  <a:pt x="5123434" y="1245743"/>
                </a:lnTo>
                <a:lnTo>
                  <a:pt x="5037455" y="1267333"/>
                </a:lnTo>
                <a:lnTo>
                  <a:pt x="4954270" y="1290701"/>
                </a:lnTo>
                <a:lnTo>
                  <a:pt x="4873879" y="1315847"/>
                </a:lnTo>
                <a:lnTo>
                  <a:pt x="4796409" y="1342644"/>
                </a:lnTo>
                <a:lnTo>
                  <a:pt x="4722114" y="1370965"/>
                </a:lnTo>
                <a:lnTo>
                  <a:pt x="4650994" y="1400937"/>
                </a:lnTo>
                <a:lnTo>
                  <a:pt x="4583049" y="1432306"/>
                </a:lnTo>
                <a:lnTo>
                  <a:pt x="4518660" y="1465072"/>
                </a:lnTo>
                <a:lnTo>
                  <a:pt x="4457700" y="1499235"/>
                </a:lnTo>
                <a:lnTo>
                  <a:pt x="4400423" y="1534795"/>
                </a:lnTo>
                <a:lnTo>
                  <a:pt x="4346829" y="1571498"/>
                </a:lnTo>
                <a:lnTo>
                  <a:pt x="4297172" y="1609471"/>
                </a:lnTo>
                <a:lnTo>
                  <a:pt x="4251579" y="1648587"/>
                </a:lnTo>
                <a:lnTo>
                  <a:pt x="4210050" y="1688719"/>
                </a:lnTo>
                <a:lnTo>
                  <a:pt x="4172712" y="1729994"/>
                </a:lnTo>
                <a:lnTo>
                  <a:pt x="4139565" y="1772285"/>
                </a:lnTo>
                <a:lnTo>
                  <a:pt x="4111117" y="1815719"/>
                </a:lnTo>
                <a:lnTo>
                  <a:pt x="4087368" y="1859915"/>
                </a:lnTo>
                <a:lnTo>
                  <a:pt x="4068318" y="1904873"/>
                </a:lnTo>
                <a:lnTo>
                  <a:pt x="4056837" y="1942223"/>
                </a:lnTo>
                <a:lnTo>
                  <a:pt x="4056837" y="2079307"/>
                </a:lnTo>
                <a:lnTo>
                  <a:pt x="4056634" y="2079320"/>
                </a:lnTo>
                <a:lnTo>
                  <a:pt x="4056837" y="2079307"/>
                </a:lnTo>
                <a:lnTo>
                  <a:pt x="4056837" y="1942223"/>
                </a:lnTo>
                <a:lnTo>
                  <a:pt x="4054221" y="1950720"/>
                </a:lnTo>
                <a:lnTo>
                  <a:pt x="4045204" y="1997202"/>
                </a:lnTo>
                <a:lnTo>
                  <a:pt x="4041457" y="2043430"/>
                </a:lnTo>
                <a:lnTo>
                  <a:pt x="4041432" y="2045716"/>
                </a:lnTo>
                <a:lnTo>
                  <a:pt x="4042181" y="2072068"/>
                </a:lnTo>
                <a:lnTo>
                  <a:pt x="4010660" y="2056257"/>
                </a:lnTo>
                <a:lnTo>
                  <a:pt x="4063746" y="2136013"/>
                </a:lnTo>
                <a:lnTo>
                  <a:pt x="4083685" y="2079752"/>
                </a:lnTo>
                <a:lnTo>
                  <a:pt x="4083812" y="2079371"/>
                </a:lnTo>
                <a:lnTo>
                  <a:pt x="4095750" y="2045716"/>
                </a:lnTo>
                <a:lnTo>
                  <a:pt x="4070604" y="2067420"/>
                </a:lnTo>
                <a:lnTo>
                  <a:pt x="4069842" y="2043430"/>
                </a:lnTo>
                <a:lnTo>
                  <a:pt x="4073652" y="1999615"/>
                </a:lnTo>
                <a:lnTo>
                  <a:pt x="4082161" y="1956181"/>
                </a:lnTo>
                <a:lnTo>
                  <a:pt x="4095496" y="1913382"/>
                </a:lnTo>
                <a:lnTo>
                  <a:pt x="4113657" y="1870964"/>
                </a:lnTo>
                <a:lnTo>
                  <a:pt x="4136263" y="1829308"/>
                </a:lnTo>
                <a:lnTo>
                  <a:pt x="4163441" y="1788033"/>
                </a:lnTo>
                <a:lnTo>
                  <a:pt x="4195191" y="1747647"/>
                </a:lnTo>
                <a:lnTo>
                  <a:pt x="4231132" y="1708023"/>
                </a:lnTo>
                <a:lnTo>
                  <a:pt x="4271391" y="1669161"/>
                </a:lnTo>
                <a:lnTo>
                  <a:pt x="4315841" y="1631061"/>
                </a:lnTo>
                <a:lnTo>
                  <a:pt x="4364228" y="1594231"/>
                </a:lnTo>
                <a:lnTo>
                  <a:pt x="4416552" y="1558290"/>
                </a:lnTo>
                <a:lnTo>
                  <a:pt x="4472686" y="1523492"/>
                </a:lnTo>
                <a:lnTo>
                  <a:pt x="4532503" y="1490091"/>
                </a:lnTo>
                <a:lnTo>
                  <a:pt x="4596130" y="1457706"/>
                </a:lnTo>
                <a:lnTo>
                  <a:pt x="4662932" y="1426845"/>
                </a:lnTo>
                <a:lnTo>
                  <a:pt x="4733163" y="1397254"/>
                </a:lnTo>
                <a:lnTo>
                  <a:pt x="4806569" y="1369314"/>
                </a:lnTo>
                <a:lnTo>
                  <a:pt x="4883150" y="1342898"/>
                </a:lnTo>
                <a:lnTo>
                  <a:pt x="4962779" y="1318006"/>
                </a:lnTo>
                <a:lnTo>
                  <a:pt x="5045075" y="1294892"/>
                </a:lnTo>
                <a:lnTo>
                  <a:pt x="5130419" y="1273429"/>
                </a:lnTo>
                <a:lnTo>
                  <a:pt x="5218176" y="1253744"/>
                </a:lnTo>
                <a:lnTo>
                  <a:pt x="5308473" y="1235964"/>
                </a:lnTo>
                <a:lnTo>
                  <a:pt x="5401310" y="1219962"/>
                </a:lnTo>
                <a:lnTo>
                  <a:pt x="5496306" y="1206119"/>
                </a:lnTo>
                <a:lnTo>
                  <a:pt x="5593588" y="1194435"/>
                </a:lnTo>
                <a:lnTo>
                  <a:pt x="5692902" y="1184656"/>
                </a:lnTo>
                <a:lnTo>
                  <a:pt x="5794121" y="1177163"/>
                </a:lnTo>
                <a:lnTo>
                  <a:pt x="5897118" y="1171829"/>
                </a:lnTo>
                <a:lnTo>
                  <a:pt x="5996051" y="1168908"/>
                </a:lnTo>
                <a:lnTo>
                  <a:pt x="6134849" y="1168730"/>
                </a:lnTo>
                <a:lnTo>
                  <a:pt x="6191631" y="1169543"/>
                </a:lnTo>
                <a:lnTo>
                  <a:pt x="6288024" y="1173099"/>
                </a:lnTo>
                <a:lnTo>
                  <a:pt x="6383147" y="1178433"/>
                </a:lnTo>
                <a:lnTo>
                  <a:pt x="6477127" y="1185926"/>
                </a:lnTo>
                <a:lnTo>
                  <a:pt x="6569583" y="1195324"/>
                </a:lnTo>
                <a:lnTo>
                  <a:pt x="6660642" y="1206627"/>
                </a:lnTo>
                <a:lnTo>
                  <a:pt x="6750050" y="1219708"/>
                </a:lnTo>
                <a:lnTo>
                  <a:pt x="6837680" y="1234440"/>
                </a:lnTo>
                <a:lnTo>
                  <a:pt x="6923278" y="1251204"/>
                </a:lnTo>
                <a:lnTo>
                  <a:pt x="7006971" y="1269492"/>
                </a:lnTo>
                <a:lnTo>
                  <a:pt x="7088632" y="1289558"/>
                </a:lnTo>
                <a:lnTo>
                  <a:pt x="7167880" y="1311275"/>
                </a:lnTo>
                <a:lnTo>
                  <a:pt x="7244715" y="1334516"/>
                </a:lnTo>
                <a:lnTo>
                  <a:pt x="7319010" y="1359154"/>
                </a:lnTo>
                <a:lnTo>
                  <a:pt x="7390765" y="1385443"/>
                </a:lnTo>
                <a:lnTo>
                  <a:pt x="7459726" y="1413129"/>
                </a:lnTo>
                <a:lnTo>
                  <a:pt x="7525639" y="1442212"/>
                </a:lnTo>
                <a:lnTo>
                  <a:pt x="7588631" y="1472692"/>
                </a:lnTo>
                <a:lnTo>
                  <a:pt x="7648448" y="1504315"/>
                </a:lnTo>
                <a:lnTo>
                  <a:pt x="7704963" y="1537208"/>
                </a:lnTo>
                <a:lnTo>
                  <a:pt x="7758049" y="1571371"/>
                </a:lnTo>
                <a:lnTo>
                  <a:pt x="7807579" y="1606804"/>
                </a:lnTo>
                <a:lnTo>
                  <a:pt x="7853553" y="1643126"/>
                </a:lnTo>
                <a:lnTo>
                  <a:pt x="7895590" y="1680591"/>
                </a:lnTo>
                <a:lnTo>
                  <a:pt x="7933817" y="1718945"/>
                </a:lnTo>
                <a:lnTo>
                  <a:pt x="7967853" y="1758315"/>
                </a:lnTo>
                <a:lnTo>
                  <a:pt x="7998079" y="1798447"/>
                </a:lnTo>
                <a:lnTo>
                  <a:pt x="8023733" y="1839468"/>
                </a:lnTo>
                <a:lnTo>
                  <a:pt x="8045069" y="1881251"/>
                </a:lnTo>
                <a:lnTo>
                  <a:pt x="8062087" y="1923669"/>
                </a:lnTo>
                <a:lnTo>
                  <a:pt x="8088630" y="1913128"/>
                </a:lnTo>
                <a:close/>
              </a:path>
              <a:path w="8121650" h="4952365">
                <a:moveTo>
                  <a:pt x="8121523" y="4115181"/>
                </a:moveTo>
                <a:lnTo>
                  <a:pt x="8094980" y="4104640"/>
                </a:lnTo>
                <a:lnTo>
                  <a:pt x="8086344" y="4126357"/>
                </a:lnTo>
                <a:lnTo>
                  <a:pt x="8076565" y="4147947"/>
                </a:lnTo>
                <a:lnTo>
                  <a:pt x="8053324" y="4190619"/>
                </a:lnTo>
                <a:lnTo>
                  <a:pt x="8025003" y="4232783"/>
                </a:lnTo>
                <a:lnTo>
                  <a:pt x="7992110" y="4274312"/>
                </a:lnTo>
                <a:lnTo>
                  <a:pt x="7954391" y="4315079"/>
                </a:lnTo>
                <a:lnTo>
                  <a:pt x="7911973" y="4354957"/>
                </a:lnTo>
                <a:lnTo>
                  <a:pt x="7865110" y="4393946"/>
                </a:lnTo>
                <a:lnTo>
                  <a:pt x="7813929" y="4431919"/>
                </a:lnTo>
                <a:lnTo>
                  <a:pt x="7758303" y="4468876"/>
                </a:lnTo>
                <a:lnTo>
                  <a:pt x="7698359" y="4504563"/>
                </a:lnTo>
                <a:lnTo>
                  <a:pt x="7634224" y="4539107"/>
                </a:lnTo>
                <a:lnTo>
                  <a:pt x="7566152" y="4572127"/>
                </a:lnTo>
                <a:lnTo>
                  <a:pt x="7530592" y="4588256"/>
                </a:lnTo>
                <a:lnTo>
                  <a:pt x="7494143" y="4603877"/>
                </a:lnTo>
                <a:lnTo>
                  <a:pt x="7456678" y="4619244"/>
                </a:lnTo>
                <a:lnTo>
                  <a:pt x="7418324" y="4634230"/>
                </a:lnTo>
                <a:lnTo>
                  <a:pt x="7378954" y="4648708"/>
                </a:lnTo>
                <a:lnTo>
                  <a:pt x="7338822" y="4662932"/>
                </a:lnTo>
                <a:lnTo>
                  <a:pt x="7297547" y="4676521"/>
                </a:lnTo>
                <a:lnTo>
                  <a:pt x="7255637" y="4689856"/>
                </a:lnTo>
                <a:lnTo>
                  <a:pt x="7167118" y="4715764"/>
                </a:lnTo>
                <a:lnTo>
                  <a:pt x="7076821" y="4739411"/>
                </a:lnTo>
                <a:lnTo>
                  <a:pt x="6984492" y="4760849"/>
                </a:lnTo>
                <a:lnTo>
                  <a:pt x="6890639" y="4780127"/>
                </a:lnTo>
                <a:lnTo>
                  <a:pt x="6795516" y="4797209"/>
                </a:lnTo>
                <a:lnTo>
                  <a:pt x="6698996" y="4812017"/>
                </a:lnTo>
                <a:lnTo>
                  <a:pt x="6601587" y="4824755"/>
                </a:lnTo>
                <a:lnTo>
                  <a:pt x="6503289" y="4835385"/>
                </a:lnTo>
                <a:lnTo>
                  <a:pt x="6404229" y="4843843"/>
                </a:lnTo>
                <a:lnTo>
                  <a:pt x="6304661" y="4850117"/>
                </a:lnTo>
                <a:lnTo>
                  <a:pt x="6204966" y="4854384"/>
                </a:lnTo>
                <a:lnTo>
                  <a:pt x="6104890" y="4856480"/>
                </a:lnTo>
                <a:lnTo>
                  <a:pt x="6005068" y="4856581"/>
                </a:lnTo>
                <a:lnTo>
                  <a:pt x="5905373" y="4854486"/>
                </a:lnTo>
                <a:lnTo>
                  <a:pt x="5806186" y="4850409"/>
                </a:lnTo>
                <a:lnTo>
                  <a:pt x="5707634" y="4844339"/>
                </a:lnTo>
                <a:lnTo>
                  <a:pt x="5609717" y="4836172"/>
                </a:lnTo>
                <a:lnTo>
                  <a:pt x="5512816" y="4825924"/>
                </a:lnTo>
                <a:lnTo>
                  <a:pt x="5417185" y="4813770"/>
                </a:lnTo>
                <a:lnTo>
                  <a:pt x="5322951" y="4799635"/>
                </a:lnTo>
                <a:lnTo>
                  <a:pt x="5230114" y="4783506"/>
                </a:lnTo>
                <a:lnTo>
                  <a:pt x="5138928" y="4765383"/>
                </a:lnTo>
                <a:lnTo>
                  <a:pt x="5049774" y="4745380"/>
                </a:lnTo>
                <a:lnTo>
                  <a:pt x="4962652" y="4723384"/>
                </a:lnTo>
                <a:lnTo>
                  <a:pt x="4877816" y="4699508"/>
                </a:lnTo>
                <a:lnTo>
                  <a:pt x="4795393" y="4673727"/>
                </a:lnTo>
                <a:lnTo>
                  <a:pt x="4715637" y="4646041"/>
                </a:lnTo>
                <a:lnTo>
                  <a:pt x="4638675" y="4616577"/>
                </a:lnTo>
                <a:lnTo>
                  <a:pt x="4564761" y="4585208"/>
                </a:lnTo>
                <a:lnTo>
                  <a:pt x="4494022" y="4551934"/>
                </a:lnTo>
                <a:lnTo>
                  <a:pt x="4426712" y="4517009"/>
                </a:lnTo>
                <a:lnTo>
                  <a:pt x="4420133" y="4513186"/>
                </a:lnTo>
                <a:lnTo>
                  <a:pt x="4429836" y="4508373"/>
                </a:lnTo>
                <a:lnTo>
                  <a:pt x="4450842" y="4497959"/>
                </a:lnTo>
                <a:lnTo>
                  <a:pt x="4355211" y="4492244"/>
                </a:lnTo>
                <a:lnTo>
                  <a:pt x="4408043" y="4572254"/>
                </a:lnTo>
                <a:lnTo>
                  <a:pt x="4405833" y="4537951"/>
                </a:lnTo>
                <a:lnTo>
                  <a:pt x="4412488" y="4541774"/>
                </a:lnTo>
                <a:lnTo>
                  <a:pt x="4480941" y="4577334"/>
                </a:lnTo>
                <a:lnTo>
                  <a:pt x="4552696" y="4611116"/>
                </a:lnTo>
                <a:lnTo>
                  <a:pt x="4627499" y="4642866"/>
                </a:lnTo>
                <a:lnTo>
                  <a:pt x="4705477" y="4672711"/>
                </a:lnTo>
                <a:lnTo>
                  <a:pt x="4786122" y="4700778"/>
                </a:lnTo>
                <a:lnTo>
                  <a:pt x="4869307" y="4726813"/>
                </a:lnTo>
                <a:lnTo>
                  <a:pt x="4954905" y="4750879"/>
                </a:lnTo>
                <a:lnTo>
                  <a:pt x="5042789" y="4773079"/>
                </a:lnTo>
                <a:lnTo>
                  <a:pt x="5132705" y="4793272"/>
                </a:lnTo>
                <a:lnTo>
                  <a:pt x="5224526" y="4811534"/>
                </a:lnTo>
                <a:lnTo>
                  <a:pt x="5317998" y="4827790"/>
                </a:lnTo>
                <a:lnTo>
                  <a:pt x="5412994" y="4842040"/>
                </a:lnTo>
                <a:lnTo>
                  <a:pt x="5509260" y="4854270"/>
                </a:lnTo>
                <a:lnTo>
                  <a:pt x="5606669" y="4864595"/>
                </a:lnTo>
                <a:lnTo>
                  <a:pt x="5705221" y="4872812"/>
                </a:lnTo>
                <a:lnTo>
                  <a:pt x="5804408" y="4878933"/>
                </a:lnTo>
                <a:lnTo>
                  <a:pt x="5904230" y="4883048"/>
                </a:lnTo>
                <a:lnTo>
                  <a:pt x="6004433" y="4885144"/>
                </a:lnTo>
                <a:lnTo>
                  <a:pt x="6104890" y="4885055"/>
                </a:lnTo>
                <a:lnTo>
                  <a:pt x="6205474" y="4882959"/>
                </a:lnTo>
                <a:lnTo>
                  <a:pt x="6305931" y="4878654"/>
                </a:lnTo>
                <a:lnTo>
                  <a:pt x="6406007" y="4872355"/>
                </a:lnTo>
                <a:lnTo>
                  <a:pt x="6505702" y="4863858"/>
                </a:lnTo>
                <a:lnTo>
                  <a:pt x="6573025" y="4856581"/>
                </a:lnTo>
                <a:lnTo>
                  <a:pt x="6604635" y="4853165"/>
                </a:lnTo>
                <a:lnTo>
                  <a:pt x="6702806" y="4840363"/>
                </a:lnTo>
                <a:lnTo>
                  <a:pt x="6799834" y="4825454"/>
                </a:lnTo>
                <a:lnTo>
                  <a:pt x="6895719" y="4808245"/>
                </a:lnTo>
                <a:lnTo>
                  <a:pt x="6990334" y="4788852"/>
                </a:lnTo>
                <a:lnTo>
                  <a:pt x="7083171" y="4767237"/>
                </a:lnTo>
                <a:lnTo>
                  <a:pt x="7174357" y="4743424"/>
                </a:lnTo>
                <a:lnTo>
                  <a:pt x="7263638" y="4717288"/>
                </a:lnTo>
                <a:lnTo>
                  <a:pt x="7306310" y="4703826"/>
                </a:lnTo>
                <a:lnTo>
                  <a:pt x="7347712" y="4689983"/>
                </a:lnTo>
                <a:lnTo>
                  <a:pt x="7388479" y="4675632"/>
                </a:lnTo>
                <a:lnTo>
                  <a:pt x="7428230" y="4661027"/>
                </a:lnTo>
                <a:lnTo>
                  <a:pt x="7467092" y="4645914"/>
                </a:lnTo>
                <a:lnTo>
                  <a:pt x="7504938" y="4630293"/>
                </a:lnTo>
                <a:lnTo>
                  <a:pt x="7541895" y="4614545"/>
                </a:lnTo>
                <a:lnTo>
                  <a:pt x="7577963" y="4598289"/>
                </a:lnTo>
                <a:lnTo>
                  <a:pt x="7612888" y="4581652"/>
                </a:lnTo>
                <a:lnTo>
                  <a:pt x="7647051" y="4564634"/>
                </a:lnTo>
                <a:lnTo>
                  <a:pt x="7712075" y="4529582"/>
                </a:lnTo>
                <a:lnTo>
                  <a:pt x="7773162" y="4493133"/>
                </a:lnTo>
                <a:lnTo>
                  <a:pt x="7829931" y="4455541"/>
                </a:lnTo>
                <a:lnTo>
                  <a:pt x="7882509" y="4416806"/>
                </a:lnTo>
                <a:lnTo>
                  <a:pt x="7930642" y="4376674"/>
                </a:lnTo>
                <a:lnTo>
                  <a:pt x="7974330" y="4335526"/>
                </a:lnTo>
                <a:lnTo>
                  <a:pt x="8013446" y="4293362"/>
                </a:lnTo>
                <a:lnTo>
                  <a:pt x="8047736" y="4250055"/>
                </a:lnTo>
                <a:lnTo>
                  <a:pt x="8077327" y="4205986"/>
                </a:lnTo>
                <a:lnTo>
                  <a:pt x="8101965" y="4161028"/>
                </a:lnTo>
                <a:lnTo>
                  <a:pt x="8112379" y="4138168"/>
                </a:lnTo>
                <a:lnTo>
                  <a:pt x="8121523" y="4115181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595354" y="6376797"/>
            <a:ext cx="192468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65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r>
              <a:rPr dirty="0" sz="16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16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Server </a:t>
            </a:r>
            <a:r>
              <a:rPr dirty="0" sz="1600" spc="-409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3E3E3E"/>
                </a:solidFill>
                <a:latin typeface="Microsoft Sans Serif"/>
                <a:cs typeface="Microsoft Sans Serif"/>
              </a:rPr>
              <a:t>Outside </a:t>
            </a:r>
            <a:r>
              <a:rPr dirty="0" sz="1600" spc="15">
                <a:solidFill>
                  <a:srgbClr val="3E3E3E"/>
                </a:solidFill>
                <a:latin typeface="Microsoft Sans Serif"/>
                <a:cs typeface="Microsoft Sans Serif"/>
              </a:rPr>
              <a:t>Global: </a:t>
            </a:r>
            <a:r>
              <a:rPr dirty="0" sz="16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0">
                <a:solidFill>
                  <a:srgbClr val="3E3E3E"/>
                </a:solidFill>
                <a:latin typeface="Microsoft Sans Serif"/>
                <a:cs typeface="Microsoft Sans Serif"/>
              </a:rPr>
              <a:t>77.72</a:t>
            </a:r>
            <a:r>
              <a:rPr dirty="0" sz="16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0">
                <a:solidFill>
                  <a:srgbClr val="3E3E3E"/>
                </a:solidFill>
                <a:latin typeface="Microsoft Sans Serif"/>
                <a:cs typeface="Microsoft Sans Serif"/>
              </a:rPr>
              <a:t>206.10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37104" y="3602735"/>
            <a:ext cx="10651490" cy="3992879"/>
            <a:chOff x="2737104" y="3602735"/>
            <a:chExt cx="10651490" cy="39928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1488" y="6859523"/>
              <a:ext cx="809243" cy="7360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7288" y="6859523"/>
              <a:ext cx="809243" cy="7360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7104" y="3602735"/>
              <a:ext cx="809244" cy="7360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2904" y="3602735"/>
              <a:ext cx="809244" cy="7360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1488" y="5230367"/>
              <a:ext cx="809243" cy="7360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7288" y="5230367"/>
              <a:ext cx="809243" cy="7360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22598" y="3970781"/>
              <a:ext cx="5546725" cy="3260090"/>
            </a:xfrm>
            <a:custGeom>
              <a:avLst/>
              <a:gdLst/>
              <a:ahLst/>
              <a:cxnLst/>
              <a:rect l="l" t="t" r="r" b="b"/>
              <a:pathLst>
                <a:path w="5546725" h="3260090">
                  <a:moveTo>
                    <a:pt x="501396" y="3259962"/>
                  </a:moveTo>
                  <a:lnTo>
                    <a:pt x="501396" y="0"/>
                  </a:lnTo>
                </a:path>
                <a:path w="5546725" h="3260090">
                  <a:moveTo>
                    <a:pt x="501396" y="1876043"/>
                  </a:moveTo>
                  <a:lnTo>
                    <a:pt x="5546598" y="1876043"/>
                  </a:lnTo>
                </a:path>
                <a:path w="5546725" h="3260090">
                  <a:moveTo>
                    <a:pt x="0" y="3259835"/>
                  </a:moveTo>
                  <a:lnTo>
                    <a:pt x="501141" y="3259835"/>
                  </a:lnTo>
                </a:path>
                <a:path w="5546725" h="3260090">
                  <a:moveTo>
                    <a:pt x="0" y="0"/>
                  </a:moveTo>
                  <a:lnTo>
                    <a:pt x="501141" y="0"/>
                  </a:lnTo>
                </a:path>
                <a:path w="5546725" h="3260090">
                  <a:moveTo>
                    <a:pt x="0" y="1595627"/>
                  </a:moveTo>
                  <a:lnTo>
                    <a:pt x="501141" y="1595627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4072" y="5378195"/>
              <a:ext cx="1019555" cy="9281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64696" y="5846825"/>
              <a:ext cx="612140" cy="0"/>
            </a:xfrm>
            <a:custGeom>
              <a:avLst/>
              <a:gdLst/>
              <a:ahLst/>
              <a:cxnLst/>
              <a:rect l="l" t="t" r="r" b="b"/>
              <a:pathLst>
                <a:path w="612140" h="0">
                  <a:moveTo>
                    <a:pt x="0" y="0"/>
                  </a:moveTo>
                  <a:lnTo>
                    <a:pt x="611631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1896" y="5059679"/>
              <a:ext cx="1266444" cy="12999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649968" y="4027931"/>
              <a:ext cx="1835150" cy="876300"/>
            </a:xfrm>
            <a:custGeom>
              <a:avLst/>
              <a:gdLst/>
              <a:ahLst/>
              <a:cxnLst/>
              <a:rect l="l" t="t" r="r" b="b"/>
              <a:pathLst>
                <a:path w="1835150" h="876300">
                  <a:moveTo>
                    <a:pt x="1834896" y="0"/>
                  </a:moveTo>
                  <a:lnTo>
                    <a:pt x="0" y="0"/>
                  </a:lnTo>
                  <a:lnTo>
                    <a:pt x="0" y="876300"/>
                  </a:lnTo>
                  <a:lnTo>
                    <a:pt x="1834896" y="876300"/>
                  </a:lnTo>
                  <a:lnTo>
                    <a:pt x="183489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36926" y="4464558"/>
            <a:ext cx="997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10.0.0.101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49955" y="6061075"/>
            <a:ext cx="997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10.0.0.102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49955" y="7652384"/>
            <a:ext cx="997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10.0.0.103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49968" y="4027932"/>
            <a:ext cx="1835150" cy="876300"/>
          </a:xfrm>
          <a:prstGeom prst="rect">
            <a:avLst/>
          </a:prstGeom>
        </p:spPr>
        <p:txBody>
          <a:bodyPr wrap="square" lIns="0" tIns="2152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95"/>
              </a:spcBef>
            </a:pP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Reply</a:t>
            </a:r>
            <a:r>
              <a:rPr dirty="0" sz="1400" spc="-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1400">
              <a:latin typeface="Microsoft Sans Serif"/>
              <a:cs typeface="Microsoft Sans Serif"/>
            </a:endParaRPr>
          </a:p>
          <a:p>
            <a:pPr algn="ctr" marL="2540">
              <a:lnSpc>
                <a:spcPct val="100000"/>
              </a:lnSpc>
              <a:spcBef>
                <a:spcPts val="10"/>
              </a:spcBef>
            </a:pP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217.45.253.5:60101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617964" y="7546847"/>
            <a:ext cx="1835150" cy="658495"/>
          </a:xfrm>
          <a:custGeom>
            <a:avLst/>
            <a:gdLst/>
            <a:ahLst/>
            <a:cxnLst/>
            <a:rect l="l" t="t" r="r" b="b"/>
            <a:pathLst>
              <a:path w="1835150" h="658495">
                <a:moveTo>
                  <a:pt x="1834896" y="0"/>
                </a:moveTo>
                <a:lnTo>
                  <a:pt x="0" y="0"/>
                </a:lnTo>
                <a:lnTo>
                  <a:pt x="0" y="658367"/>
                </a:lnTo>
                <a:lnTo>
                  <a:pt x="1834896" y="658367"/>
                </a:lnTo>
                <a:lnTo>
                  <a:pt x="183489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617964" y="7546847"/>
            <a:ext cx="1835150" cy="65849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09220" marR="99695" indent="449580">
              <a:lnSpc>
                <a:spcPct val="100699"/>
              </a:lnSpc>
              <a:spcBef>
                <a:spcPts val="835"/>
              </a:spcBef>
            </a:pP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Reply </a:t>
            </a:r>
            <a:r>
              <a:rPr dirty="0" sz="1400" spc="45">
                <a:solidFill>
                  <a:srgbClr val="3E3E3E"/>
                </a:solidFill>
                <a:latin typeface="Microsoft Sans Serif"/>
                <a:cs typeface="Microsoft Sans Serif"/>
              </a:rPr>
              <a:t>to: </a:t>
            </a:r>
            <a:r>
              <a:rPr dirty="0" sz="14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217.45.253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.5:60103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21579" y="2915411"/>
            <a:ext cx="1529080" cy="600710"/>
          </a:xfrm>
          <a:custGeom>
            <a:avLst/>
            <a:gdLst/>
            <a:ahLst/>
            <a:cxnLst/>
            <a:rect l="l" t="t" r="r" b="b"/>
            <a:pathLst>
              <a:path w="1529079" h="600710">
                <a:moveTo>
                  <a:pt x="1528572" y="0"/>
                </a:moveTo>
                <a:lnTo>
                  <a:pt x="0" y="0"/>
                </a:lnTo>
                <a:lnTo>
                  <a:pt x="0" y="600456"/>
                </a:lnTo>
                <a:lnTo>
                  <a:pt x="1528572" y="600456"/>
                </a:lnTo>
                <a:lnTo>
                  <a:pt x="152857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021579" y="2915411"/>
            <a:ext cx="1529080" cy="60071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07950" marR="85090" indent="-15240">
              <a:lnSpc>
                <a:spcPct val="100699"/>
              </a:lnSpc>
              <a:spcBef>
                <a:spcPts val="595"/>
              </a:spcBef>
            </a:pPr>
            <a:r>
              <a:rPr dirty="0" sz="1400" spc="35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nd</a:t>
            </a:r>
            <a:r>
              <a:rPr dirty="0" sz="1400" spc="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x</a:t>
            </a:r>
            <a:r>
              <a:rPr dirty="0" sz="1400" spc="-5">
                <a:solidFill>
                  <a:srgbClr val="3E3E3E"/>
                </a:solidFill>
                <a:latin typeface="Microsoft Sans Serif"/>
                <a:cs typeface="Microsoft Sans Serif"/>
              </a:rPr>
              <a:t>.</a:t>
            </a:r>
            <a:r>
              <a:rPr dirty="0" sz="1400" spc="105">
                <a:solidFill>
                  <a:srgbClr val="3E3E3E"/>
                </a:solidFill>
                <a:latin typeface="Microsoft Sans Serif"/>
                <a:cs typeface="Microsoft Sans Serif"/>
              </a:rPr>
              <a:t>htm</a:t>
            </a:r>
            <a:r>
              <a:rPr dirty="0" sz="14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85">
                <a:solidFill>
                  <a:srgbClr val="3E3E3E"/>
                </a:solidFill>
                <a:latin typeface="Microsoft Sans Serif"/>
                <a:cs typeface="Microsoft Sans Serif"/>
              </a:rPr>
              <a:t>f</a:t>
            </a:r>
            <a:r>
              <a:rPr dirty="0" sz="1400" spc="11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1400" spc="8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dirty="0" sz="1400" spc="114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dirty="0" sz="1400" spc="-15">
                <a:solidFill>
                  <a:srgbClr val="3E3E3E"/>
                </a:solidFill>
                <a:latin typeface="Microsoft Sans Serif"/>
                <a:cs typeface="Microsoft Sans Serif"/>
              </a:rPr>
              <a:t>:  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77.72.206.10:80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25340" y="4331208"/>
            <a:ext cx="2360930" cy="848994"/>
          </a:xfrm>
          <a:prstGeom prst="rect">
            <a:avLst/>
          </a:prstGeom>
          <a:solidFill>
            <a:srgbClr val="EBF1F9"/>
          </a:solidFill>
        </p:spPr>
        <p:txBody>
          <a:bodyPr wrap="square" lIns="0" tIns="96520" rIns="0" bIns="0" rtlCol="0" vert="horz">
            <a:spAutoFit/>
          </a:bodyPr>
          <a:lstStyle/>
          <a:p>
            <a:pPr algn="ctr" marL="635">
              <a:lnSpc>
                <a:spcPts val="1675"/>
              </a:lnSpc>
              <a:spcBef>
                <a:spcPts val="760"/>
              </a:spcBef>
            </a:pPr>
            <a:r>
              <a:rPr dirty="0" sz="1400" spc="25">
                <a:solidFill>
                  <a:srgbClr val="3E3E3E"/>
                </a:solidFill>
                <a:latin typeface="Microsoft Sans Serif"/>
                <a:cs typeface="Microsoft Sans Serif"/>
              </a:rPr>
              <a:t>Connect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100.0,101:1024</a:t>
            </a:r>
            <a:endParaRPr sz="1400">
              <a:latin typeface="Microsoft Sans Serif"/>
              <a:cs typeface="Microsoft Sans Serif"/>
            </a:endParaRPr>
          </a:p>
          <a:p>
            <a:pPr algn="ctr" marL="45085">
              <a:lnSpc>
                <a:spcPts val="1675"/>
              </a:lnSpc>
            </a:pPr>
            <a:r>
              <a:rPr dirty="0" sz="1400" spc="85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comptia.org/index.htm</a:t>
            </a:r>
            <a:endParaRPr sz="1400">
              <a:latin typeface="Microsoft Sans Serif"/>
              <a:cs typeface="Microsoft Sans Serif"/>
            </a:endParaRPr>
          </a:p>
          <a:p>
            <a:pPr algn="ctr" marL="1905">
              <a:lnSpc>
                <a:spcPct val="100000"/>
              </a:lnSpc>
              <a:spcBef>
                <a:spcPts val="10"/>
              </a:spcBef>
            </a:pP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77,72.206.10:80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69195" y="5362955"/>
            <a:ext cx="2095500" cy="966469"/>
          </a:xfrm>
          <a:custGeom>
            <a:avLst/>
            <a:gdLst/>
            <a:ahLst/>
            <a:cxnLst/>
            <a:rect l="l" t="t" r="r" b="b"/>
            <a:pathLst>
              <a:path w="2095500" h="966470">
                <a:moveTo>
                  <a:pt x="2095500" y="0"/>
                </a:moveTo>
                <a:lnTo>
                  <a:pt x="0" y="0"/>
                </a:lnTo>
                <a:lnTo>
                  <a:pt x="0" y="966215"/>
                </a:lnTo>
                <a:lnTo>
                  <a:pt x="2095500" y="966215"/>
                </a:lnTo>
                <a:lnTo>
                  <a:pt x="209550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569195" y="5362955"/>
            <a:ext cx="2095500" cy="966469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marL="262890" marR="155575" indent="-100965">
              <a:lnSpc>
                <a:spcPct val="100000"/>
              </a:lnSpc>
              <a:spcBef>
                <a:spcPts val="1215"/>
              </a:spcBef>
            </a:pP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Open</a:t>
            </a:r>
            <a:r>
              <a:rPr dirty="0" sz="14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40">
                <a:solidFill>
                  <a:srgbClr val="3E3E3E"/>
                </a:solidFill>
                <a:latin typeface="Microsoft Sans Serif"/>
                <a:cs typeface="Microsoft Sans Serif"/>
              </a:rPr>
              <a:t>corrections</a:t>
            </a:r>
            <a:r>
              <a:rPr dirty="0" sz="1400" spc="-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60">
                <a:solidFill>
                  <a:srgbClr val="3E3E3E"/>
                </a:solidFill>
                <a:latin typeface="Microsoft Sans Serif"/>
                <a:cs typeface="Microsoft Sans Serif"/>
              </a:rPr>
              <a:t>for: </a:t>
            </a:r>
            <a:r>
              <a:rPr dirty="0" sz="1400" spc="-3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217.45.2533.60101</a:t>
            </a:r>
            <a:endParaRPr sz="1400">
              <a:latin typeface="Microsoft Sans Serif"/>
              <a:cs typeface="Microsoft Sans Serif"/>
            </a:endParaRPr>
          </a:p>
          <a:p>
            <a:pPr marL="262890">
              <a:lnSpc>
                <a:spcPct val="100000"/>
              </a:lnSpc>
              <a:spcBef>
                <a:spcPts val="10"/>
              </a:spcBef>
            </a:pPr>
            <a:r>
              <a:rPr dirty="0" sz="1400" spc="15">
                <a:solidFill>
                  <a:srgbClr val="3E3E3E"/>
                </a:solidFill>
                <a:latin typeface="Microsoft Sans Serif"/>
                <a:cs typeface="Microsoft Sans Serif"/>
              </a:rPr>
              <a:t>217.45.2533.60103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23815" y="6053328"/>
            <a:ext cx="2360930" cy="1163320"/>
          </a:xfrm>
          <a:custGeom>
            <a:avLst/>
            <a:gdLst/>
            <a:ahLst/>
            <a:cxnLst/>
            <a:rect l="l" t="t" r="r" b="b"/>
            <a:pathLst>
              <a:path w="2360929" h="1163320">
                <a:moveTo>
                  <a:pt x="2360676" y="0"/>
                </a:moveTo>
                <a:lnTo>
                  <a:pt x="0" y="0"/>
                </a:lnTo>
                <a:lnTo>
                  <a:pt x="0" y="1162812"/>
                </a:lnTo>
                <a:lnTo>
                  <a:pt x="2360676" y="1162812"/>
                </a:lnTo>
                <a:lnTo>
                  <a:pt x="236067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750053" y="6293865"/>
            <a:ext cx="215265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515">
              <a:lnSpc>
                <a:spcPts val="1675"/>
              </a:lnSpc>
              <a:spcBef>
                <a:spcPts val="100"/>
              </a:spcBef>
            </a:pPr>
            <a:r>
              <a:rPr dirty="0" sz="1400" spc="25">
                <a:solidFill>
                  <a:srgbClr val="3E3E3E"/>
                </a:solidFill>
                <a:latin typeface="Microsoft Sans Serif"/>
                <a:cs typeface="Microsoft Sans Serif"/>
              </a:rPr>
              <a:t>Connect</a:t>
            </a:r>
            <a:r>
              <a:rPr dirty="0" sz="14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100.0,103:1024</a:t>
            </a:r>
            <a:endParaRPr sz="1400">
              <a:latin typeface="Microsoft Sans Serif"/>
              <a:cs typeface="Microsoft Sans Serif"/>
            </a:endParaRPr>
          </a:p>
          <a:p>
            <a:pPr marL="399415" marR="5080" indent="-387350">
              <a:lnSpc>
                <a:spcPts val="1689"/>
              </a:lnSpc>
              <a:spcBef>
                <a:spcPts val="45"/>
              </a:spcBef>
            </a:pPr>
            <a:r>
              <a:rPr dirty="0" sz="1400" spc="85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14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55">
                <a:solidFill>
                  <a:srgbClr val="3E3E3E"/>
                </a:solidFill>
                <a:latin typeface="Microsoft Sans Serif"/>
                <a:cs typeface="Microsoft Sans Serif"/>
              </a:rPr>
              <a:t>comptia.org/index.htm </a:t>
            </a:r>
            <a:r>
              <a:rPr dirty="0" sz="1400" spc="-3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77,72.206.10:80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76444" y="7680959"/>
            <a:ext cx="1583690" cy="600710"/>
          </a:xfrm>
          <a:custGeom>
            <a:avLst/>
            <a:gdLst/>
            <a:ahLst/>
            <a:cxnLst/>
            <a:rect l="l" t="t" r="r" b="b"/>
            <a:pathLst>
              <a:path w="1583690" h="600709">
                <a:moveTo>
                  <a:pt x="1583436" y="0"/>
                </a:moveTo>
                <a:lnTo>
                  <a:pt x="0" y="0"/>
                </a:lnTo>
                <a:lnTo>
                  <a:pt x="0" y="600456"/>
                </a:lnTo>
                <a:lnTo>
                  <a:pt x="1583436" y="600456"/>
                </a:lnTo>
                <a:lnTo>
                  <a:pt x="158343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076444" y="7680959"/>
            <a:ext cx="1583690" cy="60071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36525" marR="126364" indent="30480">
              <a:lnSpc>
                <a:spcPct val="100699"/>
              </a:lnSpc>
              <a:spcBef>
                <a:spcPts val="605"/>
              </a:spcBef>
            </a:pPr>
            <a:r>
              <a:rPr dirty="0" sz="1400" spc="65">
                <a:solidFill>
                  <a:srgbClr val="3E3E3E"/>
                </a:solidFill>
                <a:latin typeface="Microsoft Sans Serif"/>
                <a:cs typeface="Microsoft Sans Serif"/>
              </a:rPr>
              <a:t>help.htm </a:t>
            </a:r>
            <a:r>
              <a:rPr dirty="0" sz="1400" spc="75">
                <a:solidFill>
                  <a:srgbClr val="3E3E3E"/>
                </a:solidFill>
                <a:latin typeface="Microsoft Sans Serif"/>
                <a:cs typeface="Microsoft Sans Serif"/>
              </a:rPr>
              <a:t>from: </a:t>
            </a:r>
            <a:r>
              <a:rPr dirty="0" sz="1400" spc="-3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Microsoft Sans Serif"/>
                <a:cs typeface="Microsoft Sans Serif"/>
              </a:rPr>
              <a:t>77.72.206.10:80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635" y="6332601"/>
            <a:ext cx="135953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970" marR="42545" indent="-34607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1600" spc="-1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-11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dirty="0" sz="1600" spc="-10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16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3E3E3E"/>
                </a:solidFill>
                <a:latin typeface="Microsoft Sans Serif"/>
                <a:cs typeface="Microsoft Sans Serif"/>
              </a:rPr>
              <a:t>firewall  </a:t>
            </a:r>
            <a:r>
              <a:rPr dirty="0" sz="1600" spc="30">
                <a:solidFill>
                  <a:srgbClr val="3E3E3E"/>
                </a:solidFill>
                <a:latin typeface="Microsoft Sans Serif"/>
                <a:cs typeface="Microsoft Sans Serif"/>
              </a:rPr>
              <a:t>Inside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3E3E3E"/>
                </a:solidFill>
                <a:latin typeface="Microsoft Sans Serif"/>
                <a:cs typeface="Microsoft Sans Serif"/>
              </a:rPr>
              <a:t>Local:</a:t>
            </a:r>
            <a:r>
              <a:rPr dirty="0" sz="16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3E3E3E"/>
                </a:solidFill>
                <a:latin typeface="Microsoft Sans Serif"/>
                <a:cs typeface="Microsoft Sans Serif"/>
              </a:rPr>
              <a:t>10.0.0.1</a:t>
            </a:r>
            <a:endParaRPr sz="1600">
              <a:latin typeface="Microsoft Sans Serif"/>
              <a:cs typeface="Microsoft Sans Serif"/>
            </a:endParaRPr>
          </a:p>
          <a:p>
            <a:pPr marL="78105" marR="29209" indent="-41275">
              <a:lnSpc>
                <a:spcPct val="100000"/>
              </a:lnSpc>
            </a:pPr>
            <a:r>
              <a:rPr dirty="0" sz="1600" spc="30">
                <a:solidFill>
                  <a:srgbClr val="3E3E3E"/>
                </a:solidFill>
                <a:latin typeface="Microsoft Sans Serif"/>
                <a:cs typeface="Microsoft Sans Serif"/>
              </a:rPr>
              <a:t>Inside</a:t>
            </a:r>
            <a:r>
              <a:rPr dirty="0" sz="1600" spc="-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3E3E3E"/>
                </a:solidFill>
                <a:latin typeface="Microsoft Sans Serif"/>
                <a:cs typeface="Microsoft Sans Serif"/>
              </a:rPr>
              <a:t>Global: </a:t>
            </a:r>
            <a:r>
              <a:rPr dirty="0" sz="1600" spc="-409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">
                <a:solidFill>
                  <a:srgbClr val="3E3E3E"/>
                </a:solidFill>
                <a:latin typeface="Microsoft Sans Serif"/>
                <a:cs typeface="Microsoft Sans Serif"/>
              </a:rPr>
              <a:t>217.45.253.5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2411" y="5018532"/>
            <a:ext cx="438912" cy="399288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582411" y="3419855"/>
            <a:ext cx="5253355" cy="5189220"/>
            <a:chOff x="5582411" y="3419855"/>
            <a:chExt cx="5253355" cy="518922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3079" y="3419855"/>
              <a:ext cx="438912" cy="3992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6983" y="6986015"/>
              <a:ext cx="438912" cy="3992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411" y="8209788"/>
              <a:ext cx="438912" cy="3992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7959" y="8045196"/>
              <a:ext cx="438911" cy="3992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6727" y="6121907"/>
              <a:ext cx="438912" cy="3992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7959" y="4686300"/>
              <a:ext cx="438911" cy="400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2391" y="3610355"/>
            <a:ext cx="2621280" cy="687705"/>
          </a:xfrm>
          <a:custGeom>
            <a:avLst/>
            <a:gdLst/>
            <a:ahLst/>
            <a:cxnLst/>
            <a:rect l="l" t="t" r="r" b="b"/>
            <a:pathLst>
              <a:path w="2621279" h="687704">
                <a:moveTo>
                  <a:pt x="2506726" y="0"/>
                </a:moveTo>
                <a:lnTo>
                  <a:pt x="114553" y="0"/>
                </a:lnTo>
                <a:lnTo>
                  <a:pt x="69973" y="9005"/>
                </a:lnTo>
                <a:lnTo>
                  <a:pt x="33559" y="33559"/>
                </a:lnTo>
                <a:lnTo>
                  <a:pt x="9005" y="69973"/>
                </a:lnTo>
                <a:lnTo>
                  <a:pt x="0" y="114554"/>
                </a:lnTo>
                <a:lnTo>
                  <a:pt x="0" y="687324"/>
                </a:lnTo>
                <a:lnTo>
                  <a:pt x="2621280" y="687324"/>
                </a:lnTo>
                <a:lnTo>
                  <a:pt x="2621280" y="114554"/>
                </a:lnTo>
                <a:lnTo>
                  <a:pt x="2612274" y="69973"/>
                </a:lnTo>
                <a:lnTo>
                  <a:pt x="2587720" y="33559"/>
                </a:lnTo>
                <a:lnTo>
                  <a:pt x="2551306" y="9005"/>
                </a:lnTo>
                <a:lnTo>
                  <a:pt x="2506726" y="0"/>
                </a:lnTo>
                <a:close/>
              </a:path>
            </a:pathLst>
          </a:custGeom>
          <a:solidFill>
            <a:srgbClr val="39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7896" y="306451"/>
            <a:ext cx="5219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3E3E3E"/>
                </a:solidFill>
                <a:latin typeface="Arial"/>
                <a:cs typeface="Arial"/>
              </a:rPr>
              <a:t>Address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Translation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4585" y="1930145"/>
            <a:ext cx="2306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Types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NAT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54885" y="3667505"/>
            <a:ext cx="1537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Source</a:t>
            </a:r>
            <a:r>
              <a:rPr dirty="0" sz="22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NAT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0976" y="3610355"/>
            <a:ext cx="5416550" cy="546100"/>
          </a:xfrm>
          <a:custGeom>
            <a:avLst/>
            <a:gdLst/>
            <a:ahLst/>
            <a:cxnLst/>
            <a:rect l="l" t="t" r="r" b="b"/>
            <a:pathLst>
              <a:path w="5416550" h="546100">
                <a:moveTo>
                  <a:pt x="5325364" y="0"/>
                </a:moveTo>
                <a:lnTo>
                  <a:pt x="90931" y="0"/>
                </a:lnTo>
                <a:lnTo>
                  <a:pt x="55560" y="7153"/>
                </a:lnTo>
                <a:lnTo>
                  <a:pt x="26654" y="26654"/>
                </a:lnTo>
                <a:lnTo>
                  <a:pt x="7153" y="55560"/>
                </a:lnTo>
                <a:lnTo>
                  <a:pt x="0" y="90932"/>
                </a:lnTo>
                <a:lnTo>
                  <a:pt x="0" y="545592"/>
                </a:lnTo>
                <a:lnTo>
                  <a:pt x="5416295" y="545592"/>
                </a:lnTo>
                <a:lnTo>
                  <a:pt x="5416295" y="90932"/>
                </a:lnTo>
                <a:lnTo>
                  <a:pt x="5409142" y="55560"/>
                </a:lnTo>
                <a:lnTo>
                  <a:pt x="5389641" y="26654"/>
                </a:lnTo>
                <a:lnTo>
                  <a:pt x="5360735" y="7153"/>
                </a:lnTo>
                <a:lnTo>
                  <a:pt x="5325364" y="0"/>
                </a:lnTo>
                <a:close/>
              </a:path>
            </a:pathLst>
          </a:custGeom>
          <a:solidFill>
            <a:srgbClr val="3A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713978" y="3667505"/>
            <a:ext cx="46215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Destination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NAT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FFFFFF"/>
                </a:solidFill>
                <a:latin typeface="Microsoft Sans Serif"/>
                <a:cs typeface="Microsoft Sans Serif"/>
              </a:rPr>
              <a:t>port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Microsoft Sans Serif"/>
                <a:cs typeface="Microsoft Sans Serif"/>
              </a:rPr>
              <a:t>forwarding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54593" y="4070984"/>
            <a:ext cx="6107430" cy="2251710"/>
            <a:chOff x="8554593" y="4070984"/>
            <a:chExt cx="6107430" cy="2251710"/>
          </a:xfrm>
        </p:grpSpPr>
        <p:sp>
          <p:nvSpPr>
            <p:cNvPr id="10" name="object 10"/>
            <p:cNvSpPr/>
            <p:nvPr/>
          </p:nvSpPr>
          <p:spPr>
            <a:xfrm>
              <a:off x="8564118" y="4080509"/>
              <a:ext cx="6088380" cy="2232660"/>
            </a:xfrm>
            <a:custGeom>
              <a:avLst/>
              <a:gdLst/>
              <a:ahLst/>
              <a:cxnLst/>
              <a:rect l="l" t="t" r="r" b="b"/>
              <a:pathLst>
                <a:path w="6088380" h="2232660">
                  <a:moveTo>
                    <a:pt x="5904991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2049271"/>
                  </a:lnTo>
                  <a:lnTo>
                    <a:pt x="6555" y="2098001"/>
                  </a:lnTo>
                  <a:lnTo>
                    <a:pt x="25051" y="2141803"/>
                  </a:lnTo>
                  <a:lnTo>
                    <a:pt x="53736" y="2178923"/>
                  </a:lnTo>
                  <a:lnTo>
                    <a:pt x="90856" y="2207608"/>
                  </a:lnTo>
                  <a:lnTo>
                    <a:pt x="134658" y="2226104"/>
                  </a:lnTo>
                  <a:lnTo>
                    <a:pt x="183387" y="2232660"/>
                  </a:lnTo>
                  <a:lnTo>
                    <a:pt x="5904991" y="2232660"/>
                  </a:lnTo>
                  <a:lnTo>
                    <a:pt x="5953721" y="2226104"/>
                  </a:lnTo>
                  <a:lnTo>
                    <a:pt x="5997523" y="2207608"/>
                  </a:lnTo>
                  <a:lnTo>
                    <a:pt x="6034643" y="2178923"/>
                  </a:lnTo>
                  <a:lnTo>
                    <a:pt x="6063328" y="2141803"/>
                  </a:lnTo>
                  <a:lnTo>
                    <a:pt x="6081824" y="2098001"/>
                  </a:lnTo>
                  <a:lnTo>
                    <a:pt x="6088380" y="2049271"/>
                  </a:lnTo>
                  <a:lnTo>
                    <a:pt x="6088380" y="183387"/>
                  </a:lnTo>
                  <a:lnTo>
                    <a:pt x="6081824" y="134658"/>
                  </a:lnTo>
                  <a:lnTo>
                    <a:pt x="6063328" y="90856"/>
                  </a:lnTo>
                  <a:lnTo>
                    <a:pt x="6034643" y="53736"/>
                  </a:lnTo>
                  <a:lnTo>
                    <a:pt x="5997523" y="25051"/>
                  </a:lnTo>
                  <a:lnTo>
                    <a:pt x="5953721" y="6555"/>
                  </a:lnTo>
                  <a:lnTo>
                    <a:pt x="5904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564118" y="4080509"/>
              <a:ext cx="6088380" cy="2232660"/>
            </a:xfrm>
            <a:custGeom>
              <a:avLst/>
              <a:gdLst/>
              <a:ahLst/>
              <a:cxnLst/>
              <a:rect l="l" t="t" r="r" b="b"/>
              <a:pathLst>
                <a:path w="6088380" h="2232660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5904991" y="0"/>
                  </a:lnTo>
                  <a:lnTo>
                    <a:pt x="5953721" y="6555"/>
                  </a:lnTo>
                  <a:lnTo>
                    <a:pt x="5997523" y="25051"/>
                  </a:lnTo>
                  <a:lnTo>
                    <a:pt x="6034643" y="53736"/>
                  </a:lnTo>
                  <a:lnTo>
                    <a:pt x="6063328" y="90856"/>
                  </a:lnTo>
                  <a:lnTo>
                    <a:pt x="6081824" y="134658"/>
                  </a:lnTo>
                  <a:lnTo>
                    <a:pt x="6088380" y="183387"/>
                  </a:lnTo>
                  <a:lnTo>
                    <a:pt x="6088380" y="2049271"/>
                  </a:lnTo>
                  <a:lnTo>
                    <a:pt x="6081824" y="2098001"/>
                  </a:lnTo>
                  <a:lnTo>
                    <a:pt x="6063328" y="2141803"/>
                  </a:lnTo>
                  <a:lnTo>
                    <a:pt x="6034643" y="2178923"/>
                  </a:lnTo>
                  <a:lnTo>
                    <a:pt x="5997523" y="2207608"/>
                  </a:lnTo>
                  <a:lnTo>
                    <a:pt x="5953721" y="2226104"/>
                  </a:lnTo>
                  <a:lnTo>
                    <a:pt x="5904991" y="2232660"/>
                  </a:lnTo>
                  <a:lnTo>
                    <a:pt x="183387" y="2232660"/>
                  </a:lnTo>
                  <a:lnTo>
                    <a:pt x="134658" y="2226104"/>
                  </a:lnTo>
                  <a:lnTo>
                    <a:pt x="90856" y="2207608"/>
                  </a:lnTo>
                  <a:lnTo>
                    <a:pt x="53736" y="2178923"/>
                  </a:lnTo>
                  <a:lnTo>
                    <a:pt x="25051" y="2141803"/>
                  </a:lnTo>
                  <a:lnTo>
                    <a:pt x="6555" y="2098001"/>
                  </a:lnTo>
                  <a:lnTo>
                    <a:pt x="0" y="2049271"/>
                  </a:lnTo>
                  <a:lnTo>
                    <a:pt x="0" y="183387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713978" y="4394732"/>
            <a:ext cx="5220970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Advertise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resource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global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but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forward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local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dirty="0" sz="2200" spc="-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Forwards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96008" y="4070984"/>
            <a:ext cx="6107430" cy="2251710"/>
            <a:chOff x="1596008" y="4070984"/>
            <a:chExt cx="6107430" cy="2251710"/>
          </a:xfrm>
        </p:grpSpPr>
        <p:sp>
          <p:nvSpPr>
            <p:cNvPr id="14" name="object 14"/>
            <p:cNvSpPr/>
            <p:nvPr/>
          </p:nvSpPr>
          <p:spPr>
            <a:xfrm>
              <a:off x="1605533" y="4080509"/>
              <a:ext cx="6088380" cy="2232660"/>
            </a:xfrm>
            <a:custGeom>
              <a:avLst/>
              <a:gdLst/>
              <a:ahLst/>
              <a:cxnLst/>
              <a:rect l="l" t="t" r="r" b="b"/>
              <a:pathLst>
                <a:path w="6088380" h="2232660">
                  <a:moveTo>
                    <a:pt x="5904992" y="0"/>
                  </a:moveTo>
                  <a:lnTo>
                    <a:pt x="183388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2049271"/>
                  </a:lnTo>
                  <a:lnTo>
                    <a:pt x="6555" y="2098001"/>
                  </a:lnTo>
                  <a:lnTo>
                    <a:pt x="25051" y="2141803"/>
                  </a:lnTo>
                  <a:lnTo>
                    <a:pt x="53736" y="2178923"/>
                  </a:lnTo>
                  <a:lnTo>
                    <a:pt x="90856" y="2207608"/>
                  </a:lnTo>
                  <a:lnTo>
                    <a:pt x="134658" y="2226104"/>
                  </a:lnTo>
                  <a:lnTo>
                    <a:pt x="183388" y="2232660"/>
                  </a:lnTo>
                  <a:lnTo>
                    <a:pt x="5904992" y="2232660"/>
                  </a:lnTo>
                  <a:lnTo>
                    <a:pt x="5953721" y="2226104"/>
                  </a:lnTo>
                  <a:lnTo>
                    <a:pt x="5997523" y="2207608"/>
                  </a:lnTo>
                  <a:lnTo>
                    <a:pt x="6034643" y="2178923"/>
                  </a:lnTo>
                  <a:lnTo>
                    <a:pt x="6063328" y="2141803"/>
                  </a:lnTo>
                  <a:lnTo>
                    <a:pt x="6081824" y="2098001"/>
                  </a:lnTo>
                  <a:lnTo>
                    <a:pt x="6088380" y="2049271"/>
                  </a:lnTo>
                  <a:lnTo>
                    <a:pt x="6088380" y="183387"/>
                  </a:lnTo>
                  <a:lnTo>
                    <a:pt x="6081824" y="134658"/>
                  </a:lnTo>
                  <a:lnTo>
                    <a:pt x="6063328" y="90856"/>
                  </a:lnTo>
                  <a:lnTo>
                    <a:pt x="6034643" y="53736"/>
                  </a:lnTo>
                  <a:lnTo>
                    <a:pt x="5997523" y="25051"/>
                  </a:lnTo>
                  <a:lnTo>
                    <a:pt x="5953721" y="6555"/>
                  </a:lnTo>
                  <a:lnTo>
                    <a:pt x="5904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5533" y="4080509"/>
              <a:ext cx="6088380" cy="2232660"/>
            </a:xfrm>
            <a:custGeom>
              <a:avLst/>
              <a:gdLst/>
              <a:ahLst/>
              <a:cxnLst/>
              <a:rect l="l" t="t" r="r" b="b"/>
              <a:pathLst>
                <a:path w="6088380" h="2232660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8" y="0"/>
                  </a:lnTo>
                  <a:lnTo>
                    <a:pt x="5904992" y="0"/>
                  </a:lnTo>
                  <a:lnTo>
                    <a:pt x="5953721" y="6555"/>
                  </a:lnTo>
                  <a:lnTo>
                    <a:pt x="5997523" y="25051"/>
                  </a:lnTo>
                  <a:lnTo>
                    <a:pt x="6034643" y="53736"/>
                  </a:lnTo>
                  <a:lnTo>
                    <a:pt x="6063328" y="90856"/>
                  </a:lnTo>
                  <a:lnTo>
                    <a:pt x="6081824" y="134658"/>
                  </a:lnTo>
                  <a:lnTo>
                    <a:pt x="6088380" y="183387"/>
                  </a:lnTo>
                  <a:lnTo>
                    <a:pt x="6088380" y="2049271"/>
                  </a:lnTo>
                  <a:lnTo>
                    <a:pt x="6081824" y="2098001"/>
                  </a:lnTo>
                  <a:lnTo>
                    <a:pt x="6063328" y="2141803"/>
                  </a:lnTo>
                  <a:lnTo>
                    <a:pt x="6034643" y="2178923"/>
                  </a:lnTo>
                  <a:lnTo>
                    <a:pt x="5997523" y="2207608"/>
                  </a:lnTo>
                  <a:lnTo>
                    <a:pt x="5953721" y="2226104"/>
                  </a:lnTo>
                  <a:lnTo>
                    <a:pt x="5904992" y="2232660"/>
                  </a:lnTo>
                  <a:lnTo>
                    <a:pt x="183388" y="2232660"/>
                  </a:lnTo>
                  <a:lnTo>
                    <a:pt x="134658" y="2226104"/>
                  </a:lnTo>
                  <a:lnTo>
                    <a:pt x="90856" y="2207608"/>
                  </a:lnTo>
                  <a:lnTo>
                    <a:pt x="53736" y="2178923"/>
                  </a:lnTo>
                  <a:lnTo>
                    <a:pt x="25051" y="2141803"/>
                  </a:lnTo>
                  <a:lnTo>
                    <a:pt x="6555" y="2098001"/>
                  </a:lnTo>
                  <a:lnTo>
                    <a:pt x="0" y="2049271"/>
                  </a:lnTo>
                  <a:lnTo>
                    <a:pt x="0" y="183387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754885" y="4381906"/>
            <a:ext cx="5800090" cy="1555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Static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dynamic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NAT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Overloaded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NAT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Port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Translation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(NAPT)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Port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Translation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Microsoft Sans Serif"/>
                <a:cs typeface="Microsoft Sans Serif"/>
              </a:rPr>
              <a:t>(PAT)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0040" y="306451"/>
            <a:ext cx="2915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  <a:latin typeface="Arial"/>
                <a:cs typeface="Arial"/>
              </a:rPr>
              <a:t>Virtual</a:t>
            </a:r>
            <a:r>
              <a:rPr dirty="0" spc="-1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1615" y="760476"/>
            <a:ext cx="41757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36364" y="3351276"/>
            <a:ext cx="9101455" cy="1057910"/>
          </a:xfrm>
          <a:custGeom>
            <a:avLst/>
            <a:gdLst/>
            <a:ahLst/>
            <a:cxnLst/>
            <a:rect l="l" t="t" r="r" b="b"/>
            <a:pathLst>
              <a:path w="9101455" h="1057910">
                <a:moveTo>
                  <a:pt x="8925052" y="0"/>
                </a:moveTo>
                <a:lnTo>
                  <a:pt x="176275" y="0"/>
                </a:lnTo>
                <a:lnTo>
                  <a:pt x="129395" y="6292"/>
                </a:lnTo>
                <a:lnTo>
                  <a:pt x="87281" y="24054"/>
                </a:lnTo>
                <a:lnTo>
                  <a:pt x="51609" y="51609"/>
                </a:lnTo>
                <a:lnTo>
                  <a:pt x="24054" y="87281"/>
                </a:lnTo>
                <a:lnTo>
                  <a:pt x="6292" y="129395"/>
                </a:lnTo>
                <a:lnTo>
                  <a:pt x="0" y="176275"/>
                </a:lnTo>
                <a:lnTo>
                  <a:pt x="0" y="881379"/>
                </a:lnTo>
                <a:lnTo>
                  <a:pt x="6292" y="928260"/>
                </a:lnTo>
                <a:lnTo>
                  <a:pt x="24054" y="970374"/>
                </a:lnTo>
                <a:lnTo>
                  <a:pt x="51609" y="1006046"/>
                </a:lnTo>
                <a:lnTo>
                  <a:pt x="87281" y="1033601"/>
                </a:lnTo>
                <a:lnTo>
                  <a:pt x="129395" y="1051363"/>
                </a:lnTo>
                <a:lnTo>
                  <a:pt x="176275" y="1057656"/>
                </a:lnTo>
                <a:lnTo>
                  <a:pt x="8925052" y="1057656"/>
                </a:lnTo>
                <a:lnTo>
                  <a:pt x="8971932" y="1051363"/>
                </a:lnTo>
                <a:lnTo>
                  <a:pt x="9014046" y="1033601"/>
                </a:lnTo>
                <a:lnTo>
                  <a:pt x="9049718" y="1006046"/>
                </a:lnTo>
                <a:lnTo>
                  <a:pt x="9077273" y="970374"/>
                </a:lnTo>
                <a:lnTo>
                  <a:pt x="9095035" y="928260"/>
                </a:lnTo>
                <a:lnTo>
                  <a:pt x="9101328" y="881379"/>
                </a:lnTo>
                <a:lnTo>
                  <a:pt x="9101328" y="176275"/>
                </a:lnTo>
                <a:lnTo>
                  <a:pt x="9095035" y="129395"/>
                </a:lnTo>
                <a:lnTo>
                  <a:pt x="9077273" y="87281"/>
                </a:lnTo>
                <a:lnTo>
                  <a:pt x="9049718" y="51609"/>
                </a:lnTo>
                <a:lnTo>
                  <a:pt x="9014046" y="24054"/>
                </a:lnTo>
                <a:lnTo>
                  <a:pt x="8971932" y="6292"/>
                </a:lnTo>
                <a:lnTo>
                  <a:pt x="892505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96108" y="1754772"/>
            <a:ext cx="11457940" cy="2481580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Virtual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frequently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centers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environments.</a:t>
            </a:r>
            <a:endParaRPr sz="2200">
              <a:latin typeface="Microsoft Sans Serif"/>
              <a:cs typeface="Microsoft Sans Serif"/>
            </a:endParaRPr>
          </a:p>
          <a:p>
            <a:pPr algn="ctr" marL="2540">
              <a:lnSpc>
                <a:spcPct val="100000"/>
              </a:lnSpc>
              <a:spcBef>
                <a:spcPts val="138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distinct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implementing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virtual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2183765" marR="1957070">
              <a:lnSpc>
                <a:spcPct val="114100"/>
              </a:lnSpc>
              <a:spcBef>
                <a:spcPts val="1880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Hypervisor-based: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Indicates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hypervisor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provisioning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functionality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9703" y="6280403"/>
            <a:ext cx="9048115" cy="1057910"/>
          </a:xfrm>
          <a:custGeom>
            <a:avLst/>
            <a:gdLst/>
            <a:ahLst/>
            <a:cxnLst/>
            <a:rect l="l" t="t" r="r" b="b"/>
            <a:pathLst>
              <a:path w="9048115" h="1057909">
                <a:moveTo>
                  <a:pt x="8871712" y="0"/>
                </a:moveTo>
                <a:lnTo>
                  <a:pt x="176275" y="0"/>
                </a:lnTo>
                <a:lnTo>
                  <a:pt x="129395" y="6292"/>
                </a:lnTo>
                <a:lnTo>
                  <a:pt x="87281" y="24054"/>
                </a:lnTo>
                <a:lnTo>
                  <a:pt x="51609" y="51609"/>
                </a:lnTo>
                <a:lnTo>
                  <a:pt x="24054" y="87281"/>
                </a:lnTo>
                <a:lnTo>
                  <a:pt x="6292" y="129395"/>
                </a:lnTo>
                <a:lnTo>
                  <a:pt x="0" y="176276"/>
                </a:lnTo>
                <a:lnTo>
                  <a:pt x="0" y="881380"/>
                </a:lnTo>
                <a:lnTo>
                  <a:pt x="6292" y="928260"/>
                </a:lnTo>
                <a:lnTo>
                  <a:pt x="24054" y="970374"/>
                </a:lnTo>
                <a:lnTo>
                  <a:pt x="51609" y="1006046"/>
                </a:lnTo>
                <a:lnTo>
                  <a:pt x="87281" y="1033601"/>
                </a:lnTo>
                <a:lnTo>
                  <a:pt x="129395" y="1051363"/>
                </a:lnTo>
                <a:lnTo>
                  <a:pt x="176275" y="1057656"/>
                </a:lnTo>
                <a:lnTo>
                  <a:pt x="8871712" y="1057656"/>
                </a:lnTo>
                <a:lnTo>
                  <a:pt x="8918592" y="1051363"/>
                </a:lnTo>
                <a:lnTo>
                  <a:pt x="8960706" y="1033601"/>
                </a:lnTo>
                <a:lnTo>
                  <a:pt x="8996378" y="1006046"/>
                </a:lnTo>
                <a:lnTo>
                  <a:pt x="9023933" y="970374"/>
                </a:lnTo>
                <a:lnTo>
                  <a:pt x="9041695" y="928260"/>
                </a:lnTo>
                <a:lnTo>
                  <a:pt x="9047988" y="881380"/>
                </a:lnTo>
                <a:lnTo>
                  <a:pt x="9047988" y="176276"/>
                </a:lnTo>
                <a:lnTo>
                  <a:pt x="9041695" y="129395"/>
                </a:lnTo>
                <a:lnTo>
                  <a:pt x="9023933" y="87281"/>
                </a:lnTo>
                <a:lnTo>
                  <a:pt x="8996378" y="51609"/>
                </a:lnTo>
                <a:lnTo>
                  <a:pt x="8960706" y="24054"/>
                </a:lnTo>
                <a:lnTo>
                  <a:pt x="8918592" y="6292"/>
                </a:lnTo>
                <a:lnTo>
                  <a:pt x="887171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20514" y="6375552"/>
            <a:ext cx="861314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context: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simultaneous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operation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multiple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virtual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instances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appliance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6364" y="4815840"/>
            <a:ext cx="9101455" cy="1057910"/>
          </a:xfrm>
          <a:custGeom>
            <a:avLst/>
            <a:gdLst/>
            <a:ahLst/>
            <a:cxnLst/>
            <a:rect l="l" t="t" r="r" b="b"/>
            <a:pathLst>
              <a:path w="9101455" h="1057910">
                <a:moveTo>
                  <a:pt x="8925052" y="0"/>
                </a:moveTo>
                <a:lnTo>
                  <a:pt x="176275" y="0"/>
                </a:lnTo>
                <a:lnTo>
                  <a:pt x="129395" y="6292"/>
                </a:lnTo>
                <a:lnTo>
                  <a:pt x="87281" y="24054"/>
                </a:lnTo>
                <a:lnTo>
                  <a:pt x="51609" y="51609"/>
                </a:lnTo>
                <a:lnTo>
                  <a:pt x="24054" y="87281"/>
                </a:lnTo>
                <a:lnTo>
                  <a:pt x="6292" y="129395"/>
                </a:lnTo>
                <a:lnTo>
                  <a:pt x="0" y="176275"/>
                </a:lnTo>
                <a:lnTo>
                  <a:pt x="0" y="881380"/>
                </a:lnTo>
                <a:lnTo>
                  <a:pt x="6292" y="928260"/>
                </a:lnTo>
                <a:lnTo>
                  <a:pt x="24054" y="970374"/>
                </a:lnTo>
                <a:lnTo>
                  <a:pt x="51609" y="1006046"/>
                </a:lnTo>
                <a:lnTo>
                  <a:pt x="87281" y="1033601"/>
                </a:lnTo>
                <a:lnTo>
                  <a:pt x="129395" y="1051363"/>
                </a:lnTo>
                <a:lnTo>
                  <a:pt x="176275" y="1057656"/>
                </a:lnTo>
                <a:lnTo>
                  <a:pt x="8925052" y="1057656"/>
                </a:lnTo>
                <a:lnTo>
                  <a:pt x="8971932" y="1051363"/>
                </a:lnTo>
                <a:lnTo>
                  <a:pt x="9014046" y="1033601"/>
                </a:lnTo>
                <a:lnTo>
                  <a:pt x="9049718" y="1006046"/>
                </a:lnTo>
                <a:lnTo>
                  <a:pt x="9077273" y="970374"/>
                </a:lnTo>
                <a:lnTo>
                  <a:pt x="9095035" y="928260"/>
                </a:lnTo>
                <a:lnTo>
                  <a:pt x="9101328" y="881380"/>
                </a:lnTo>
                <a:lnTo>
                  <a:pt x="9101328" y="176275"/>
                </a:lnTo>
                <a:lnTo>
                  <a:pt x="9095035" y="129395"/>
                </a:lnTo>
                <a:lnTo>
                  <a:pt x="9077273" y="87281"/>
                </a:lnTo>
                <a:lnTo>
                  <a:pt x="9049718" y="51609"/>
                </a:lnTo>
                <a:lnTo>
                  <a:pt x="9014046" y="24054"/>
                </a:lnTo>
                <a:lnTo>
                  <a:pt x="8971932" y="6292"/>
                </a:lnTo>
                <a:lnTo>
                  <a:pt x="892505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67554" y="5149037"/>
            <a:ext cx="8820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Virtual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appliance: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virtual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deployed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66478" y="3266122"/>
            <a:ext cx="1219200" cy="1219200"/>
            <a:chOff x="3066478" y="3266122"/>
            <a:chExt cx="1219200" cy="1219200"/>
          </a:xfrm>
        </p:grpSpPr>
        <p:sp>
          <p:nvSpPr>
            <p:cNvPr id="11" name="object 11"/>
            <p:cNvSpPr/>
            <p:nvPr/>
          </p:nvSpPr>
          <p:spPr>
            <a:xfrm>
              <a:off x="3080766" y="3280409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595121" y="0"/>
                  </a:moveTo>
                  <a:lnTo>
                    <a:pt x="546312" y="1972"/>
                  </a:lnTo>
                  <a:lnTo>
                    <a:pt x="498590" y="7789"/>
                  </a:lnTo>
                  <a:lnTo>
                    <a:pt x="452107" y="17295"/>
                  </a:lnTo>
                  <a:lnTo>
                    <a:pt x="407017" y="30339"/>
                  </a:lnTo>
                  <a:lnTo>
                    <a:pt x="363474" y="46767"/>
                  </a:lnTo>
                  <a:lnTo>
                    <a:pt x="321629" y="66426"/>
                  </a:lnTo>
                  <a:lnTo>
                    <a:pt x="281637" y="89163"/>
                  </a:lnTo>
                  <a:lnTo>
                    <a:pt x="243651" y="114824"/>
                  </a:lnTo>
                  <a:lnTo>
                    <a:pt x="207823" y="143256"/>
                  </a:lnTo>
                  <a:lnTo>
                    <a:pt x="174307" y="174307"/>
                  </a:lnTo>
                  <a:lnTo>
                    <a:pt x="143256" y="207823"/>
                  </a:lnTo>
                  <a:lnTo>
                    <a:pt x="114824" y="243651"/>
                  </a:lnTo>
                  <a:lnTo>
                    <a:pt x="89163" y="281637"/>
                  </a:lnTo>
                  <a:lnTo>
                    <a:pt x="66426" y="321629"/>
                  </a:lnTo>
                  <a:lnTo>
                    <a:pt x="46767" y="363474"/>
                  </a:lnTo>
                  <a:lnTo>
                    <a:pt x="30339" y="407017"/>
                  </a:lnTo>
                  <a:lnTo>
                    <a:pt x="17295" y="452107"/>
                  </a:lnTo>
                  <a:lnTo>
                    <a:pt x="7789" y="498590"/>
                  </a:lnTo>
                  <a:lnTo>
                    <a:pt x="1972" y="546312"/>
                  </a:lnTo>
                  <a:lnTo>
                    <a:pt x="0" y="595122"/>
                  </a:lnTo>
                  <a:lnTo>
                    <a:pt x="1972" y="643931"/>
                  </a:lnTo>
                  <a:lnTo>
                    <a:pt x="7789" y="691653"/>
                  </a:lnTo>
                  <a:lnTo>
                    <a:pt x="17295" y="738136"/>
                  </a:lnTo>
                  <a:lnTo>
                    <a:pt x="30339" y="783226"/>
                  </a:lnTo>
                  <a:lnTo>
                    <a:pt x="46767" y="826769"/>
                  </a:lnTo>
                  <a:lnTo>
                    <a:pt x="66426" y="868614"/>
                  </a:lnTo>
                  <a:lnTo>
                    <a:pt x="89163" y="908606"/>
                  </a:lnTo>
                  <a:lnTo>
                    <a:pt x="114824" y="946592"/>
                  </a:lnTo>
                  <a:lnTo>
                    <a:pt x="143256" y="982420"/>
                  </a:lnTo>
                  <a:lnTo>
                    <a:pt x="174307" y="1015936"/>
                  </a:lnTo>
                  <a:lnTo>
                    <a:pt x="207823" y="1046987"/>
                  </a:lnTo>
                  <a:lnTo>
                    <a:pt x="243651" y="1075419"/>
                  </a:lnTo>
                  <a:lnTo>
                    <a:pt x="281637" y="1101080"/>
                  </a:lnTo>
                  <a:lnTo>
                    <a:pt x="321629" y="1123817"/>
                  </a:lnTo>
                  <a:lnTo>
                    <a:pt x="363474" y="1143476"/>
                  </a:lnTo>
                  <a:lnTo>
                    <a:pt x="407017" y="1159904"/>
                  </a:lnTo>
                  <a:lnTo>
                    <a:pt x="452107" y="1172948"/>
                  </a:lnTo>
                  <a:lnTo>
                    <a:pt x="498590" y="1182454"/>
                  </a:lnTo>
                  <a:lnTo>
                    <a:pt x="546312" y="1188271"/>
                  </a:lnTo>
                  <a:lnTo>
                    <a:pt x="595121" y="1190243"/>
                  </a:lnTo>
                  <a:lnTo>
                    <a:pt x="643931" y="1188271"/>
                  </a:lnTo>
                  <a:lnTo>
                    <a:pt x="691653" y="1182454"/>
                  </a:lnTo>
                  <a:lnTo>
                    <a:pt x="738136" y="1172948"/>
                  </a:lnTo>
                  <a:lnTo>
                    <a:pt x="783226" y="1159904"/>
                  </a:lnTo>
                  <a:lnTo>
                    <a:pt x="826769" y="1143476"/>
                  </a:lnTo>
                  <a:lnTo>
                    <a:pt x="868614" y="1123817"/>
                  </a:lnTo>
                  <a:lnTo>
                    <a:pt x="908606" y="1101080"/>
                  </a:lnTo>
                  <a:lnTo>
                    <a:pt x="946592" y="1075419"/>
                  </a:lnTo>
                  <a:lnTo>
                    <a:pt x="982420" y="1046987"/>
                  </a:lnTo>
                  <a:lnTo>
                    <a:pt x="1015936" y="1015936"/>
                  </a:lnTo>
                  <a:lnTo>
                    <a:pt x="1046987" y="982420"/>
                  </a:lnTo>
                  <a:lnTo>
                    <a:pt x="1075419" y="946592"/>
                  </a:lnTo>
                  <a:lnTo>
                    <a:pt x="1101080" y="908606"/>
                  </a:lnTo>
                  <a:lnTo>
                    <a:pt x="1123817" y="868614"/>
                  </a:lnTo>
                  <a:lnTo>
                    <a:pt x="1143476" y="826769"/>
                  </a:lnTo>
                  <a:lnTo>
                    <a:pt x="1159904" y="783226"/>
                  </a:lnTo>
                  <a:lnTo>
                    <a:pt x="1172948" y="738136"/>
                  </a:lnTo>
                  <a:lnTo>
                    <a:pt x="1182454" y="691653"/>
                  </a:lnTo>
                  <a:lnTo>
                    <a:pt x="1188271" y="643931"/>
                  </a:lnTo>
                  <a:lnTo>
                    <a:pt x="1190244" y="595122"/>
                  </a:lnTo>
                  <a:lnTo>
                    <a:pt x="1188271" y="546312"/>
                  </a:lnTo>
                  <a:lnTo>
                    <a:pt x="1182454" y="498590"/>
                  </a:lnTo>
                  <a:lnTo>
                    <a:pt x="1172948" y="452107"/>
                  </a:lnTo>
                  <a:lnTo>
                    <a:pt x="1159904" y="407017"/>
                  </a:lnTo>
                  <a:lnTo>
                    <a:pt x="1143476" y="363474"/>
                  </a:lnTo>
                  <a:lnTo>
                    <a:pt x="1123817" y="321629"/>
                  </a:lnTo>
                  <a:lnTo>
                    <a:pt x="1101080" y="281637"/>
                  </a:lnTo>
                  <a:lnTo>
                    <a:pt x="1075419" y="243651"/>
                  </a:lnTo>
                  <a:lnTo>
                    <a:pt x="1046987" y="207823"/>
                  </a:lnTo>
                  <a:lnTo>
                    <a:pt x="1015936" y="174307"/>
                  </a:lnTo>
                  <a:lnTo>
                    <a:pt x="982420" y="143256"/>
                  </a:lnTo>
                  <a:lnTo>
                    <a:pt x="946592" y="114824"/>
                  </a:lnTo>
                  <a:lnTo>
                    <a:pt x="908606" y="89163"/>
                  </a:lnTo>
                  <a:lnTo>
                    <a:pt x="868614" y="66426"/>
                  </a:lnTo>
                  <a:lnTo>
                    <a:pt x="826769" y="46767"/>
                  </a:lnTo>
                  <a:lnTo>
                    <a:pt x="783226" y="30339"/>
                  </a:lnTo>
                  <a:lnTo>
                    <a:pt x="738136" y="17295"/>
                  </a:lnTo>
                  <a:lnTo>
                    <a:pt x="691653" y="7789"/>
                  </a:lnTo>
                  <a:lnTo>
                    <a:pt x="643931" y="1972"/>
                  </a:lnTo>
                  <a:lnTo>
                    <a:pt x="595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80766" y="3280409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2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1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69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4" y="595122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1" y="1190243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4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69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2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652" y="3512819"/>
              <a:ext cx="725424" cy="7254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066478" y="4709350"/>
            <a:ext cx="1219200" cy="1219200"/>
            <a:chOff x="3066478" y="4709350"/>
            <a:chExt cx="1219200" cy="1219200"/>
          </a:xfrm>
        </p:grpSpPr>
        <p:sp>
          <p:nvSpPr>
            <p:cNvPr id="15" name="object 15"/>
            <p:cNvSpPr/>
            <p:nvPr/>
          </p:nvSpPr>
          <p:spPr>
            <a:xfrm>
              <a:off x="3080766" y="4723638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595121" y="0"/>
                  </a:moveTo>
                  <a:lnTo>
                    <a:pt x="546312" y="1972"/>
                  </a:lnTo>
                  <a:lnTo>
                    <a:pt x="498590" y="7789"/>
                  </a:lnTo>
                  <a:lnTo>
                    <a:pt x="452107" y="17295"/>
                  </a:lnTo>
                  <a:lnTo>
                    <a:pt x="407017" y="30339"/>
                  </a:lnTo>
                  <a:lnTo>
                    <a:pt x="363474" y="46767"/>
                  </a:lnTo>
                  <a:lnTo>
                    <a:pt x="321629" y="66426"/>
                  </a:lnTo>
                  <a:lnTo>
                    <a:pt x="281637" y="89163"/>
                  </a:lnTo>
                  <a:lnTo>
                    <a:pt x="243651" y="114824"/>
                  </a:lnTo>
                  <a:lnTo>
                    <a:pt x="207823" y="143256"/>
                  </a:lnTo>
                  <a:lnTo>
                    <a:pt x="174307" y="174307"/>
                  </a:lnTo>
                  <a:lnTo>
                    <a:pt x="143256" y="207823"/>
                  </a:lnTo>
                  <a:lnTo>
                    <a:pt x="114824" y="243651"/>
                  </a:lnTo>
                  <a:lnTo>
                    <a:pt x="89163" y="281637"/>
                  </a:lnTo>
                  <a:lnTo>
                    <a:pt x="66426" y="321629"/>
                  </a:lnTo>
                  <a:lnTo>
                    <a:pt x="46767" y="363474"/>
                  </a:lnTo>
                  <a:lnTo>
                    <a:pt x="30339" y="407017"/>
                  </a:lnTo>
                  <a:lnTo>
                    <a:pt x="17295" y="452107"/>
                  </a:lnTo>
                  <a:lnTo>
                    <a:pt x="7789" y="498590"/>
                  </a:lnTo>
                  <a:lnTo>
                    <a:pt x="1972" y="546312"/>
                  </a:lnTo>
                  <a:lnTo>
                    <a:pt x="0" y="595122"/>
                  </a:lnTo>
                  <a:lnTo>
                    <a:pt x="1972" y="643931"/>
                  </a:lnTo>
                  <a:lnTo>
                    <a:pt x="7789" y="691653"/>
                  </a:lnTo>
                  <a:lnTo>
                    <a:pt x="17295" y="738136"/>
                  </a:lnTo>
                  <a:lnTo>
                    <a:pt x="30339" y="783226"/>
                  </a:lnTo>
                  <a:lnTo>
                    <a:pt x="46767" y="826770"/>
                  </a:lnTo>
                  <a:lnTo>
                    <a:pt x="66426" y="868614"/>
                  </a:lnTo>
                  <a:lnTo>
                    <a:pt x="89163" y="908606"/>
                  </a:lnTo>
                  <a:lnTo>
                    <a:pt x="114824" y="946592"/>
                  </a:lnTo>
                  <a:lnTo>
                    <a:pt x="143256" y="982420"/>
                  </a:lnTo>
                  <a:lnTo>
                    <a:pt x="174307" y="1015936"/>
                  </a:lnTo>
                  <a:lnTo>
                    <a:pt x="207823" y="1046987"/>
                  </a:lnTo>
                  <a:lnTo>
                    <a:pt x="243651" y="1075419"/>
                  </a:lnTo>
                  <a:lnTo>
                    <a:pt x="281637" y="1101080"/>
                  </a:lnTo>
                  <a:lnTo>
                    <a:pt x="321629" y="1123817"/>
                  </a:lnTo>
                  <a:lnTo>
                    <a:pt x="363474" y="1143476"/>
                  </a:lnTo>
                  <a:lnTo>
                    <a:pt x="407017" y="1159904"/>
                  </a:lnTo>
                  <a:lnTo>
                    <a:pt x="452107" y="1172948"/>
                  </a:lnTo>
                  <a:lnTo>
                    <a:pt x="498590" y="1182454"/>
                  </a:lnTo>
                  <a:lnTo>
                    <a:pt x="546312" y="1188271"/>
                  </a:lnTo>
                  <a:lnTo>
                    <a:pt x="595121" y="1190244"/>
                  </a:lnTo>
                  <a:lnTo>
                    <a:pt x="643931" y="1188271"/>
                  </a:lnTo>
                  <a:lnTo>
                    <a:pt x="691653" y="1182454"/>
                  </a:lnTo>
                  <a:lnTo>
                    <a:pt x="738136" y="1172948"/>
                  </a:lnTo>
                  <a:lnTo>
                    <a:pt x="783226" y="1159904"/>
                  </a:lnTo>
                  <a:lnTo>
                    <a:pt x="826769" y="1143476"/>
                  </a:lnTo>
                  <a:lnTo>
                    <a:pt x="868614" y="1123817"/>
                  </a:lnTo>
                  <a:lnTo>
                    <a:pt x="908606" y="1101080"/>
                  </a:lnTo>
                  <a:lnTo>
                    <a:pt x="946592" y="1075419"/>
                  </a:lnTo>
                  <a:lnTo>
                    <a:pt x="982420" y="1046987"/>
                  </a:lnTo>
                  <a:lnTo>
                    <a:pt x="1015936" y="1015936"/>
                  </a:lnTo>
                  <a:lnTo>
                    <a:pt x="1046987" y="982420"/>
                  </a:lnTo>
                  <a:lnTo>
                    <a:pt x="1075419" y="946592"/>
                  </a:lnTo>
                  <a:lnTo>
                    <a:pt x="1101080" y="908606"/>
                  </a:lnTo>
                  <a:lnTo>
                    <a:pt x="1123817" y="868614"/>
                  </a:lnTo>
                  <a:lnTo>
                    <a:pt x="1143476" y="826769"/>
                  </a:lnTo>
                  <a:lnTo>
                    <a:pt x="1159904" y="783226"/>
                  </a:lnTo>
                  <a:lnTo>
                    <a:pt x="1172948" y="738136"/>
                  </a:lnTo>
                  <a:lnTo>
                    <a:pt x="1182454" y="691653"/>
                  </a:lnTo>
                  <a:lnTo>
                    <a:pt x="1188271" y="643931"/>
                  </a:lnTo>
                  <a:lnTo>
                    <a:pt x="1190244" y="595122"/>
                  </a:lnTo>
                  <a:lnTo>
                    <a:pt x="1188271" y="546312"/>
                  </a:lnTo>
                  <a:lnTo>
                    <a:pt x="1182454" y="498590"/>
                  </a:lnTo>
                  <a:lnTo>
                    <a:pt x="1172948" y="452107"/>
                  </a:lnTo>
                  <a:lnTo>
                    <a:pt x="1159904" y="407017"/>
                  </a:lnTo>
                  <a:lnTo>
                    <a:pt x="1143476" y="363474"/>
                  </a:lnTo>
                  <a:lnTo>
                    <a:pt x="1123817" y="321629"/>
                  </a:lnTo>
                  <a:lnTo>
                    <a:pt x="1101080" y="281637"/>
                  </a:lnTo>
                  <a:lnTo>
                    <a:pt x="1075419" y="243651"/>
                  </a:lnTo>
                  <a:lnTo>
                    <a:pt x="1046987" y="207823"/>
                  </a:lnTo>
                  <a:lnTo>
                    <a:pt x="1015936" y="174307"/>
                  </a:lnTo>
                  <a:lnTo>
                    <a:pt x="982420" y="143256"/>
                  </a:lnTo>
                  <a:lnTo>
                    <a:pt x="946592" y="114824"/>
                  </a:lnTo>
                  <a:lnTo>
                    <a:pt x="908606" y="89163"/>
                  </a:lnTo>
                  <a:lnTo>
                    <a:pt x="868614" y="66426"/>
                  </a:lnTo>
                  <a:lnTo>
                    <a:pt x="826769" y="46767"/>
                  </a:lnTo>
                  <a:lnTo>
                    <a:pt x="783226" y="30339"/>
                  </a:lnTo>
                  <a:lnTo>
                    <a:pt x="738136" y="17295"/>
                  </a:lnTo>
                  <a:lnTo>
                    <a:pt x="691653" y="7789"/>
                  </a:lnTo>
                  <a:lnTo>
                    <a:pt x="643931" y="1972"/>
                  </a:lnTo>
                  <a:lnTo>
                    <a:pt x="595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80766" y="4723638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2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1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69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4" y="595122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1" y="1190244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4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70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2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3740" y="4896612"/>
              <a:ext cx="842772" cy="84277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066478" y="6201346"/>
            <a:ext cx="1219200" cy="1219200"/>
            <a:chOff x="3066478" y="6201346"/>
            <a:chExt cx="1219200" cy="1219200"/>
          </a:xfrm>
        </p:grpSpPr>
        <p:sp>
          <p:nvSpPr>
            <p:cNvPr id="19" name="object 19"/>
            <p:cNvSpPr/>
            <p:nvPr/>
          </p:nvSpPr>
          <p:spPr>
            <a:xfrm>
              <a:off x="3080766" y="6215634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595121" y="0"/>
                  </a:moveTo>
                  <a:lnTo>
                    <a:pt x="546312" y="1972"/>
                  </a:lnTo>
                  <a:lnTo>
                    <a:pt x="498590" y="7789"/>
                  </a:lnTo>
                  <a:lnTo>
                    <a:pt x="452107" y="17295"/>
                  </a:lnTo>
                  <a:lnTo>
                    <a:pt x="407017" y="30339"/>
                  </a:lnTo>
                  <a:lnTo>
                    <a:pt x="363474" y="46767"/>
                  </a:lnTo>
                  <a:lnTo>
                    <a:pt x="321629" y="66426"/>
                  </a:lnTo>
                  <a:lnTo>
                    <a:pt x="281637" y="89163"/>
                  </a:lnTo>
                  <a:lnTo>
                    <a:pt x="243651" y="114824"/>
                  </a:lnTo>
                  <a:lnTo>
                    <a:pt x="207823" y="143256"/>
                  </a:lnTo>
                  <a:lnTo>
                    <a:pt x="174307" y="174307"/>
                  </a:lnTo>
                  <a:lnTo>
                    <a:pt x="143256" y="207823"/>
                  </a:lnTo>
                  <a:lnTo>
                    <a:pt x="114824" y="243651"/>
                  </a:lnTo>
                  <a:lnTo>
                    <a:pt x="89163" y="281637"/>
                  </a:lnTo>
                  <a:lnTo>
                    <a:pt x="66426" y="321629"/>
                  </a:lnTo>
                  <a:lnTo>
                    <a:pt x="46767" y="363474"/>
                  </a:lnTo>
                  <a:lnTo>
                    <a:pt x="30339" y="407017"/>
                  </a:lnTo>
                  <a:lnTo>
                    <a:pt x="17295" y="452107"/>
                  </a:lnTo>
                  <a:lnTo>
                    <a:pt x="7789" y="498590"/>
                  </a:lnTo>
                  <a:lnTo>
                    <a:pt x="1972" y="546312"/>
                  </a:lnTo>
                  <a:lnTo>
                    <a:pt x="0" y="595122"/>
                  </a:lnTo>
                  <a:lnTo>
                    <a:pt x="1972" y="643931"/>
                  </a:lnTo>
                  <a:lnTo>
                    <a:pt x="7789" y="691653"/>
                  </a:lnTo>
                  <a:lnTo>
                    <a:pt x="17295" y="738136"/>
                  </a:lnTo>
                  <a:lnTo>
                    <a:pt x="30339" y="783226"/>
                  </a:lnTo>
                  <a:lnTo>
                    <a:pt x="46767" y="826770"/>
                  </a:lnTo>
                  <a:lnTo>
                    <a:pt x="66426" y="868614"/>
                  </a:lnTo>
                  <a:lnTo>
                    <a:pt x="89163" y="908606"/>
                  </a:lnTo>
                  <a:lnTo>
                    <a:pt x="114824" y="946592"/>
                  </a:lnTo>
                  <a:lnTo>
                    <a:pt x="143256" y="982420"/>
                  </a:lnTo>
                  <a:lnTo>
                    <a:pt x="174307" y="1015936"/>
                  </a:lnTo>
                  <a:lnTo>
                    <a:pt x="207823" y="1046987"/>
                  </a:lnTo>
                  <a:lnTo>
                    <a:pt x="243651" y="1075419"/>
                  </a:lnTo>
                  <a:lnTo>
                    <a:pt x="281637" y="1101080"/>
                  </a:lnTo>
                  <a:lnTo>
                    <a:pt x="321629" y="1123817"/>
                  </a:lnTo>
                  <a:lnTo>
                    <a:pt x="363474" y="1143476"/>
                  </a:lnTo>
                  <a:lnTo>
                    <a:pt x="407017" y="1159904"/>
                  </a:lnTo>
                  <a:lnTo>
                    <a:pt x="452107" y="1172948"/>
                  </a:lnTo>
                  <a:lnTo>
                    <a:pt x="498590" y="1182454"/>
                  </a:lnTo>
                  <a:lnTo>
                    <a:pt x="546312" y="1188271"/>
                  </a:lnTo>
                  <a:lnTo>
                    <a:pt x="595121" y="1190244"/>
                  </a:lnTo>
                  <a:lnTo>
                    <a:pt x="643931" y="1188271"/>
                  </a:lnTo>
                  <a:lnTo>
                    <a:pt x="691653" y="1182454"/>
                  </a:lnTo>
                  <a:lnTo>
                    <a:pt x="738136" y="1172948"/>
                  </a:lnTo>
                  <a:lnTo>
                    <a:pt x="783226" y="1159904"/>
                  </a:lnTo>
                  <a:lnTo>
                    <a:pt x="826769" y="1143476"/>
                  </a:lnTo>
                  <a:lnTo>
                    <a:pt x="868614" y="1123817"/>
                  </a:lnTo>
                  <a:lnTo>
                    <a:pt x="908606" y="1101080"/>
                  </a:lnTo>
                  <a:lnTo>
                    <a:pt x="946592" y="1075419"/>
                  </a:lnTo>
                  <a:lnTo>
                    <a:pt x="982420" y="1046987"/>
                  </a:lnTo>
                  <a:lnTo>
                    <a:pt x="1015936" y="1015936"/>
                  </a:lnTo>
                  <a:lnTo>
                    <a:pt x="1046987" y="982420"/>
                  </a:lnTo>
                  <a:lnTo>
                    <a:pt x="1075419" y="946592"/>
                  </a:lnTo>
                  <a:lnTo>
                    <a:pt x="1101080" y="908606"/>
                  </a:lnTo>
                  <a:lnTo>
                    <a:pt x="1123817" y="868614"/>
                  </a:lnTo>
                  <a:lnTo>
                    <a:pt x="1143476" y="826770"/>
                  </a:lnTo>
                  <a:lnTo>
                    <a:pt x="1159904" y="783226"/>
                  </a:lnTo>
                  <a:lnTo>
                    <a:pt x="1172948" y="738136"/>
                  </a:lnTo>
                  <a:lnTo>
                    <a:pt x="1182454" y="691653"/>
                  </a:lnTo>
                  <a:lnTo>
                    <a:pt x="1188271" y="643931"/>
                  </a:lnTo>
                  <a:lnTo>
                    <a:pt x="1190244" y="595122"/>
                  </a:lnTo>
                  <a:lnTo>
                    <a:pt x="1188271" y="546312"/>
                  </a:lnTo>
                  <a:lnTo>
                    <a:pt x="1182454" y="498590"/>
                  </a:lnTo>
                  <a:lnTo>
                    <a:pt x="1172948" y="452107"/>
                  </a:lnTo>
                  <a:lnTo>
                    <a:pt x="1159904" y="407017"/>
                  </a:lnTo>
                  <a:lnTo>
                    <a:pt x="1143476" y="363474"/>
                  </a:lnTo>
                  <a:lnTo>
                    <a:pt x="1123817" y="321629"/>
                  </a:lnTo>
                  <a:lnTo>
                    <a:pt x="1101080" y="281637"/>
                  </a:lnTo>
                  <a:lnTo>
                    <a:pt x="1075419" y="243651"/>
                  </a:lnTo>
                  <a:lnTo>
                    <a:pt x="1046987" y="207823"/>
                  </a:lnTo>
                  <a:lnTo>
                    <a:pt x="1015936" y="174307"/>
                  </a:lnTo>
                  <a:lnTo>
                    <a:pt x="982420" y="143256"/>
                  </a:lnTo>
                  <a:lnTo>
                    <a:pt x="946592" y="114824"/>
                  </a:lnTo>
                  <a:lnTo>
                    <a:pt x="908606" y="89163"/>
                  </a:lnTo>
                  <a:lnTo>
                    <a:pt x="868614" y="66426"/>
                  </a:lnTo>
                  <a:lnTo>
                    <a:pt x="826769" y="46767"/>
                  </a:lnTo>
                  <a:lnTo>
                    <a:pt x="783226" y="30339"/>
                  </a:lnTo>
                  <a:lnTo>
                    <a:pt x="738136" y="17295"/>
                  </a:lnTo>
                  <a:lnTo>
                    <a:pt x="691653" y="7789"/>
                  </a:lnTo>
                  <a:lnTo>
                    <a:pt x="643931" y="1972"/>
                  </a:lnTo>
                  <a:lnTo>
                    <a:pt x="595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80766" y="6215634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2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1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69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4" y="595122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70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1" y="1190244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4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70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2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1652" y="6446520"/>
              <a:ext cx="725424" cy="725424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2883407" y="7709916"/>
            <a:ext cx="10820400" cy="673735"/>
          </a:xfrm>
          <a:custGeom>
            <a:avLst/>
            <a:gdLst/>
            <a:ahLst/>
            <a:cxnLst/>
            <a:rect l="l" t="t" r="r" b="b"/>
            <a:pathLst>
              <a:path w="10820400" h="673734">
                <a:moveTo>
                  <a:pt x="10708132" y="0"/>
                </a:moveTo>
                <a:lnTo>
                  <a:pt x="112268" y="0"/>
                </a:lnTo>
                <a:lnTo>
                  <a:pt x="68580" y="8826"/>
                </a:lnTo>
                <a:lnTo>
                  <a:pt x="32893" y="32892"/>
                </a:lnTo>
                <a:lnTo>
                  <a:pt x="8826" y="68579"/>
                </a:lnTo>
                <a:lnTo>
                  <a:pt x="0" y="112267"/>
                </a:lnTo>
                <a:lnTo>
                  <a:pt x="0" y="561327"/>
                </a:lnTo>
                <a:lnTo>
                  <a:pt x="8826" y="605033"/>
                </a:lnTo>
                <a:lnTo>
                  <a:pt x="32893" y="640722"/>
                </a:lnTo>
                <a:lnTo>
                  <a:pt x="68580" y="664784"/>
                </a:lnTo>
                <a:lnTo>
                  <a:pt x="112268" y="673607"/>
                </a:lnTo>
                <a:lnTo>
                  <a:pt x="10708132" y="673607"/>
                </a:lnTo>
                <a:lnTo>
                  <a:pt x="10751820" y="664784"/>
                </a:lnTo>
                <a:lnTo>
                  <a:pt x="10787507" y="640722"/>
                </a:lnTo>
                <a:lnTo>
                  <a:pt x="10811573" y="605033"/>
                </a:lnTo>
                <a:lnTo>
                  <a:pt x="10820400" y="561327"/>
                </a:lnTo>
                <a:lnTo>
                  <a:pt x="10820400" y="112267"/>
                </a:lnTo>
                <a:lnTo>
                  <a:pt x="10811573" y="68579"/>
                </a:lnTo>
                <a:lnTo>
                  <a:pt x="10787506" y="32892"/>
                </a:lnTo>
                <a:lnTo>
                  <a:pt x="10751819" y="8826"/>
                </a:lnTo>
                <a:lnTo>
                  <a:pt x="10708132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93160" y="7852359"/>
            <a:ext cx="101961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Virtual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firewalls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east-west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design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Microsoft Sans Serif"/>
                <a:cs typeface="Microsoft Sans Serif"/>
              </a:rPr>
              <a:t>micro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segmentation.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7900" y="306451"/>
            <a:ext cx="6679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Open-Source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vs.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Proprietary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7482" y="1882292"/>
            <a:ext cx="11315065" cy="1299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ability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inspect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source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required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environments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high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cannot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rely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implicit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trust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selecting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vendors.</a:t>
            </a:r>
            <a:endParaRPr sz="2200">
              <a:latin typeface="Microsoft Sans Serif"/>
              <a:cs typeface="Microsoft Sans Serif"/>
            </a:endParaRPr>
          </a:p>
          <a:p>
            <a:pPr algn="ctr" marL="5080">
              <a:lnSpc>
                <a:spcPct val="100000"/>
              </a:lnSpc>
              <a:spcBef>
                <a:spcPts val="137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underlying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firewall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011" y="760476"/>
            <a:ext cx="945794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169708" y="4861181"/>
            <a:ext cx="3815079" cy="2908300"/>
            <a:chOff x="6169708" y="4861181"/>
            <a:chExt cx="3815079" cy="2908300"/>
          </a:xfrm>
        </p:grpSpPr>
        <p:sp>
          <p:nvSpPr>
            <p:cNvPr id="6" name="object 6"/>
            <p:cNvSpPr/>
            <p:nvPr/>
          </p:nvSpPr>
          <p:spPr>
            <a:xfrm>
              <a:off x="6492239" y="4861181"/>
              <a:ext cx="3215640" cy="1329690"/>
            </a:xfrm>
            <a:custGeom>
              <a:avLst/>
              <a:gdLst/>
              <a:ahLst/>
              <a:cxnLst/>
              <a:rect l="l" t="t" r="r" b="b"/>
              <a:pathLst>
                <a:path w="3215640" h="1329689">
                  <a:moveTo>
                    <a:pt x="1578619" y="0"/>
                  </a:moveTo>
                  <a:lnTo>
                    <a:pt x="1530608" y="827"/>
                  </a:lnTo>
                  <a:lnTo>
                    <a:pt x="1482660" y="2804"/>
                  </a:lnTo>
                  <a:lnTo>
                    <a:pt x="1434800" y="5928"/>
                  </a:lnTo>
                  <a:lnTo>
                    <a:pt x="1387051" y="10194"/>
                  </a:lnTo>
                  <a:lnTo>
                    <a:pt x="1339438" y="15598"/>
                  </a:lnTo>
                  <a:lnTo>
                    <a:pt x="1291985" y="22135"/>
                  </a:lnTo>
                  <a:lnTo>
                    <a:pt x="1244717" y="29803"/>
                  </a:lnTo>
                  <a:lnTo>
                    <a:pt x="1197657" y="38595"/>
                  </a:lnTo>
                  <a:lnTo>
                    <a:pt x="1150831" y="48510"/>
                  </a:lnTo>
                  <a:lnTo>
                    <a:pt x="1104262" y="59541"/>
                  </a:lnTo>
                  <a:lnTo>
                    <a:pt x="1057975" y="71686"/>
                  </a:lnTo>
                  <a:lnTo>
                    <a:pt x="1011994" y="84939"/>
                  </a:lnTo>
                  <a:lnTo>
                    <a:pt x="966343" y="99297"/>
                  </a:lnTo>
                  <a:lnTo>
                    <a:pt x="921047" y="114756"/>
                  </a:lnTo>
                  <a:lnTo>
                    <a:pt x="876129" y="131312"/>
                  </a:lnTo>
                  <a:lnTo>
                    <a:pt x="831615" y="148959"/>
                  </a:lnTo>
                  <a:lnTo>
                    <a:pt x="787529" y="167695"/>
                  </a:lnTo>
                  <a:lnTo>
                    <a:pt x="743895" y="187515"/>
                  </a:lnTo>
                  <a:lnTo>
                    <a:pt x="700736" y="208415"/>
                  </a:lnTo>
                  <a:lnTo>
                    <a:pt x="658078" y="230390"/>
                  </a:lnTo>
                  <a:lnTo>
                    <a:pt x="615945" y="253437"/>
                  </a:lnTo>
                  <a:lnTo>
                    <a:pt x="574361" y="277552"/>
                  </a:lnTo>
                  <a:lnTo>
                    <a:pt x="533351" y="302729"/>
                  </a:lnTo>
                  <a:lnTo>
                    <a:pt x="492938" y="328966"/>
                  </a:lnTo>
                  <a:lnTo>
                    <a:pt x="453147" y="356258"/>
                  </a:lnTo>
                  <a:lnTo>
                    <a:pt x="414002" y="384601"/>
                  </a:lnTo>
                  <a:lnTo>
                    <a:pt x="375528" y="413990"/>
                  </a:lnTo>
                  <a:lnTo>
                    <a:pt x="337749" y="444422"/>
                  </a:lnTo>
                  <a:lnTo>
                    <a:pt x="300689" y="475892"/>
                  </a:lnTo>
                  <a:lnTo>
                    <a:pt x="264373" y="508397"/>
                  </a:lnTo>
                  <a:lnTo>
                    <a:pt x="228825" y="541931"/>
                  </a:lnTo>
                  <a:lnTo>
                    <a:pt x="194068" y="576491"/>
                  </a:lnTo>
                  <a:lnTo>
                    <a:pt x="160128" y="612074"/>
                  </a:lnTo>
                  <a:lnTo>
                    <a:pt x="127029" y="648674"/>
                  </a:lnTo>
                  <a:lnTo>
                    <a:pt x="94795" y="686287"/>
                  </a:lnTo>
                  <a:lnTo>
                    <a:pt x="63451" y="724910"/>
                  </a:lnTo>
                  <a:lnTo>
                    <a:pt x="33019" y="764537"/>
                  </a:lnTo>
                  <a:lnTo>
                    <a:pt x="16510" y="784492"/>
                  </a:lnTo>
                  <a:lnTo>
                    <a:pt x="8266" y="795095"/>
                  </a:lnTo>
                  <a:lnTo>
                    <a:pt x="0" y="806447"/>
                  </a:lnTo>
                  <a:lnTo>
                    <a:pt x="704850" y="1279649"/>
                  </a:lnTo>
                  <a:lnTo>
                    <a:pt x="719915" y="1257694"/>
                  </a:lnTo>
                  <a:lnTo>
                    <a:pt x="727227" y="1247592"/>
                  </a:lnTo>
                  <a:lnTo>
                    <a:pt x="764399" y="1200262"/>
                  </a:lnTo>
                  <a:lnTo>
                    <a:pt x="795217" y="1164474"/>
                  </a:lnTo>
                  <a:lnTo>
                    <a:pt x="827458" y="1130385"/>
                  </a:lnTo>
                  <a:lnTo>
                    <a:pt x="861052" y="1098007"/>
                  </a:lnTo>
                  <a:lnTo>
                    <a:pt x="895928" y="1067350"/>
                  </a:lnTo>
                  <a:lnTo>
                    <a:pt x="932016" y="1038426"/>
                  </a:lnTo>
                  <a:lnTo>
                    <a:pt x="969245" y="1011245"/>
                  </a:lnTo>
                  <a:lnTo>
                    <a:pt x="1007545" y="985818"/>
                  </a:lnTo>
                  <a:lnTo>
                    <a:pt x="1046846" y="962157"/>
                  </a:lnTo>
                  <a:lnTo>
                    <a:pt x="1087076" y="940272"/>
                  </a:lnTo>
                  <a:lnTo>
                    <a:pt x="1128165" y="920175"/>
                  </a:lnTo>
                  <a:lnTo>
                    <a:pt x="1170043" y="901875"/>
                  </a:lnTo>
                  <a:lnTo>
                    <a:pt x="1212639" y="885385"/>
                  </a:lnTo>
                  <a:lnTo>
                    <a:pt x="1255883" y="870716"/>
                  </a:lnTo>
                  <a:lnTo>
                    <a:pt x="1299704" y="857877"/>
                  </a:lnTo>
                  <a:lnTo>
                    <a:pt x="1344032" y="846880"/>
                  </a:lnTo>
                  <a:lnTo>
                    <a:pt x="1388795" y="837737"/>
                  </a:lnTo>
                  <a:lnTo>
                    <a:pt x="1433925" y="830458"/>
                  </a:lnTo>
                  <a:lnTo>
                    <a:pt x="1479349" y="825053"/>
                  </a:lnTo>
                  <a:lnTo>
                    <a:pt x="1524998" y="821535"/>
                  </a:lnTo>
                  <a:lnTo>
                    <a:pt x="1570801" y="819914"/>
                  </a:lnTo>
                  <a:lnTo>
                    <a:pt x="1616687" y="820200"/>
                  </a:lnTo>
                  <a:lnTo>
                    <a:pt x="1662586" y="822405"/>
                  </a:lnTo>
                  <a:lnTo>
                    <a:pt x="1708428" y="826541"/>
                  </a:lnTo>
                  <a:lnTo>
                    <a:pt x="1754141" y="832617"/>
                  </a:lnTo>
                  <a:lnTo>
                    <a:pt x="1799656" y="840645"/>
                  </a:lnTo>
                  <a:lnTo>
                    <a:pt x="1844902" y="850635"/>
                  </a:lnTo>
                  <a:lnTo>
                    <a:pt x="1889808" y="862600"/>
                  </a:lnTo>
                  <a:lnTo>
                    <a:pt x="1934304" y="876549"/>
                  </a:lnTo>
                  <a:lnTo>
                    <a:pt x="1978320" y="892493"/>
                  </a:lnTo>
                  <a:lnTo>
                    <a:pt x="2021784" y="910445"/>
                  </a:lnTo>
                  <a:lnTo>
                    <a:pt x="2064626" y="930414"/>
                  </a:lnTo>
                  <a:lnTo>
                    <a:pt x="2106776" y="952411"/>
                  </a:lnTo>
                  <a:lnTo>
                    <a:pt x="2148163" y="976448"/>
                  </a:lnTo>
                  <a:lnTo>
                    <a:pt x="2188717" y="1002535"/>
                  </a:lnTo>
                  <a:lnTo>
                    <a:pt x="2231754" y="1033025"/>
                  </a:lnTo>
                  <a:lnTo>
                    <a:pt x="2272697" y="1065169"/>
                  </a:lnTo>
                  <a:lnTo>
                    <a:pt x="2311503" y="1098881"/>
                  </a:lnTo>
                  <a:lnTo>
                    <a:pt x="2348130" y="1134077"/>
                  </a:lnTo>
                  <a:lnTo>
                    <a:pt x="2382534" y="1170671"/>
                  </a:lnTo>
                  <a:lnTo>
                    <a:pt x="2414674" y="1208576"/>
                  </a:lnTo>
                  <a:lnTo>
                    <a:pt x="2444506" y="1247708"/>
                  </a:lnTo>
                  <a:lnTo>
                    <a:pt x="2471986" y="1287980"/>
                  </a:lnTo>
                  <a:lnTo>
                    <a:pt x="2497074" y="1329306"/>
                  </a:lnTo>
                  <a:lnTo>
                    <a:pt x="3215640" y="871725"/>
                  </a:lnTo>
                  <a:lnTo>
                    <a:pt x="3188613" y="830741"/>
                  </a:lnTo>
                  <a:lnTo>
                    <a:pt x="3160419" y="790402"/>
                  </a:lnTo>
                  <a:lnTo>
                    <a:pt x="3131063" y="750727"/>
                  </a:lnTo>
                  <a:lnTo>
                    <a:pt x="3100548" y="711734"/>
                  </a:lnTo>
                  <a:lnTo>
                    <a:pt x="3068879" y="673441"/>
                  </a:lnTo>
                  <a:lnTo>
                    <a:pt x="3036062" y="635867"/>
                  </a:lnTo>
                  <a:lnTo>
                    <a:pt x="3002099" y="599031"/>
                  </a:lnTo>
                  <a:lnTo>
                    <a:pt x="2966996" y="562951"/>
                  </a:lnTo>
                  <a:lnTo>
                    <a:pt x="2930758" y="527646"/>
                  </a:lnTo>
                  <a:lnTo>
                    <a:pt x="2893389" y="493134"/>
                  </a:lnTo>
                  <a:lnTo>
                    <a:pt x="2854893" y="459433"/>
                  </a:lnTo>
                  <a:lnTo>
                    <a:pt x="2815275" y="426563"/>
                  </a:lnTo>
                  <a:lnTo>
                    <a:pt x="2774539" y="394541"/>
                  </a:lnTo>
                  <a:lnTo>
                    <a:pt x="2732690" y="363387"/>
                  </a:lnTo>
                  <a:lnTo>
                    <a:pt x="2689733" y="333118"/>
                  </a:lnTo>
                  <a:lnTo>
                    <a:pt x="2647250" y="305425"/>
                  </a:lnTo>
                  <a:lnTo>
                    <a:pt x="2604234" y="278982"/>
                  </a:lnTo>
                  <a:lnTo>
                    <a:pt x="2560712" y="253782"/>
                  </a:lnTo>
                  <a:lnTo>
                    <a:pt x="2516714" y="229815"/>
                  </a:lnTo>
                  <a:lnTo>
                    <a:pt x="2472268" y="207075"/>
                  </a:lnTo>
                  <a:lnTo>
                    <a:pt x="2427402" y="185554"/>
                  </a:lnTo>
                  <a:lnTo>
                    <a:pt x="2382145" y="165243"/>
                  </a:lnTo>
                  <a:lnTo>
                    <a:pt x="2336525" y="146134"/>
                  </a:lnTo>
                  <a:lnTo>
                    <a:pt x="2290572" y="128220"/>
                  </a:lnTo>
                  <a:lnTo>
                    <a:pt x="2244312" y="111492"/>
                  </a:lnTo>
                  <a:lnTo>
                    <a:pt x="2197775" y="95943"/>
                  </a:lnTo>
                  <a:lnTo>
                    <a:pt x="2150989" y="81564"/>
                  </a:lnTo>
                  <a:lnTo>
                    <a:pt x="2103983" y="68348"/>
                  </a:lnTo>
                  <a:lnTo>
                    <a:pt x="2056785" y="56287"/>
                  </a:lnTo>
                  <a:lnTo>
                    <a:pt x="2009424" y="45372"/>
                  </a:lnTo>
                  <a:lnTo>
                    <a:pt x="1961928" y="35596"/>
                  </a:lnTo>
                  <a:lnTo>
                    <a:pt x="1914326" y="26951"/>
                  </a:lnTo>
                  <a:lnTo>
                    <a:pt x="1866645" y="19428"/>
                  </a:lnTo>
                  <a:lnTo>
                    <a:pt x="1818767" y="13266"/>
                  </a:lnTo>
                  <a:lnTo>
                    <a:pt x="1770806" y="8279"/>
                  </a:lnTo>
                  <a:lnTo>
                    <a:pt x="1722786" y="4462"/>
                  </a:lnTo>
                  <a:lnTo>
                    <a:pt x="1674732" y="1813"/>
                  </a:lnTo>
                  <a:lnTo>
                    <a:pt x="1626669" y="327"/>
                  </a:lnTo>
                  <a:lnTo>
                    <a:pt x="157861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69708" y="5756148"/>
              <a:ext cx="1087755" cy="2004060"/>
            </a:xfrm>
            <a:custGeom>
              <a:avLst/>
              <a:gdLst/>
              <a:ahLst/>
              <a:cxnLst/>
              <a:rect l="l" t="t" r="r" b="b"/>
              <a:pathLst>
                <a:path w="1087754" h="2004059">
                  <a:moveTo>
                    <a:pt x="271985" y="0"/>
                  </a:moveTo>
                  <a:lnTo>
                    <a:pt x="245757" y="42391"/>
                  </a:lnTo>
                  <a:lnTo>
                    <a:pt x="220882" y="85237"/>
                  </a:lnTo>
                  <a:lnTo>
                    <a:pt x="197358" y="128513"/>
                  </a:lnTo>
                  <a:lnTo>
                    <a:pt x="175180" y="172194"/>
                  </a:lnTo>
                  <a:lnTo>
                    <a:pt x="154344" y="216255"/>
                  </a:lnTo>
                  <a:lnTo>
                    <a:pt x="134845" y="260671"/>
                  </a:lnTo>
                  <a:lnTo>
                    <a:pt x="116680" y="305417"/>
                  </a:lnTo>
                  <a:lnTo>
                    <a:pt x="99844" y="350469"/>
                  </a:lnTo>
                  <a:lnTo>
                    <a:pt x="84334" y="395801"/>
                  </a:lnTo>
                  <a:lnTo>
                    <a:pt x="70145" y="441388"/>
                  </a:lnTo>
                  <a:lnTo>
                    <a:pt x="57272" y="487205"/>
                  </a:lnTo>
                  <a:lnTo>
                    <a:pt x="45713" y="533228"/>
                  </a:lnTo>
                  <a:lnTo>
                    <a:pt x="35462" y="579432"/>
                  </a:lnTo>
                  <a:lnTo>
                    <a:pt x="26515" y="625791"/>
                  </a:lnTo>
                  <a:lnTo>
                    <a:pt x="18869" y="672281"/>
                  </a:lnTo>
                  <a:lnTo>
                    <a:pt x="12520" y="718877"/>
                  </a:lnTo>
                  <a:lnTo>
                    <a:pt x="7462" y="765553"/>
                  </a:lnTo>
                  <a:lnTo>
                    <a:pt x="3692" y="812285"/>
                  </a:lnTo>
                  <a:lnTo>
                    <a:pt x="1206" y="859049"/>
                  </a:lnTo>
                  <a:lnTo>
                    <a:pt x="0" y="905818"/>
                  </a:lnTo>
                  <a:lnTo>
                    <a:pt x="69" y="952568"/>
                  </a:lnTo>
                  <a:lnTo>
                    <a:pt x="1409" y="999275"/>
                  </a:lnTo>
                  <a:lnTo>
                    <a:pt x="4016" y="1045912"/>
                  </a:lnTo>
                  <a:lnTo>
                    <a:pt x="7887" y="1092456"/>
                  </a:lnTo>
                  <a:lnTo>
                    <a:pt x="13017" y="1138881"/>
                  </a:lnTo>
                  <a:lnTo>
                    <a:pt x="19401" y="1185163"/>
                  </a:lnTo>
                  <a:lnTo>
                    <a:pt x="27036" y="1231276"/>
                  </a:lnTo>
                  <a:lnTo>
                    <a:pt x="35917" y="1277195"/>
                  </a:lnTo>
                  <a:lnTo>
                    <a:pt x="46040" y="1322896"/>
                  </a:lnTo>
                  <a:lnTo>
                    <a:pt x="57402" y="1368354"/>
                  </a:lnTo>
                  <a:lnTo>
                    <a:pt x="69998" y="1413543"/>
                  </a:lnTo>
                  <a:lnTo>
                    <a:pt x="83823" y="1458440"/>
                  </a:lnTo>
                  <a:lnTo>
                    <a:pt x="98875" y="1503018"/>
                  </a:lnTo>
                  <a:lnTo>
                    <a:pt x="115147" y="1547252"/>
                  </a:lnTo>
                  <a:lnTo>
                    <a:pt x="132638" y="1591119"/>
                  </a:lnTo>
                  <a:lnTo>
                    <a:pt x="151341" y="1634593"/>
                  </a:lnTo>
                  <a:lnTo>
                    <a:pt x="171254" y="1677649"/>
                  </a:lnTo>
                  <a:lnTo>
                    <a:pt x="192371" y="1720262"/>
                  </a:lnTo>
                  <a:lnTo>
                    <a:pt x="214690" y="1762408"/>
                  </a:lnTo>
                  <a:lnTo>
                    <a:pt x="238205" y="1804060"/>
                  </a:lnTo>
                  <a:lnTo>
                    <a:pt x="262912" y="1845195"/>
                  </a:lnTo>
                  <a:lnTo>
                    <a:pt x="288808" y="1885787"/>
                  </a:lnTo>
                  <a:lnTo>
                    <a:pt x="315889" y="1925812"/>
                  </a:lnTo>
                  <a:lnTo>
                    <a:pt x="344149" y="1965245"/>
                  </a:lnTo>
                  <a:lnTo>
                    <a:pt x="373585" y="2004060"/>
                  </a:lnTo>
                  <a:lnTo>
                    <a:pt x="1087579" y="1552066"/>
                  </a:lnTo>
                  <a:lnTo>
                    <a:pt x="1056744" y="1513548"/>
                  </a:lnTo>
                  <a:lnTo>
                    <a:pt x="1028097" y="1473840"/>
                  </a:lnTo>
                  <a:lnTo>
                    <a:pt x="1001651" y="1433027"/>
                  </a:lnTo>
                  <a:lnTo>
                    <a:pt x="977418" y="1391199"/>
                  </a:lnTo>
                  <a:lnTo>
                    <a:pt x="955413" y="1348441"/>
                  </a:lnTo>
                  <a:lnTo>
                    <a:pt x="935647" y="1304841"/>
                  </a:lnTo>
                  <a:lnTo>
                    <a:pt x="918135" y="1260487"/>
                  </a:lnTo>
                  <a:lnTo>
                    <a:pt x="902888" y="1215465"/>
                  </a:lnTo>
                  <a:lnTo>
                    <a:pt x="889920" y="1169862"/>
                  </a:lnTo>
                  <a:lnTo>
                    <a:pt x="879245" y="1123767"/>
                  </a:lnTo>
                  <a:lnTo>
                    <a:pt x="870874" y="1077266"/>
                  </a:lnTo>
                  <a:lnTo>
                    <a:pt x="864821" y="1030446"/>
                  </a:lnTo>
                  <a:lnTo>
                    <a:pt x="861099" y="983394"/>
                  </a:lnTo>
                  <a:lnTo>
                    <a:pt x="859721" y="936198"/>
                  </a:lnTo>
                  <a:lnTo>
                    <a:pt x="860701" y="888945"/>
                  </a:lnTo>
                  <a:lnTo>
                    <a:pt x="864050" y="841723"/>
                  </a:lnTo>
                  <a:lnTo>
                    <a:pt x="869782" y="794617"/>
                  </a:lnTo>
                  <a:lnTo>
                    <a:pt x="877910" y="747716"/>
                  </a:lnTo>
                  <a:lnTo>
                    <a:pt x="888447" y="701107"/>
                  </a:lnTo>
                  <a:lnTo>
                    <a:pt x="901406" y="654876"/>
                  </a:lnTo>
                  <a:lnTo>
                    <a:pt x="916801" y="609112"/>
                  </a:lnTo>
                  <a:lnTo>
                    <a:pt x="934643" y="563901"/>
                  </a:lnTo>
                  <a:lnTo>
                    <a:pt x="954947" y="519330"/>
                  </a:lnTo>
                  <a:lnTo>
                    <a:pt x="977724" y="475488"/>
                  </a:lnTo>
                  <a:lnTo>
                    <a:pt x="27198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895587" y="5814060"/>
              <a:ext cx="1089660" cy="1955800"/>
            </a:xfrm>
            <a:custGeom>
              <a:avLst/>
              <a:gdLst/>
              <a:ahLst/>
              <a:cxnLst/>
              <a:rect l="l" t="t" r="r" b="b"/>
              <a:pathLst>
                <a:path w="1089659" h="1955800">
                  <a:moveTo>
                    <a:pt x="854328" y="0"/>
                  </a:moveTo>
                  <a:lnTo>
                    <a:pt x="132333" y="459485"/>
                  </a:lnTo>
                  <a:lnTo>
                    <a:pt x="152396" y="503928"/>
                  </a:lnTo>
                  <a:lnTo>
                    <a:pt x="170082" y="549199"/>
                  </a:lnTo>
                  <a:lnTo>
                    <a:pt x="185375" y="595201"/>
                  </a:lnTo>
                  <a:lnTo>
                    <a:pt x="198259" y="641838"/>
                  </a:lnTo>
                  <a:lnTo>
                    <a:pt x="208718" y="689014"/>
                  </a:lnTo>
                  <a:lnTo>
                    <a:pt x="216736" y="736632"/>
                  </a:lnTo>
                  <a:lnTo>
                    <a:pt x="222297" y="784596"/>
                  </a:lnTo>
                  <a:lnTo>
                    <a:pt x="225383" y="832809"/>
                  </a:lnTo>
                  <a:lnTo>
                    <a:pt x="225980" y="881176"/>
                  </a:lnTo>
                  <a:lnTo>
                    <a:pt x="224070" y="929599"/>
                  </a:lnTo>
                  <a:lnTo>
                    <a:pt x="219638" y="977982"/>
                  </a:lnTo>
                  <a:lnTo>
                    <a:pt x="212667" y="1026228"/>
                  </a:lnTo>
                  <a:lnTo>
                    <a:pt x="203142" y="1074242"/>
                  </a:lnTo>
                  <a:lnTo>
                    <a:pt x="191045" y="1121927"/>
                  </a:lnTo>
                  <a:lnTo>
                    <a:pt x="176361" y="1169186"/>
                  </a:lnTo>
                  <a:lnTo>
                    <a:pt x="159074" y="1215923"/>
                  </a:lnTo>
                  <a:lnTo>
                    <a:pt x="139167" y="1262041"/>
                  </a:lnTo>
                  <a:lnTo>
                    <a:pt x="116625" y="1307445"/>
                  </a:lnTo>
                  <a:lnTo>
                    <a:pt x="91430" y="1352037"/>
                  </a:lnTo>
                  <a:lnTo>
                    <a:pt x="63567" y="1395721"/>
                  </a:lnTo>
                  <a:lnTo>
                    <a:pt x="33019" y="1438402"/>
                  </a:lnTo>
                  <a:lnTo>
                    <a:pt x="17557" y="1460245"/>
                  </a:lnTo>
                  <a:lnTo>
                    <a:pt x="9409" y="1470334"/>
                  </a:lnTo>
                  <a:lnTo>
                    <a:pt x="0" y="1480184"/>
                  </a:lnTo>
                  <a:lnTo>
                    <a:pt x="705484" y="1955291"/>
                  </a:lnTo>
                  <a:lnTo>
                    <a:pt x="713771" y="1944012"/>
                  </a:lnTo>
                  <a:lnTo>
                    <a:pt x="722058" y="1933448"/>
                  </a:lnTo>
                  <a:lnTo>
                    <a:pt x="738631" y="1913508"/>
                  </a:lnTo>
                  <a:lnTo>
                    <a:pt x="769022" y="1871654"/>
                  </a:lnTo>
                  <a:lnTo>
                    <a:pt x="798001" y="1829275"/>
                  </a:lnTo>
                  <a:lnTo>
                    <a:pt x="825575" y="1786398"/>
                  </a:lnTo>
                  <a:lnTo>
                    <a:pt x="851748" y="1743047"/>
                  </a:lnTo>
                  <a:lnTo>
                    <a:pt x="876524" y="1699249"/>
                  </a:lnTo>
                  <a:lnTo>
                    <a:pt x="899909" y="1655030"/>
                  </a:lnTo>
                  <a:lnTo>
                    <a:pt x="921906" y="1610415"/>
                  </a:lnTo>
                  <a:lnTo>
                    <a:pt x="942521" y="1565431"/>
                  </a:lnTo>
                  <a:lnTo>
                    <a:pt x="961759" y="1520102"/>
                  </a:lnTo>
                  <a:lnTo>
                    <a:pt x="979623" y="1474455"/>
                  </a:lnTo>
                  <a:lnTo>
                    <a:pt x="996119" y="1428516"/>
                  </a:lnTo>
                  <a:lnTo>
                    <a:pt x="1011251" y="1382309"/>
                  </a:lnTo>
                  <a:lnTo>
                    <a:pt x="1025025" y="1335862"/>
                  </a:lnTo>
                  <a:lnTo>
                    <a:pt x="1037444" y="1289200"/>
                  </a:lnTo>
                  <a:lnTo>
                    <a:pt x="1048513" y="1242348"/>
                  </a:lnTo>
                  <a:lnTo>
                    <a:pt x="1058238" y="1195333"/>
                  </a:lnTo>
                  <a:lnTo>
                    <a:pt x="1066622" y="1148180"/>
                  </a:lnTo>
                  <a:lnTo>
                    <a:pt x="1073670" y="1100915"/>
                  </a:lnTo>
                  <a:lnTo>
                    <a:pt x="1079388" y="1053564"/>
                  </a:lnTo>
                  <a:lnTo>
                    <a:pt x="1083780" y="1006153"/>
                  </a:lnTo>
                  <a:lnTo>
                    <a:pt x="1086850" y="958707"/>
                  </a:lnTo>
                  <a:lnTo>
                    <a:pt x="1088603" y="911252"/>
                  </a:lnTo>
                  <a:lnTo>
                    <a:pt x="1089044" y="863813"/>
                  </a:lnTo>
                  <a:lnTo>
                    <a:pt x="1088177" y="816418"/>
                  </a:lnTo>
                  <a:lnTo>
                    <a:pt x="1086008" y="769091"/>
                  </a:lnTo>
                  <a:lnTo>
                    <a:pt x="1082540" y="721859"/>
                  </a:lnTo>
                  <a:lnTo>
                    <a:pt x="1077779" y="674746"/>
                  </a:lnTo>
                  <a:lnTo>
                    <a:pt x="1071729" y="627779"/>
                  </a:lnTo>
                  <a:lnTo>
                    <a:pt x="1064395" y="580984"/>
                  </a:lnTo>
                  <a:lnTo>
                    <a:pt x="1055782" y="534387"/>
                  </a:lnTo>
                  <a:lnTo>
                    <a:pt x="1045893" y="488012"/>
                  </a:lnTo>
                  <a:lnTo>
                    <a:pt x="1034735" y="441887"/>
                  </a:lnTo>
                  <a:lnTo>
                    <a:pt x="1022312" y="396036"/>
                  </a:lnTo>
                  <a:lnTo>
                    <a:pt x="1008627" y="350486"/>
                  </a:lnTo>
                  <a:lnTo>
                    <a:pt x="993687" y="305262"/>
                  </a:lnTo>
                  <a:lnTo>
                    <a:pt x="977495" y="260391"/>
                  </a:lnTo>
                  <a:lnTo>
                    <a:pt x="960057" y="215897"/>
                  </a:lnTo>
                  <a:lnTo>
                    <a:pt x="941376" y="171807"/>
                  </a:lnTo>
                  <a:lnTo>
                    <a:pt x="921459" y="128146"/>
                  </a:lnTo>
                  <a:lnTo>
                    <a:pt x="900308" y="84941"/>
                  </a:lnTo>
                  <a:lnTo>
                    <a:pt x="877930" y="42217"/>
                  </a:lnTo>
                  <a:lnTo>
                    <a:pt x="854328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408414" y="6674357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426" y="6520053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2575" y="6517640"/>
            <a:ext cx="30467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Completely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proprietary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8586" y="4335272"/>
            <a:ext cx="2742565" cy="110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Primarily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proprietary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Microsoft Sans Serif"/>
              <a:cs typeface="Microsoft Sans Serif"/>
            </a:endParaRPr>
          </a:p>
          <a:p>
            <a:pPr algn="ctr" marR="109855">
              <a:lnSpc>
                <a:spcPct val="100000"/>
              </a:lnSpc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97769" y="6565772"/>
            <a:ext cx="32054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Completely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4364" y="6044184"/>
            <a:ext cx="1217676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753" y="4301109"/>
            <a:ext cx="72409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70">
                <a:latin typeface="Arial"/>
                <a:cs typeface="Arial"/>
              </a:rPr>
              <a:t>Network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40">
                <a:latin typeface="Arial"/>
                <a:cs typeface="Arial"/>
              </a:rPr>
              <a:t>Security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Monitoring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7444" y="306451"/>
            <a:ext cx="7878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Network-Based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Intrusion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23" y="760476"/>
            <a:ext cx="100797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88152" y="3553967"/>
            <a:ext cx="4533900" cy="1080770"/>
          </a:xfrm>
          <a:custGeom>
            <a:avLst/>
            <a:gdLst/>
            <a:ahLst/>
            <a:cxnLst/>
            <a:rect l="l" t="t" r="r" b="b"/>
            <a:pathLst>
              <a:path w="4533900" h="1080770">
                <a:moveTo>
                  <a:pt x="0" y="180086"/>
                </a:moveTo>
                <a:lnTo>
                  <a:pt x="6434" y="132218"/>
                </a:lnTo>
                <a:lnTo>
                  <a:pt x="24590" y="89201"/>
                </a:lnTo>
                <a:lnTo>
                  <a:pt x="52752" y="52752"/>
                </a:lnTo>
                <a:lnTo>
                  <a:pt x="89201" y="24590"/>
                </a:lnTo>
                <a:lnTo>
                  <a:pt x="132218" y="6434"/>
                </a:lnTo>
                <a:lnTo>
                  <a:pt x="180086" y="0"/>
                </a:lnTo>
                <a:lnTo>
                  <a:pt x="4353814" y="0"/>
                </a:lnTo>
                <a:lnTo>
                  <a:pt x="4401681" y="6434"/>
                </a:lnTo>
                <a:lnTo>
                  <a:pt x="4444698" y="24590"/>
                </a:lnTo>
                <a:lnTo>
                  <a:pt x="4481147" y="52752"/>
                </a:lnTo>
                <a:lnTo>
                  <a:pt x="4509309" y="89201"/>
                </a:lnTo>
                <a:lnTo>
                  <a:pt x="4527465" y="132218"/>
                </a:lnTo>
                <a:lnTo>
                  <a:pt x="4533900" y="180086"/>
                </a:lnTo>
                <a:lnTo>
                  <a:pt x="4533900" y="900430"/>
                </a:lnTo>
                <a:lnTo>
                  <a:pt x="4527465" y="948297"/>
                </a:lnTo>
                <a:lnTo>
                  <a:pt x="4509309" y="991314"/>
                </a:lnTo>
                <a:lnTo>
                  <a:pt x="4481147" y="1027763"/>
                </a:lnTo>
                <a:lnTo>
                  <a:pt x="4444698" y="1055925"/>
                </a:lnTo>
                <a:lnTo>
                  <a:pt x="4401681" y="1074081"/>
                </a:lnTo>
                <a:lnTo>
                  <a:pt x="4353814" y="1080516"/>
                </a:lnTo>
                <a:lnTo>
                  <a:pt x="180086" y="1080516"/>
                </a:lnTo>
                <a:lnTo>
                  <a:pt x="132218" y="1074081"/>
                </a:lnTo>
                <a:lnTo>
                  <a:pt x="89201" y="1055925"/>
                </a:lnTo>
                <a:lnTo>
                  <a:pt x="52752" y="1027763"/>
                </a:lnTo>
                <a:lnTo>
                  <a:pt x="24590" y="991314"/>
                </a:lnTo>
                <a:lnTo>
                  <a:pt x="6434" y="948297"/>
                </a:lnTo>
                <a:lnTo>
                  <a:pt x="0" y="900430"/>
                </a:lnTo>
                <a:lnTo>
                  <a:pt x="0" y="180086"/>
                </a:lnTo>
                <a:close/>
              </a:path>
            </a:pathLst>
          </a:custGeom>
          <a:ln w="9524">
            <a:solidFill>
              <a:srgbClr val="FCAC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58695" y="1882292"/>
            <a:ext cx="11734165" cy="2567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Network-Based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Intrusion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Detection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Systems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Intrusion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Detection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dirty="0" sz="2200" spc="-85">
                <a:solidFill>
                  <a:srgbClr val="3E3E3E"/>
                </a:solidFill>
                <a:latin typeface="Microsoft Sans Serif"/>
                <a:cs typeface="Microsoft Sans Serif"/>
              </a:rPr>
              <a:t>(IDS)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real-time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traffic,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logs,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like: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Microsoft Sans Serif"/>
              <a:cs typeface="Microsoft Sans Serif"/>
            </a:endParaRPr>
          </a:p>
          <a:p>
            <a:pPr marL="3806825" marR="3942715" indent="137160">
              <a:lnSpc>
                <a:spcPct val="114100"/>
              </a:lnSpc>
            </a:pP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Detection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engine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perform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real-time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analysis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indicators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8196" y="6772656"/>
            <a:ext cx="4200525" cy="1080770"/>
          </a:xfrm>
          <a:custGeom>
            <a:avLst/>
            <a:gdLst/>
            <a:ahLst/>
            <a:cxnLst/>
            <a:rect l="l" t="t" r="r" b="b"/>
            <a:pathLst>
              <a:path w="4200525" h="1080770">
                <a:moveTo>
                  <a:pt x="0" y="180086"/>
                </a:moveTo>
                <a:lnTo>
                  <a:pt x="6434" y="132218"/>
                </a:lnTo>
                <a:lnTo>
                  <a:pt x="24590" y="89201"/>
                </a:lnTo>
                <a:lnTo>
                  <a:pt x="52752" y="52752"/>
                </a:lnTo>
                <a:lnTo>
                  <a:pt x="89201" y="24590"/>
                </a:lnTo>
                <a:lnTo>
                  <a:pt x="132218" y="6434"/>
                </a:lnTo>
                <a:lnTo>
                  <a:pt x="180085" y="0"/>
                </a:lnTo>
                <a:lnTo>
                  <a:pt x="4020057" y="0"/>
                </a:lnTo>
                <a:lnTo>
                  <a:pt x="4067925" y="6434"/>
                </a:lnTo>
                <a:lnTo>
                  <a:pt x="4110942" y="24590"/>
                </a:lnTo>
                <a:lnTo>
                  <a:pt x="4147391" y="52752"/>
                </a:lnTo>
                <a:lnTo>
                  <a:pt x="4175553" y="89201"/>
                </a:lnTo>
                <a:lnTo>
                  <a:pt x="4193709" y="132218"/>
                </a:lnTo>
                <a:lnTo>
                  <a:pt x="4200144" y="180086"/>
                </a:lnTo>
                <a:lnTo>
                  <a:pt x="4200144" y="900430"/>
                </a:lnTo>
                <a:lnTo>
                  <a:pt x="4193709" y="948297"/>
                </a:lnTo>
                <a:lnTo>
                  <a:pt x="4175553" y="991314"/>
                </a:lnTo>
                <a:lnTo>
                  <a:pt x="4147391" y="1027763"/>
                </a:lnTo>
                <a:lnTo>
                  <a:pt x="4110942" y="1055925"/>
                </a:lnTo>
                <a:lnTo>
                  <a:pt x="4067925" y="1074081"/>
                </a:lnTo>
                <a:lnTo>
                  <a:pt x="4020057" y="1080516"/>
                </a:lnTo>
                <a:lnTo>
                  <a:pt x="180085" y="1080516"/>
                </a:lnTo>
                <a:lnTo>
                  <a:pt x="132218" y="1074081"/>
                </a:lnTo>
                <a:lnTo>
                  <a:pt x="89201" y="1055925"/>
                </a:lnTo>
                <a:lnTo>
                  <a:pt x="52752" y="1027763"/>
                </a:lnTo>
                <a:lnTo>
                  <a:pt x="24590" y="991314"/>
                </a:lnTo>
                <a:lnTo>
                  <a:pt x="6434" y="948297"/>
                </a:lnTo>
                <a:lnTo>
                  <a:pt x="0" y="900430"/>
                </a:lnTo>
                <a:lnTo>
                  <a:pt x="0" y="180086"/>
                </a:lnTo>
                <a:close/>
              </a:path>
            </a:pathLst>
          </a:custGeom>
          <a:ln w="952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50898" y="6878302"/>
            <a:ext cx="363537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sensors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capture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86643" y="6643116"/>
            <a:ext cx="4201795" cy="1079500"/>
          </a:xfrm>
          <a:custGeom>
            <a:avLst/>
            <a:gdLst/>
            <a:ahLst/>
            <a:cxnLst/>
            <a:rect l="l" t="t" r="r" b="b"/>
            <a:pathLst>
              <a:path w="4201794" h="1079500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4021836" y="0"/>
                </a:lnTo>
                <a:lnTo>
                  <a:pt x="4069640" y="6424"/>
                </a:lnTo>
                <a:lnTo>
                  <a:pt x="4112598" y="24553"/>
                </a:lnTo>
                <a:lnTo>
                  <a:pt x="4148994" y="52673"/>
                </a:lnTo>
                <a:lnTo>
                  <a:pt x="4177114" y="89069"/>
                </a:lnTo>
                <a:lnTo>
                  <a:pt x="4195243" y="132027"/>
                </a:lnTo>
                <a:lnTo>
                  <a:pt x="4201667" y="179831"/>
                </a:lnTo>
                <a:lnTo>
                  <a:pt x="4201667" y="899159"/>
                </a:lnTo>
                <a:lnTo>
                  <a:pt x="4195243" y="946964"/>
                </a:lnTo>
                <a:lnTo>
                  <a:pt x="4177114" y="989922"/>
                </a:lnTo>
                <a:lnTo>
                  <a:pt x="4148994" y="1026318"/>
                </a:lnTo>
                <a:lnTo>
                  <a:pt x="4112598" y="1054438"/>
                </a:lnTo>
                <a:lnTo>
                  <a:pt x="4069640" y="1072567"/>
                </a:lnTo>
                <a:lnTo>
                  <a:pt x="4021836" y="1078991"/>
                </a:lnTo>
                <a:lnTo>
                  <a:pt x="179831" y="1078991"/>
                </a:lnTo>
                <a:lnTo>
                  <a:pt x="132027" y="1072567"/>
                </a:lnTo>
                <a:lnTo>
                  <a:pt x="89069" y="1054438"/>
                </a:lnTo>
                <a:lnTo>
                  <a:pt x="52673" y="1026318"/>
                </a:lnTo>
                <a:lnTo>
                  <a:pt x="24553" y="989922"/>
                </a:lnTo>
                <a:lnTo>
                  <a:pt x="6424" y="946964"/>
                </a:lnTo>
                <a:lnTo>
                  <a:pt x="0" y="899159"/>
                </a:lnTo>
                <a:lnTo>
                  <a:pt x="0" y="179831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848847" y="6748932"/>
            <a:ext cx="347789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45235" marR="5080" indent="-1233170">
              <a:lnSpc>
                <a:spcPct val="114100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Logs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passive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logging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alerting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38800" y="4776215"/>
            <a:ext cx="4998720" cy="3710940"/>
            <a:chOff x="5638800" y="4776215"/>
            <a:chExt cx="4998720" cy="3710940"/>
          </a:xfrm>
        </p:grpSpPr>
        <p:sp>
          <p:nvSpPr>
            <p:cNvPr id="11" name="object 11"/>
            <p:cNvSpPr/>
            <p:nvPr/>
          </p:nvSpPr>
          <p:spPr>
            <a:xfrm>
              <a:off x="5638800" y="6062471"/>
              <a:ext cx="2421890" cy="2425065"/>
            </a:xfrm>
            <a:custGeom>
              <a:avLst/>
              <a:gdLst/>
              <a:ahLst/>
              <a:cxnLst/>
              <a:rect l="l" t="t" r="r" b="b"/>
              <a:pathLst>
                <a:path w="2421890" h="2425065">
                  <a:moveTo>
                    <a:pt x="1175639" y="0"/>
                  </a:moveTo>
                  <a:lnTo>
                    <a:pt x="1128129" y="2154"/>
                  </a:lnTo>
                  <a:lnTo>
                    <a:pt x="1081116" y="6125"/>
                  </a:lnTo>
                  <a:lnTo>
                    <a:pt x="1034634" y="11875"/>
                  </a:lnTo>
                  <a:lnTo>
                    <a:pt x="988716" y="19373"/>
                  </a:lnTo>
                  <a:lnTo>
                    <a:pt x="943397" y="28583"/>
                  </a:lnTo>
                  <a:lnTo>
                    <a:pt x="898712" y="39470"/>
                  </a:lnTo>
                  <a:lnTo>
                    <a:pt x="854694" y="52001"/>
                  </a:lnTo>
                  <a:lnTo>
                    <a:pt x="811378" y="66141"/>
                  </a:lnTo>
                  <a:lnTo>
                    <a:pt x="768798" y="81857"/>
                  </a:lnTo>
                  <a:lnTo>
                    <a:pt x="726989" y="99113"/>
                  </a:lnTo>
                  <a:lnTo>
                    <a:pt x="685984" y="117875"/>
                  </a:lnTo>
                  <a:lnTo>
                    <a:pt x="645818" y="138109"/>
                  </a:lnTo>
                  <a:lnTo>
                    <a:pt x="606525" y="159781"/>
                  </a:lnTo>
                  <a:lnTo>
                    <a:pt x="568139" y="182856"/>
                  </a:lnTo>
                  <a:lnTo>
                    <a:pt x="530696" y="207300"/>
                  </a:lnTo>
                  <a:lnTo>
                    <a:pt x="494228" y="233079"/>
                  </a:lnTo>
                  <a:lnTo>
                    <a:pt x="458771" y="260158"/>
                  </a:lnTo>
                  <a:lnTo>
                    <a:pt x="424358" y="288503"/>
                  </a:lnTo>
                  <a:lnTo>
                    <a:pt x="391025" y="318080"/>
                  </a:lnTo>
                  <a:lnTo>
                    <a:pt x="358804" y="348854"/>
                  </a:lnTo>
                  <a:lnTo>
                    <a:pt x="327731" y="380792"/>
                  </a:lnTo>
                  <a:lnTo>
                    <a:pt x="297839" y="413858"/>
                  </a:lnTo>
                  <a:lnTo>
                    <a:pt x="269163" y="448019"/>
                  </a:lnTo>
                  <a:lnTo>
                    <a:pt x="241738" y="483240"/>
                  </a:lnTo>
                  <a:lnTo>
                    <a:pt x="215597" y="519487"/>
                  </a:lnTo>
                  <a:lnTo>
                    <a:pt x="190775" y="556725"/>
                  </a:lnTo>
                  <a:lnTo>
                    <a:pt x="167305" y="594921"/>
                  </a:lnTo>
                  <a:lnTo>
                    <a:pt x="145224" y="634039"/>
                  </a:lnTo>
                  <a:lnTo>
                    <a:pt x="124563" y="674046"/>
                  </a:lnTo>
                  <a:lnTo>
                    <a:pt x="105359" y="714907"/>
                  </a:lnTo>
                  <a:lnTo>
                    <a:pt x="87645" y="756588"/>
                  </a:lnTo>
                  <a:lnTo>
                    <a:pt x="71455" y="799055"/>
                  </a:lnTo>
                  <a:lnTo>
                    <a:pt x="56824" y="842273"/>
                  </a:lnTo>
                  <a:lnTo>
                    <a:pt x="43785" y="886208"/>
                  </a:lnTo>
                  <a:lnTo>
                    <a:pt x="32374" y="930825"/>
                  </a:lnTo>
                  <a:lnTo>
                    <a:pt x="22625" y="976091"/>
                  </a:lnTo>
                  <a:lnTo>
                    <a:pt x="14571" y="1021971"/>
                  </a:lnTo>
                  <a:lnTo>
                    <a:pt x="8247" y="1068431"/>
                  </a:lnTo>
                  <a:lnTo>
                    <a:pt x="3688" y="1115436"/>
                  </a:lnTo>
                  <a:lnTo>
                    <a:pt x="927" y="1162952"/>
                  </a:lnTo>
                  <a:lnTo>
                    <a:pt x="0" y="1210945"/>
                  </a:lnTo>
                  <a:lnTo>
                    <a:pt x="957" y="1259754"/>
                  </a:lnTo>
                  <a:lnTo>
                    <a:pt x="3807" y="1308074"/>
                  </a:lnTo>
                  <a:lnTo>
                    <a:pt x="8512" y="1355869"/>
                  </a:lnTo>
                  <a:lnTo>
                    <a:pt x="15038" y="1403104"/>
                  </a:lnTo>
                  <a:lnTo>
                    <a:pt x="23348" y="1449741"/>
                  </a:lnTo>
                  <a:lnTo>
                    <a:pt x="33407" y="1495744"/>
                  </a:lnTo>
                  <a:lnTo>
                    <a:pt x="45178" y="1541077"/>
                  </a:lnTo>
                  <a:lnTo>
                    <a:pt x="58627" y="1585704"/>
                  </a:lnTo>
                  <a:lnTo>
                    <a:pt x="73718" y="1629589"/>
                  </a:lnTo>
                  <a:lnTo>
                    <a:pt x="90414" y="1672694"/>
                  </a:lnTo>
                  <a:lnTo>
                    <a:pt x="108680" y="1714984"/>
                  </a:lnTo>
                  <a:lnTo>
                    <a:pt x="128481" y="1756423"/>
                  </a:lnTo>
                  <a:lnTo>
                    <a:pt x="149780" y="1796974"/>
                  </a:lnTo>
                  <a:lnTo>
                    <a:pt x="172541" y="1836602"/>
                  </a:lnTo>
                  <a:lnTo>
                    <a:pt x="196730" y="1875269"/>
                  </a:lnTo>
                  <a:lnTo>
                    <a:pt x="222310" y="1912939"/>
                  </a:lnTo>
                  <a:lnTo>
                    <a:pt x="249246" y="1949576"/>
                  </a:lnTo>
                  <a:lnTo>
                    <a:pt x="277501" y="1985145"/>
                  </a:lnTo>
                  <a:lnTo>
                    <a:pt x="307040" y="2019608"/>
                  </a:lnTo>
                  <a:lnTo>
                    <a:pt x="337828" y="2052929"/>
                  </a:lnTo>
                  <a:lnTo>
                    <a:pt x="369828" y="2085072"/>
                  </a:lnTo>
                  <a:lnTo>
                    <a:pt x="403005" y="2116001"/>
                  </a:lnTo>
                  <a:lnTo>
                    <a:pt x="437323" y="2145680"/>
                  </a:lnTo>
                  <a:lnTo>
                    <a:pt x="472746" y="2174071"/>
                  </a:lnTo>
                  <a:lnTo>
                    <a:pt x="509239" y="2201140"/>
                  </a:lnTo>
                  <a:lnTo>
                    <a:pt x="546766" y="2226849"/>
                  </a:lnTo>
                  <a:lnTo>
                    <a:pt x="585291" y="2251162"/>
                  </a:lnTo>
                  <a:lnTo>
                    <a:pt x="624778" y="2274044"/>
                  </a:lnTo>
                  <a:lnTo>
                    <a:pt x="665192" y="2295457"/>
                  </a:lnTo>
                  <a:lnTo>
                    <a:pt x="706497" y="2315366"/>
                  </a:lnTo>
                  <a:lnTo>
                    <a:pt x="748656" y="2333733"/>
                  </a:lnTo>
                  <a:lnTo>
                    <a:pt x="791635" y="2350524"/>
                  </a:lnTo>
                  <a:lnTo>
                    <a:pt x="835398" y="2365701"/>
                  </a:lnTo>
                  <a:lnTo>
                    <a:pt x="879909" y="2379229"/>
                  </a:lnTo>
                  <a:lnTo>
                    <a:pt x="925131" y="2391071"/>
                  </a:lnTo>
                  <a:lnTo>
                    <a:pt x="971030" y="2401190"/>
                  </a:lnTo>
                  <a:lnTo>
                    <a:pt x="1017570" y="2409551"/>
                  </a:lnTo>
                  <a:lnTo>
                    <a:pt x="1064715" y="2416117"/>
                  </a:lnTo>
                  <a:lnTo>
                    <a:pt x="1112429" y="2420852"/>
                  </a:lnTo>
                  <a:lnTo>
                    <a:pt x="1160676" y="2423720"/>
                  </a:lnTo>
                  <a:lnTo>
                    <a:pt x="1209421" y="2424684"/>
                  </a:lnTo>
                  <a:lnTo>
                    <a:pt x="1258170" y="2423720"/>
                  </a:lnTo>
                  <a:lnTo>
                    <a:pt x="1306432" y="2420852"/>
                  </a:lnTo>
                  <a:lnTo>
                    <a:pt x="1354169" y="2416117"/>
                  </a:lnTo>
                  <a:lnTo>
                    <a:pt x="1401345" y="2409551"/>
                  </a:lnTo>
                  <a:lnTo>
                    <a:pt x="1447925" y="2401190"/>
                  </a:lnTo>
                  <a:lnTo>
                    <a:pt x="1493872" y="2391071"/>
                  </a:lnTo>
                  <a:lnTo>
                    <a:pt x="1539149" y="2379229"/>
                  </a:lnTo>
                  <a:lnTo>
                    <a:pt x="1583721" y="2365701"/>
                  </a:lnTo>
                  <a:lnTo>
                    <a:pt x="1627550" y="2350524"/>
                  </a:lnTo>
                  <a:lnTo>
                    <a:pt x="1670602" y="2333733"/>
                  </a:lnTo>
                  <a:lnTo>
                    <a:pt x="1712840" y="2315366"/>
                  </a:lnTo>
                  <a:lnTo>
                    <a:pt x="1754227" y="2295457"/>
                  </a:lnTo>
                  <a:lnTo>
                    <a:pt x="1794727" y="2274044"/>
                  </a:lnTo>
                  <a:lnTo>
                    <a:pt x="1834305" y="2251162"/>
                  </a:lnTo>
                  <a:lnTo>
                    <a:pt x="1872923" y="2226849"/>
                  </a:lnTo>
                  <a:lnTo>
                    <a:pt x="1910546" y="2201140"/>
                  </a:lnTo>
                  <a:lnTo>
                    <a:pt x="1947137" y="2174071"/>
                  </a:lnTo>
                  <a:lnTo>
                    <a:pt x="1982661" y="2145680"/>
                  </a:lnTo>
                  <a:lnTo>
                    <a:pt x="2017080" y="2116001"/>
                  </a:lnTo>
                  <a:lnTo>
                    <a:pt x="2050359" y="2085072"/>
                  </a:lnTo>
                  <a:lnTo>
                    <a:pt x="2082461" y="2052929"/>
                  </a:lnTo>
                  <a:lnTo>
                    <a:pt x="2113351" y="2019608"/>
                  </a:lnTo>
                  <a:lnTo>
                    <a:pt x="2142991" y="1985145"/>
                  </a:lnTo>
                  <a:lnTo>
                    <a:pt x="2171347" y="1949576"/>
                  </a:lnTo>
                  <a:lnTo>
                    <a:pt x="2198381" y="1912939"/>
                  </a:lnTo>
                  <a:lnTo>
                    <a:pt x="2224057" y="1875269"/>
                  </a:lnTo>
                  <a:lnTo>
                    <a:pt x="2248339" y="1836602"/>
                  </a:lnTo>
                  <a:lnTo>
                    <a:pt x="2271191" y="1796974"/>
                  </a:lnTo>
                  <a:lnTo>
                    <a:pt x="2292576" y="1756423"/>
                  </a:lnTo>
                  <a:lnTo>
                    <a:pt x="2312459" y="1714984"/>
                  </a:lnTo>
                  <a:lnTo>
                    <a:pt x="2330803" y="1672694"/>
                  </a:lnTo>
                  <a:lnTo>
                    <a:pt x="2347572" y="1629589"/>
                  </a:lnTo>
                  <a:lnTo>
                    <a:pt x="2362730" y="1585704"/>
                  </a:lnTo>
                  <a:lnTo>
                    <a:pt x="2376240" y="1541077"/>
                  </a:lnTo>
                  <a:lnTo>
                    <a:pt x="2388066" y="1495744"/>
                  </a:lnTo>
                  <a:lnTo>
                    <a:pt x="2398173" y="1449741"/>
                  </a:lnTo>
                  <a:lnTo>
                    <a:pt x="2406523" y="1403104"/>
                  </a:lnTo>
                  <a:lnTo>
                    <a:pt x="2413080" y="1355869"/>
                  </a:lnTo>
                  <a:lnTo>
                    <a:pt x="2417809" y="1308074"/>
                  </a:lnTo>
                  <a:lnTo>
                    <a:pt x="2420673" y="1259754"/>
                  </a:lnTo>
                  <a:lnTo>
                    <a:pt x="2421635" y="1210945"/>
                  </a:lnTo>
                  <a:lnTo>
                    <a:pt x="2420590" y="1160074"/>
                  </a:lnTo>
                  <a:lnTo>
                    <a:pt x="2417479" y="1109755"/>
                  </a:lnTo>
                  <a:lnTo>
                    <a:pt x="2412343" y="1060026"/>
                  </a:lnTo>
                  <a:lnTo>
                    <a:pt x="2405222" y="1010921"/>
                  </a:lnTo>
                  <a:lnTo>
                    <a:pt x="2396154" y="962480"/>
                  </a:lnTo>
                  <a:lnTo>
                    <a:pt x="2385179" y="914738"/>
                  </a:lnTo>
                  <a:lnTo>
                    <a:pt x="2372337" y="867732"/>
                  </a:lnTo>
                  <a:lnTo>
                    <a:pt x="2357667" y="821499"/>
                  </a:lnTo>
                  <a:lnTo>
                    <a:pt x="2341210" y="776077"/>
                  </a:lnTo>
                  <a:lnTo>
                    <a:pt x="2323004" y="731501"/>
                  </a:lnTo>
                  <a:lnTo>
                    <a:pt x="2303088" y="687810"/>
                  </a:lnTo>
                  <a:lnTo>
                    <a:pt x="2281504" y="645039"/>
                  </a:lnTo>
                  <a:lnTo>
                    <a:pt x="2258290" y="603226"/>
                  </a:lnTo>
                  <a:lnTo>
                    <a:pt x="2233485" y="562407"/>
                  </a:lnTo>
                  <a:lnTo>
                    <a:pt x="2207129" y="522620"/>
                  </a:lnTo>
                  <a:lnTo>
                    <a:pt x="2179263" y="483901"/>
                  </a:lnTo>
                  <a:lnTo>
                    <a:pt x="2149924" y="446287"/>
                  </a:lnTo>
                  <a:lnTo>
                    <a:pt x="2119154" y="409815"/>
                  </a:lnTo>
                  <a:lnTo>
                    <a:pt x="2086991" y="374522"/>
                  </a:lnTo>
                  <a:lnTo>
                    <a:pt x="1659381" y="805433"/>
                  </a:lnTo>
                  <a:lnTo>
                    <a:pt x="1690709" y="843172"/>
                  </a:lnTo>
                  <a:lnTo>
                    <a:pt x="1718966" y="883060"/>
                  </a:lnTo>
                  <a:lnTo>
                    <a:pt x="1743987" y="924959"/>
                  </a:lnTo>
                  <a:lnTo>
                    <a:pt x="1765609" y="968734"/>
                  </a:lnTo>
                  <a:lnTo>
                    <a:pt x="1783668" y="1014247"/>
                  </a:lnTo>
                  <a:lnTo>
                    <a:pt x="1798000" y="1061362"/>
                  </a:lnTo>
                  <a:lnTo>
                    <a:pt x="1808440" y="1109941"/>
                  </a:lnTo>
                  <a:lnTo>
                    <a:pt x="1814824" y="1159847"/>
                  </a:lnTo>
                  <a:lnTo>
                    <a:pt x="1816989" y="1210945"/>
                  </a:lnTo>
                  <a:lnTo>
                    <a:pt x="1815155" y="1258360"/>
                  </a:lnTo>
                  <a:lnTo>
                    <a:pt x="1809744" y="1304760"/>
                  </a:lnTo>
                  <a:lnTo>
                    <a:pt x="1800895" y="1350012"/>
                  </a:lnTo>
                  <a:lnTo>
                    <a:pt x="1788742" y="1393983"/>
                  </a:lnTo>
                  <a:lnTo>
                    <a:pt x="1773424" y="1436538"/>
                  </a:lnTo>
                  <a:lnTo>
                    <a:pt x="1755076" y="1477546"/>
                  </a:lnTo>
                  <a:lnTo>
                    <a:pt x="1733836" y="1516872"/>
                  </a:lnTo>
                  <a:lnTo>
                    <a:pt x="1709841" y="1554385"/>
                  </a:lnTo>
                  <a:lnTo>
                    <a:pt x="1683228" y="1589951"/>
                  </a:lnTo>
                  <a:lnTo>
                    <a:pt x="1654132" y="1623436"/>
                  </a:lnTo>
                  <a:lnTo>
                    <a:pt x="1622692" y="1654708"/>
                  </a:lnTo>
                  <a:lnTo>
                    <a:pt x="1589043" y="1683633"/>
                  </a:lnTo>
                  <a:lnTo>
                    <a:pt x="1553323" y="1710079"/>
                  </a:lnTo>
                  <a:lnTo>
                    <a:pt x="1515669" y="1733912"/>
                  </a:lnTo>
                  <a:lnTo>
                    <a:pt x="1476218" y="1754999"/>
                  </a:lnTo>
                  <a:lnTo>
                    <a:pt x="1435105" y="1773207"/>
                  </a:lnTo>
                  <a:lnTo>
                    <a:pt x="1392469" y="1788403"/>
                  </a:lnTo>
                  <a:lnTo>
                    <a:pt x="1348445" y="1800454"/>
                  </a:lnTo>
                  <a:lnTo>
                    <a:pt x="1303171" y="1809226"/>
                  </a:lnTo>
                  <a:lnTo>
                    <a:pt x="1256784" y="1814588"/>
                  </a:lnTo>
                  <a:lnTo>
                    <a:pt x="1209421" y="1816404"/>
                  </a:lnTo>
                  <a:lnTo>
                    <a:pt x="1162075" y="1814588"/>
                  </a:lnTo>
                  <a:lnTo>
                    <a:pt x="1115741" y="1809226"/>
                  </a:lnTo>
                  <a:lnTo>
                    <a:pt x="1070551" y="1800454"/>
                  </a:lnTo>
                  <a:lnTo>
                    <a:pt x="1026638" y="1788403"/>
                  </a:lnTo>
                  <a:lnTo>
                    <a:pt x="984136" y="1773207"/>
                  </a:lnTo>
                  <a:lnTo>
                    <a:pt x="943177" y="1754999"/>
                  </a:lnTo>
                  <a:lnTo>
                    <a:pt x="903896" y="1733912"/>
                  </a:lnTo>
                  <a:lnTo>
                    <a:pt x="866425" y="1710079"/>
                  </a:lnTo>
                  <a:lnTo>
                    <a:pt x="830898" y="1683633"/>
                  </a:lnTo>
                  <a:lnTo>
                    <a:pt x="797447" y="1654708"/>
                  </a:lnTo>
                  <a:lnTo>
                    <a:pt x="766206" y="1623436"/>
                  </a:lnTo>
                  <a:lnTo>
                    <a:pt x="737308" y="1589951"/>
                  </a:lnTo>
                  <a:lnTo>
                    <a:pt x="710886" y="1554385"/>
                  </a:lnTo>
                  <a:lnTo>
                    <a:pt x="687074" y="1516872"/>
                  </a:lnTo>
                  <a:lnTo>
                    <a:pt x="666005" y="1477546"/>
                  </a:lnTo>
                  <a:lnTo>
                    <a:pt x="647812" y="1436538"/>
                  </a:lnTo>
                  <a:lnTo>
                    <a:pt x="632627" y="1393983"/>
                  </a:lnTo>
                  <a:lnTo>
                    <a:pt x="620586" y="1350012"/>
                  </a:lnTo>
                  <a:lnTo>
                    <a:pt x="611819" y="1304760"/>
                  </a:lnTo>
                  <a:lnTo>
                    <a:pt x="606462" y="1258360"/>
                  </a:lnTo>
                  <a:lnTo>
                    <a:pt x="604647" y="1210945"/>
                  </a:lnTo>
                  <a:lnTo>
                    <a:pt x="606462" y="1163528"/>
                  </a:lnTo>
                  <a:lnTo>
                    <a:pt x="611819" y="1117127"/>
                  </a:lnTo>
                  <a:lnTo>
                    <a:pt x="620586" y="1071872"/>
                  </a:lnTo>
                  <a:lnTo>
                    <a:pt x="632627" y="1027899"/>
                  </a:lnTo>
                  <a:lnTo>
                    <a:pt x="647812" y="985340"/>
                  </a:lnTo>
                  <a:lnTo>
                    <a:pt x="666005" y="944328"/>
                  </a:lnTo>
                  <a:lnTo>
                    <a:pt x="687074" y="904997"/>
                  </a:lnTo>
                  <a:lnTo>
                    <a:pt x="710886" y="867479"/>
                  </a:lnTo>
                  <a:lnTo>
                    <a:pt x="737308" y="831908"/>
                  </a:lnTo>
                  <a:lnTo>
                    <a:pt x="766206" y="798418"/>
                  </a:lnTo>
                  <a:lnTo>
                    <a:pt x="797447" y="767140"/>
                  </a:lnTo>
                  <a:lnTo>
                    <a:pt x="830898" y="738210"/>
                  </a:lnTo>
                  <a:lnTo>
                    <a:pt x="866425" y="711759"/>
                  </a:lnTo>
                  <a:lnTo>
                    <a:pt x="903896" y="687921"/>
                  </a:lnTo>
                  <a:lnTo>
                    <a:pt x="943177" y="666829"/>
                  </a:lnTo>
                  <a:lnTo>
                    <a:pt x="984136" y="648617"/>
                  </a:lnTo>
                  <a:lnTo>
                    <a:pt x="1026638" y="633417"/>
                  </a:lnTo>
                  <a:lnTo>
                    <a:pt x="1070551" y="621363"/>
                  </a:lnTo>
                  <a:lnTo>
                    <a:pt x="1115741" y="612588"/>
                  </a:lnTo>
                  <a:lnTo>
                    <a:pt x="1162075" y="607226"/>
                  </a:lnTo>
                  <a:lnTo>
                    <a:pt x="1209421" y="605408"/>
                  </a:lnTo>
                  <a:lnTo>
                    <a:pt x="1251527" y="606958"/>
                  </a:lnTo>
                  <a:lnTo>
                    <a:pt x="1293098" y="611425"/>
                  </a:lnTo>
                  <a:lnTo>
                    <a:pt x="1333597" y="618535"/>
                  </a:lnTo>
                  <a:lnTo>
                    <a:pt x="1372489" y="628014"/>
                  </a:lnTo>
                  <a:lnTo>
                    <a:pt x="1346684" y="584021"/>
                  </a:lnTo>
                  <a:lnTo>
                    <a:pt x="1322517" y="539168"/>
                  </a:lnTo>
                  <a:lnTo>
                    <a:pt x="1300027" y="493495"/>
                  </a:lnTo>
                  <a:lnTo>
                    <a:pt x="1279251" y="447038"/>
                  </a:lnTo>
                  <a:lnTo>
                    <a:pt x="1260227" y="399837"/>
                  </a:lnTo>
                  <a:lnTo>
                    <a:pt x="1242993" y="351930"/>
                  </a:lnTo>
                  <a:lnTo>
                    <a:pt x="1227586" y="303354"/>
                  </a:lnTo>
                  <a:lnTo>
                    <a:pt x="1214044" y="254148"/>
                  </a:lnTo>
                  <a:lnTo>
                    <a:pt x="1202406" y="204350"/>
                  </a:lnTo>
                  <a:lnTo>
                    <a:pt x="1192708" y="153998"/>
                  </a:lnTo>
                  <a:lnTo>
                    <a:pt x="1184989" y="103130"/>
                  </a:lnTo>
                  <a:lnTo>
                    <a:pt x="1179287" y="51784"/>
                  </a:lnTo>
                  <a:lnTo>
                    <a:pt x="11756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926580" y="4776215"/>
              <a:ext cx="2421890" cy="2112645"/>
            </a:xfrm>
            <a:custGeom>
              <a:avLst/>
              <a:gdLst/>
              <a:ahLst/>
              <a:cxnLst/>
              <a:rect l="l" t="t" r="r" b="b"/>
              <a:pathLst>
                <a:path w="2421890" h="2112645">
                  <a:moveTo>
                    <a:pt x="2258369" y="605536"/>
                  </a:moveTo>
                  <a:lnTo>
                    <a:pt x="1209421" y="605536"/>
                  </a:lnTo>
                  <a:lnTo>
                    <a:pt x="1256765" y="607371"/>
                  </a:lnTo>
                  <a:lnTo>
                    <a:pt x="1303097" y="612786"/>
                  </a:lnTo>
                  <a:lnTo>
                    <a:pt x="1348283" y="621645"/>
                  </a:lnTo>
                  <a:lnTo>
                    <a:pt x="1392191" y="633810"/>
                  </a:lnTo>
                  <a:lnTo>
                    <a:pt x="1434687" y="649143"/>
                  </a:lnTo>
                  <a:lnTo>
                    <a:pt x="1475638" y="667510"/>
                  </a:lnTo>
                  <a:lnTo>
                    <a:pt x="1514912" y="688772"/>
                  </a:lnTo>
                  <a:lnTo>
                    <a:pt x="1552375" y="712793"/>
                  </a:lnTo>
                  <a:lnTo>
                    <a:pt x="1587893" y="739436"/>
                  </a:lnTo>
                  <a:lnTo>
                    <a:pt x="1621335" y="768565"/>
                  </a:lnTo>
                  <a:lnTo>
                    <a:pt x="1652567" y="800041"/>
                  </a:lnTo>
                  <a:lnTo>
                    <a:pt x="1681456" y="833730"/>
                  </a:lnTo>
                  <a:lnTo>
                    <a:pt x="1707869" y="869493"/>
                  </a:lnTo>
                  <a:lnTo>
                    <a:pt x="1731673" y="907193"/>
                  </a:lnTo>
                  <a:lnTo>
                    <a:pt x="1752734" y="946695"/>
                  </a:lnTo>
                  <a:lnTo>
                    <a:pt x="1770921" y="987861"/>
                  </a:lnTo>
                  <a:lnTo>
                    <a:pt x="1786099" y="1030555"/>
                  </a:lnTo>
                  <a:lnTo>
                    <a:pt x="1798135" y="1074639"/>
                  </a:lnTo>
                  <a:lnTo>
                    <a:pt x="1806898" y="1119976"/>
                  </a:lnTo>
                  <a:lnTo>
                    <a:pt x="1812253" y="1166431"/>
                  </a:lnTo>
                  <a:lnTo>
                    <a:pt x="1814068" y="1213866"/>
                  </a:lnTo>
                  <a:lnTo>
                    <a:pt x="1811704" y="1267749"/>
                  </a:lnTo>
                  <a:lnTo>
                    <a:pt x="1804736" y="1320381"/>
                  </a:lnTo>
                  <a:lnTo>
                    <a:pt x="1793348" y="1371552"/>
                  </a:lnTo>
                  <a:lnTo>
                    <a:pt x="1777723" y="1421056"/>
                  </a:lnTo>
                  <a:lnTo>
                    <a:pt x="1758046" y="1468683"/>
                  </a:lnTo>
                  <a:lnTo>
                    <a:pt x="1734500" y="1514225"/>
                  </a:lnTo>
                  <a:lnTo>
                    <a:pt x="1707269" y="1557476"/>
                  </a:lnTo>
                  <a:lnTo>
                    <a:pt x="1676538" y="1598226"/>
                  </a:lnTo>
                  <a:lnTo>
                    <a:pt x="1642491" y="1636268"/>
                  </a:lnTo>
                  <a:lnTo>
                    <a:pt x="1627727" y="1651488"/>
                  </a:lnTo>
                  <a:lnTo>
                    <a:pt x="1598199" y="1683023"/>
                  </a:lnTo>
                  <a:lnTo>
                    <a:pt x="1583436" y="1698244"/>
                  </a:lnTo>
                  <a:lnTo>
                    <a:pt x="2027936" y="2112264"/>
                  </a:lnTo>
                  <a:lnTo>
                    <a:pt x="2040530" y="2097980"/>
                  </a:lnTo>
                  <a:lnTo>
                    <a:pt x="2053161" y="2084482"/>
                  </a:lnTo>
                  <a:lnTo>
                    <a:pt x="2065815" y="2071508"/>
                  </a:lnTo>
                  <a:lnTo>
                    <a:pt x="2078481" y="2058797"/>
                  </a:lnTo>
                  <a:lnTo>
                    <a:pt x="2078481" y="2055876"/>
                  </a:lnTo>
                  <a:lnTo>
                    <a:pt x="2111127" y="2020974"/>
                  </a:lnTo>
                  <a:lnTo>
                    <a:pt x="2142417" y="1984760"/>
                  </a:lnTo>
                  <a:lnTo>
                    <a:pt x="2172304" y="1947280"/>
                  </a:lnTo>
                  <a:lnTo>
                    <a:pt x="2200743" y="1908583"/>
                  </a:lnTo>
                  <a:lnTo>
                    <a:pt x="2227685" y="1868713"/>
                  </a:lnTo>
                  <a:lnTo>
                    <a:pt x="2253086" y="1827720"/>
                  </a:lnTo>
                  <a:lnTo>
                    <a:pt x="2276897" y="1785649"/>
                  </a:lnTo>
                  <a:lnTo>
                    <a:pt x="2299071" y="1742547"/>
                  </a:lnTo>
                  <a:lnTo>
                    <a:pt x="2319655" y="1698244"/>
                  </a:lnTo>
                  <a:lnTo>
                    <a:pt x="2338326" y="1653441"/>
                  </a:lnTo>
                  <a:lnTo>
                    <a:pt x="2355312" y="1607531"/>
                  </a:lnTo>
                  <a:lnTo>
                    <a:pt x="2370474" y="1560778"/>
                  </a:lnTo>
                  <a:lnTo>
                    <a:pt x="2383767" y="1513229"/>
                  </a:lnTo>
                  <a:lnTo>
                    <a:pt x="2395143" y="1464932"/>
                  </a:lnTo>
                  <a:lnTo>
                    <a:pt x="2404556" y="1415934"/>
                  </a:lnTo>
                  <a:lnTo>
                    <a:pt x="2411978" y="1366094"/>
                  </a:lnTo>
                  <a:lnTo>
                    <a:pt x="2417309" y="1315934"/>
                  </a:lnTo>
                  <a:lnTo>
                    <a:pt x="2420545" y="1265200"/>
                  </a:lnTo>
                  <a:lnTo>
                    <a:pt x="2421636" y="1213866"/>
                  </a:lnTo>
                  <a:lnTo>
                    <a:pt x="2420673" y="1165051"/>
                  </a:lnTo>
                  <a:lnTo>
                    <a:pt x="2417809" y="1116725"/>
                  </a:lnTo>
                  <a:lnTo>
                    <a:pt x="2413080" y="1068924"/>
                  </a:lnTo>
                  <a:lnTo>
                    <a:pt x="2406523" y="1021685"/>
                  </a:lnTo>
                  <a:lnTo>
                    <a:pt x="2398173" y="975042"/>
                  </a:lnTo>
                  <a:lnTo>
                    <a:pt x="2388066" y="929034"/>
                  </a:lnTo>
                  <a:lnTo>
                    <a:pt x="2376240" y="883696"/>
                  </a:lnTo>
                  <a:lnTo>
                    <a:pt x="2362730" y="839064"/>
                  </a:lnTo>
                  <a:lnTo>
                    <a:pt x="2347572" y="795175"/>
                  </a:lnTo>
                  <a:lnTo>
                    <a:pt x="2330803" y="752065"/>
                  </a:lnTo>
                  <a:lnTo>
                    <a:pt x="2312459" y="709770"/>
                  </a:lnTo>
                  <a:lnTo>
                    <a:pt x="2292576" y="668327"/>
                  </a:lnTo>
                  <a:lnTo>
                    <a:pt x="2271191" y="627772"/>
                  </a:lnTo>
                  <a:lnTo>
                    <a:pt x="2258369" y="605536"/>
                  </a:lnTo>
                  <a:close/>
                </a:path>
                <a:path w="2421890" h="2112645">
                  <a:moveTo>
                    <a:pt x="1209421" y="0"/>
                  </a:moveTo>
                  <a:lnTo>
                    <a:pt x="1160676" y="964"/>
                  </a:lnTo>
                  <a:lnTo>
                    <a:pt x="1112429" y="3831"/>
                  </a:lnTo>
                  <a:lnTo>
                    <a:pt x="1064715" y="8567"/>
                  </a:lnTo>
                  <a:lnTo>
                    <a:pt x="1017570" y="15133"/>
                  </a:lnTo>
                  <a:lnTo>
                    <a:pt x="971030" y="23495"/>
                  </a:lnTo>
                  <a:lnTo>
                    <a:pt x="925131" y="33616"/>
                  </a:lnTo>
                  <a:lnTo>
                    <a:pt x="879909" y="45458"/>
                  </a:lnTo>
                  <a:lnTo>
                    <a:pt x="835398" y="58987"/>
                  </a:lnTo>
                  <a:lnTo>
                    <a:pt x="791635" y="74166"/>
                  </a:lnTo>
                  <a:lnTo>
                    <a:pt x="748656" y="90958"/>
                  </a:lnTo>
                  <a:lnTo>
                    <a:pt x="706497" y="109328"/>
                  </a:lnTo>
                  <a:lnTo>
                    <a:pt x="665192" y="129238"/>
                  </a:lnTo>
                  <a:lnTo>
                    <a:pt x="624778" y="150654"/>
                  </a:lnTo>
                  <a:lnTo>
                    <a:pt x="585291" y="173537"/>
                  </a:lnTo>
                  <a:lnTo>
                    <a:pt x="546766" y="197853"/>
                  </a:lnTo>
                  <a:lnTo>
                    <a:pt x="509239" y="223565"/>
                  </a:lnTo>
                  <a:lnTo>
                    <a:pt x="472746" y="250636"/>
                  </a:lnTo>
                  <a:lnTo>
                    <a:pt x="437323" y="279030"/>
                  </a:lnTo>
                  <a:lnTo>
                    <a:pt x="403005" y="308712"/>
                  </a:lnTo>
                  <a:lnTo>
                    <a:pt x="369828" y="339644"/>
                  </a:lnTo>
                  <a:lnTo>
                    <a:pt x="337828" y="371791"/>
                  </a:lnTo>
                  <a:lnTo>
                    <a:pt x="307040" y="405115"/>
                  </a:lnTo>
                  <a:lnTo>
                    <a:pt x="277501" y="439582"/>
                  </a:lnTo>
                  <a:lnTo>
                    <a:pt x="249246" y="475154"/>
                  </a:lnTo>
                  <a:lnTo>
                    <a:pt x="222310" y="511795"/>
                  </a:lnTo>
                  <a:lnTo>
                    <a:pt x="196730" y="549469"/>
                  </a:lnTo>
                  <a:lnTo>
                    <a:pt x="172541" y="588140"/>
                  </a:lnTo>
                  <a:lnTo>
                    <a:pt x="149780" y="627772"/>
                  </a:lnTo>
                  <a:lnTo>
                    <a:pt x="128481" y="668327"/>
                  </a:lnTo>
                  <a:lnTo>
                    <a:pt x="108680" y="709770"/>
                  </a:lnTo>
                  <a:lnTo>
                    <a:pt x="90414" y="752065"/>
                  </a:lnTo>
                  <a:lnTo>
                    <a:pt x="73718" y="795175"/>
                  </a:lnTo>
                  <a:lnTo>
                    <a:pt x="58627" y="839064"/>
                  </a:lnTo>
                  <a:lnTo>
                    <a:pt x="45178" y="883696"/>
                  </a:lnTo>
                  <a:lnTo>
                    <a:pt x="33407" y="929034"/>
                  </a:lnTo>
                  <a:lnTo>
                    <a:pt x="23348" y="975042"/>
                  </a:lnTo>
                  <a:lnTo>
                    <a:pt x="15038" y="1021685"/>
                  </a:lnTo>
                  <a:lnTo>
                    <a:pt x="8512" y="1068924"/>
                  </a:lnTo>
                  <a:lnTo>
                    <a:pt x="3807" y="1116725"/>
                  </a:lnTo>
                  <a:lnTo>
                    <a:pt x="957" y="1165051"/>
                  </a:lnTo>
                  <a:lnTo>
                    <a:pt x="0" y="1213866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0" y="1366281"/>
                  </a:lnTo>
                  <a:lnTo>
                    <a:pt x="16441" y="1415614"/>
                  </a:lnTo>
                  <a:lnTo>
                    <a:pt x="25535" y="1464454"/>
                  </a:lnTo>
                  <a:lnTo>
                    <a:pt x="36548" y="1512569"/>
                  </a:lnTo>
                  <a:lnTo>
                    <a:pt x="49444" y="1559919"/>
                  </a:lnTo>
                  <a:lnTo>
                    <a:pt x="64186" y="1606462"/>
                  </a:lnTo>
                  <a:lnTo>
                    <a:pt x="80736" y="1652155"/>
                  </a:lnTo>
                  <a:lnTo>
                    <a:pt x="99057" y="1696955"/>
                  </a:lnTo>
                  <a:lnTo>
                    <a:pt x="119113" y="1740822"/>
                  </a:lnTo>
                  <a:lnTo>
                    <a:pt x="140867" y="1783713"/>
                  </a:lnTo>
                  <a:lnTo>
                    <a:pt x="164281" y="1825586"/>
                  </a:lnTo>
                  <a:lnTo>
                    <a:pt x="189319" y="1866398"/>
                  </a:lnTo>
                  <a:lnTo>
                    <a:pt x="215943" y="1906108"/>
                  </a:lnTo>
                  <a:lnTo>
                    <a:pt x="244117" y="1944673"/>
                  </a:lnTo>
                  <a:lnTo>
                    <a:pt x="273803" y="1982052"/>
                  </a:lnTo>
                  <a:lnTo>
                    <a:pt x="304965" y="2018202"/>
                  </a:lnTo>
                  <a:lnTo>
                    <a:pt x="337566" y="2053082"/>
                  </a:lnTo>
                  <a:lnTo>
                    <a:pt x="337566" y="2055876"/>
                  </a:lnTo>
                  <a:lnTo>
                    <a:pt x="371221" y="2089785"/>
                  </a:lnTo>
                  <a:lnTo>
                    <a:pt x="798829" y="1658874"/>
                  </a:lnTo>
                  <a:lnTo>
                    <a:pt x="781939" y="1641983"/>
                  </a:lnTo>
                  <a:lnTo>
                    <a:pt x="779145" y="1639062"/>
                  </a:lnTo>
                  <a:lnTo>
                    <a:pt x="748274" y="1604977"/>
                  </a:lnTo>
                  <a:lnTo>
                    <a:pt x="719934" y="1568653"/>
                  </a:lnTo>
                  <a:lnTo>
                    <a:pt x="694295" y="1530225"/>
                  </a:lnTo>
                  <a:lnTo>
                    <a:pt x="671526" y="1489831"/>
                  </a:lnTo>
                  <a:lnTo>
                    <a:pt x="651795" y="1447609"/>
                  </a:lnTo>
                  <a:lnTo>
                    <a:pt x="635273" y="1403695"/>
                  </a:lnTo>
                  <a:lnTo>
                    <a:pt x="622128" y="1358226"/>
                  </a:lnTo>
                  <a:lnTo>
                    <a:pt x="612529" y="1311341"/>
                  </a:lnTo>
                  <a:lnTo>
                    <a:pt x="606645" y="1263175"/>
                  </a:lnTo>
                  <a:lnTo>
                    <a:pt x="604647" y="1213866"/>
                  </a:lnTo>
                  <a:lnTo>
                    <a:pt x="606462" y="1166431"/>
                  </a:lnTo>
                  <a:lnTo>
                    <a:pt x="611819" y="1119976"/>
                  </a:lnTo>
                  <a:lnTo>
                    <a:pt x="620586" y="1074639"/>
                  </a:lnTo>
                  <a:lnTo>
                    <a:pt x="632627" y="1030555"/>
                  </a:lnTo>
                  <a:lnTo>
                    <a:pt x="647812" y="987861"/>
                  </a:lnTo>
                  <a:lnTo>
                    <a:pt x="666005" y="946695"/>
                  </a:lnTo>
                  <a:lnTo>
                    <a:pt x="687074" y="907193"/>
                  </a:lnTo>
                  <a:lnTo>
                    <a:pt x="710886" y="869493"/>
                  </a:lnTo>
                  <a:lnTo>
                    <a:pt x="737308" y="833730"/>
                  </a:lnTo>
                  <a:lnTo>
                    <a:pt x="766206" y="800041"/>
                  </a:lnTo>
                  <a:lnTo>
                    <a:pt x="797447" y="768565"/>
                  </a:lnTo>
                  <a:lnTo>
                    <a:pt x="830898" y="739436"/>
                  </a:lnTo>
                  <a:lnTo>
                    <a:pt x="866425" y="712793"/>
                  </a:lnTo>
                  <a:lnTo>
                    <a:pt x="903896" y="688772"/>
                  </a:lnTo>
                  <a:lnTo>
                    <a:pt x="943177" y="667510"/>
                  </a:lnTo>
                  <a:lnTo>
                    <a:pt x="984136" y="649143"/>
                  </a:lnTo>
                  <a:lnTo>
                    <a:pt x="1026638" y="633810"/>
                  </a:lnTo>
                  <a:lnTo>
                    <a:pt x="1070551" y="621645"/>
                  </a:lnTo>
                  <a:lnTo>
                    <a:pt x="1115741" y="612786"/>
                  </a:lnTo>
                  <a:lnTo>
                    <a:pt x="1162075" y="607371"/>
                  </a:lnTo>
                  <a:lnTo>
                    <a:pt x="1209421" y="605536"/>
                  </a:lnTo>
                  <a:lnTo>
                    <a:pt x="2258369" y="605536"/>
                  </a:lnTo>
                  <a:lnTo>
                    <a:pt x="2248339" y="588140"/>
                  </a:lnTo>
                  <a:lnTo>
                    <a:pt x="2224057" y="549469"/>
                  </a:lnTo>
                  <a:lnTo>
                    <a:pt x="2198381" y="511795"/>
                  </a:lnTo>
                  <a:lnTo>
                    <a:pt x="2171347" y="475154"/>
                  </a:lnTo>
                  <a:lnTo>
                    <a:pt x="2142991" y="439582"/>
                  </a:lnTo>
                  <a:lnTo>
                    <a:pt x="2113351" y="405115"/>
                  </a:lnTo>
                  <a:lnTo>
                    <a:pt x="2082461" y="371791"/>
                  </a:lnTo>
                  <a:lnTo>
                    <a:pt x="2050359" y="339644"/>
                  </a:lnTo>
                  <a:lnTo>
                    <a:pt x="2017080" y="308712"/>
                  </a:lnTo>
                  <a:lnTo>
                    <a:pt x="1982661" y="279030"/>
                  </a:lnTo>
                  <a:lnTo>
                    <a:pt x="1947137" y="250636"/>
                  </a:lnTo>
                  <a:lnTo>
                    <a:pt x="1910546" y="223565"/>
                  </a:lnTo>
                  <a:lnTo>
                    <a:pt x="1872923" y="197853"/>
                  </a:lnTo>
                  <a:lnTo>
                    <a:pt x="1834305" y="173537"/>
                  </a:lnTo>
                  <a:lnTo>
                    <a:pt x="1794727" y="150654"/>
                  </a:lnTo>
                  <a:lnTo>
                    <a:pt x="1754227" y="129238"/>
                  </a:lnTo>
                  <a:lnTo>
                    <a:pt x="1712840" y="109328"/>
                  </a:lnTo>
                  <a:lnTo>
                    <a:pt x="1670602" y="90958"/>
                  </a:lnTo>
                  <a:lnTo>
                    <a:pt x="1627550" y="74166"/>
                  </a:lnTo>
                  <a:lnTo>
                    <a:pt x="1583721" y="58987"/>
                  </a:lnTo>
                  <a:lnTo>
                    <a:pt x="1539149" y="45458"/>
                  </a:lnTo>
                  <a:lnTo>
                    <a:pt x="1493872" y="33616"/>
                  </a:lnTo>
                  <a:lnTo>
                    <a:pt x="1447925" y="23495"/>
                  </a:lnTo>
                  <a:lnTo>
                    <a:pt x="1401345" y="15133"/>
                  </a:lnTo>
                  <a:lnTo>
                    <a:pt x="1354169" y="8567"/>
                  </a:lnTo>
                  <a:lnTo>
                    <a:pt x="1306432" y="3831"/>
                  </a:lnTo>
                  <a:lnTo>
                    <a:pt x="1258170" y="964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11311" y="6062471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6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9" y="628014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4" y="605408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9" y="1210945"/>
                  </a:lnTo>
                  <a:lnTo>
                    <a:pt x="1816442" y="1258360"/>
                  </a:lnTo>
                  <a:lnTo>
                    <a:pt x="1811082" y="1304760"/>
                  </a:lnTo>
                  <a:lnTo>
                    <a:pt x="1802312" y="1350012"/>
                  </a:lnTo>
                  <a:lnTo>
                    <a:pt x="1790264" y="1393983"/>
                  </a:lnTo>
                  <a:lnTo>
                    <a:pt x="1775072" y="1436538"/>
                  </a:lnTo>
                  <a:lnTo>
                    <a:pt x="1756869" y="1477546"/>
                  </a:lnTo>
                  <a:lnTo>
                    <a:pt x="1735788" y="1516872"/>
                  </a:lnTo>
                  <a:lnTo>
                    <a:pt x="1711963" y="1554385"/>
                  </a:lnTo>
                  <a:lnTo>
                    <a:pt x="1685527" y="1589951"/>
                  </a:lnTo>
                  <a:lnTo>
                    <a:pt x="1656613" y="1623436"/>
                  </a:lnTo>
                  <a:lnTo>
                    <a:pt x="1625354" y="1654708"/>
                  </a:lnTo>
                  <a:lnTo>
                    <a:pt x="1591883" y="1683633"/>
                  </a:lnTo>
                  <a:lnTo>
                    <a:pt x="1556334" y="1710079"/>
                  </a:lnTo>
                  <a:lnTo>
                    <a:pt x="1518840" y="1733912"/>
                  </a:lnTo>
                  <a:lnTo>
                    <a:pt x="1479533" y="1754999"/>
                  </a:lnTo>
                  <a:lnTo>
                    <a:pt x="1438548" y="1773207"/>
                  </a:lnTo>
                  <a:lnTo>
                    <a:pt x="1396017" y="1788403"/>
                  </a:lnTo>
                  <a:lnTo>
                    <a:pt x="1352074" y="1800454"/>
                  </a:lnTo>
                  <a:lnTo>
                    <a:pt x="1306852" y="1809226"/>
                  </a:lnTo>
                  <a:lnTo>
                    <a:pt x="1260484" y="1814588"/>
                  </a:lnTo>
                  <a:lnTo>
                    <a:pt x="1213104" y="1816404"/>
                  </a:lnTo>
                  <a:lnTo>
                    <a:pt x="1165723" y="1814588"/>
                  </a:lnTo>
                  <a:lnTo>
                    <a:pt x="1119355" y="1809226"/>
                  </a:lnTo>
                  <a:lnTo>
                    <a:pt x="1074133" y="1800454"/>
                  </a:lnTo>
                  <a:lnTo>
                    <a:pt x="1030190" y="1788403"/>
                  </a:lnTo>
                  <a:lnTo>
                    <a:pt x="987659" y="1773207"/>
                  </a:lnTo>
                  <a:lnTo>
                    <a:pt x="946674" y="1754999"/>
                  </a:lnTo>
                  <a:lnTo>
                    <a:pt x="907367" y="1733912"/>
                  </a:lnTo>
                  <a:lnTo>
                    <a:pt x="869873" y="1710079"/>
                  </a:lnTo>
                  <a:lnTo>
                    <a:pt x="834324" y="1683633"/>
                  </a:lnTo>
                  <a:lnTo>
                    <a:pt x="800853" y="1654708"/>
                  </a:lnTo>
                  <a:lnTo>
                    <a:pt x="769594" y="1623436"/>
                  </a:lnTo>
                  <a:lnTo>
                    <a:pt x="740680" y="1589951"/>
                  </a:lnTo>
                  <a:lnTo>
                    <a:pt x="714244" y="1554385"/>
                  </a:lnTo>
                  <a:lnTo>
                    <a:pt x="690419" y="1516872"/>
                  </a:lnTo>
                  <a:lnTo>
                    <a:pt x="669338" y="1477546"/>
                  </a:lnTo>
                  <a:lnTo>
                    <a:pt x="651135" y="1436538"/>
                  </a:lnTo>
                  <a:lnTo>
                    <a:pt x="635943" y="1393983"/>
                  </a:lnTo>
                  <a:lnTo>
                    <a:pt x="623895" y="1350012"/>
                  </a:lnTo>
                  <a:lnTo>
                    <a:pt x="615125" y="1304760"/>
                  </a:lnTo>
                  <a:lnTo>
                    <a:pt x="609765" y="1258360"/>
                  </a:lnTo>
                  <a:lnTo>
                    <a:pt x="607949" y="1210945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7" y="827913"/>
                  </a:lnTo>
                  <a:lnTo>
                    <a:pt x="298323" y="414019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18" y="1258597"/>
                  </a:lnTo>
                  <a:lnTo>
                    <a:pt x="3650" y="1305785"/>
                  </a:lnTo>
                  <a:lnTo>
                    <a:pt x="8162" y="1352474"/>
                  </a:lnTo>
                  <a:lnTo>
                    <a:pt x="14420" y="1398631"/>
                  </a:lnTo>
                  <a:lnTo>
                    <a:pt x="22391" y="1444221"/>
                  </a:lnTo>
                  <a:lnTo>
                    <a:pt x="32041" y="1489212"/>
                  </a:lnTo>
                  <a:lnTo>
                    <a:pt x="43336" y="1533570"/>
                  </a:lnTo>
                  <a:lnTo>
                    <a:pt x="56243" y="1577260"/>
                  </a:lnTo>
                  <a:lnTo>
                    <a:pt x="70728" y="1620249"/>
                  </a:lnTo>
                  <a:lnTo>
                    <a:pt x="86756" y="1662503"/>
                  </a:lnTo>
                  <a:lnTo>
                    <a:pt x="104295" y="1703989"/>
                  </a:lnTo>
                  <a:lnTo>
                    <a:pt x="123310" y="1744673"/>
                  </a:lnTo>
                  <a:lnTo>
                    <a:pt x="143768" y="1784520"/>
                  </a:lnTo>
                  <a:lnTo>
                    <a:pt x="165636" y="1823497"/>
                  </a:lnTo>
                  <a:lnTo>
                    <a:pt x="188878" y="1861571"/>
                  </a:lnTo>
                  <a:lnTo>
                    <a:pt x="213463" y="1898708"/>
                  </a:lnTo>
                  <a:lnTo>
                    <a:pt x="239355" y="1934874"/>
                  </a:lnTo>
                  <a:lnTo>
                    <a:pt x="266522" y="1970034"/>
                  </a:lnTo>
                  <a:lnTo>
                    <a:pt x="294929" y="2004157"/>
                  </a:lnTo>
                  <a:lnTo>
                    <a:pt x="324543" y="2037206"/>
                  </a:lnTo>
                  <a:lnTo>
                    <a:pt x="355330" y="2069150"/>
                  </a:lnTo>
                  <a:lnTo>
                    <a:pt x="387256" y="2099954"/>
                  </a:lnTo>
                  <a:lnTo>
                    <a:pt x="420288" y="2129584"/>
                  </a:lnTo>
                  <a:lnTo>
                    <a:pt x="454391" y="2158007"/>
                  </a:lnTo>
                  <a:lnTo>
                    <a:pt x="489533" y="2185189"/>
                  </a:lnTo>
                  <a:lnTo>
                    <a:pt x="525680" y="2211096"/>
                  </a:lnTo>
                  <a:lnTo>
                    <a:pt x="562797" y="2235694"/>
                  </a:lnTo>
                  <a:lnTo>
                    <a:pt x="600851" y="2258950"/>
                  </a:lnTo>
                  <a:lnTo>
                    <a:pt x="639808" y="2280830"/>
                  </a:lnTo>
                  <a:lnTo>
                    <a:pt x="679635" y="2301300"/>
                  </a:lnTo>
                  <a:lnTo>
                    <a:pt x="720297" y="2320327"/>
                  </a:lnTo>
                  <a:lnTo>
                    <a:pt x="761762" y="2337876"/>
                  </a:lnTo>
                  <a:lnTo>
                    <a:pt x="803995" y="2353913"/>
                  </a:lnTo>
                  <a:lnTo>
                    <a:pt x="846963" y="2368406"/>
                  </a:lnTo>
                  <a:lnTo>
                    <a:pt x="890631" y="2381321"/>
                  </a:lnTo>
                  <a:lnTo>
                    <a:pt x="934967" y="2392623"/>
                  </a:lnTo>
                  <a:lnTo>
                    <a:pt x="979936" y="2402278"/>
                  </a:lnTo>
                  <a:lnTo>
                    <a:pt x="1025505" y="2410254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4" y="2424684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4"/>
                  </a:lnTo>
                  <a:lnTo>
                    <a:pt x="1446271" y="2402278"/>
                  </a:lnTo>
                  <a:lnTo>
                    <a:pt x="1491240" y="2392623"/>
                  </a:lnTo>
                  <a:lnTo>
                    <a:pt x="1535576" y="2381321"/>
                  </a:lnTo>
                  <a:lnTo>
                    <a:pt x="1579244" y="2368406"/>
                  </a:lnTo>
                  <a:lnTo>
                    <a:pt x="1622212" y="2353913"/>
                  </a:lnTo>
                  <a:lnTo>
                    <a:pt x="1664445" y="2337876"/>
                  </a:lnTo>
                  <a:lnTo>
                    <a:pt x="1705910" y="2320327"/>
                  </a:lnTo>
                  <a:lnTo>
                    <a:pt x="1746572" y="2301300"/>
                  </a:lnTo>
                  <a:lnTo>
                    <a:pt x="1786399" y="2280830"/>
                  </a:lnTo>
                  <a:lnTo>
                    <a:pt x="1825356" y="2258950"/>
                  </a:lnTo>
                  <a:lnTo>
                    <a:pt x="1863410" y="2235694"/>
                  </a:lnTo>
                  <a:lnTo>
                    <a:pt x="1900527" y="2211096"/>
                  </a:lnTo>
                  <a:lnTo>
                    <a:pt x="1936674" y="2185189"/>
                  </a:lnTo>
                  <a:lnTo>
                    <a:pt x="1971816" y="2158007"/>
                  </a:lnTo>
                  <a:lnTo>
                    <a:pt x="2005919" y="2129584"/>
                  </a:lnTo>
                  <a:lnTo>
                    <a:pt x="2038951" y="2099954"/>
                  </a:lnTo>
                  <a:lnTo>
                    <a:pt x="2070877" y="2069150"/>
                  </a:lnTo>
                  <a:lnTo>
                    <a:pt x="2101664" y="2037206"/>
                  </a:lnTo>
                  <a:lnTo>
                    <a:pt x="2131278" y="2004157"/>
                  </a:lnTo>
                  <a:lnTo>
                    <a:pt x="2159685" y="1970034"/>
                  </a:lnTo>
                  <a:lnTo>
                    <a:pt x="2186852" y="1934874"/>
                  </a:lnTo>
                  <a:lnTo>
                    <a:pt x="2212744" y="1898708"/>
                  </a:lnTo>
                  <a:lnTo>
                    <a:pt x="2237329" y="1861571"/>
                  </a:lnTo>
                  <a:lnTo>
                    <a:pt x="2260571" y="1823497"/>
                  </a:lnTo>
                  <a:lnTo>
                    <a:pt x="2282439" y="1784520"/>
                  </a:lnTo>
                  <a:lnTo>
                    <a:pt x="2302897" y="1744673"/>
                  </a:lnTo>
                  <a:lnTo>
                    <a:pt x="2321912" y="1703989"/>
                  </a:lnTo>
                  <a:lnTo>
                    <a:pt x="2339451" y="1662503"/>
                  </a:lnTo>
                  <a:lnTo>
                    <a:pt x="2355479" y="1620249"/>
                  </a:lnTo>
                  <a:lnTo>
                    <a:pt x="2369964" y="1577260"/>
                  </a:lnTo>
                  <a:lnTo>
                    <a:pt x="2382871" y="1533570"/>
                  </a:lnTo>
                  <a:lnTo>
                    <a:pt x="2394166" y="1489212"/>
                  </a:lnTo>
                  <a:lnTo>
                    <a:pt x="2403816" y="1444221"/>
                  </a:lnTo>
                  <a:lnTo>
                    <a:pt x="2411787" y="1398631"/>
                  </a:lnTo>
                  <a:lnTo>
                    <a:pt x="2418045" y="1352474"/>
                  </a:lnTo>
                  <a:lnTo>
                    <a:pt x="2422557" y="1305785"/>
                  </a:lnTo>
                  <a:lnTo>
                    <a:pt x="2425289" y="1258597"/>
                  </a:lnTo>
                  <a:lnTo>
                    <a:pt x="2426208" y="1210945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6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814566" y="705015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18526" y="569831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1767" y="7012305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5615" y="306451"/>
            <a:ext cx="36036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7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Appliances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832" y="760476"/>
            <a:ext cx="52273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82492" y="1930145"/>
            <a:ext cx="98882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illustration</a:t>
            </a:r>
            <a:r>
              <a:rPr dirty="0" sz="2200" spc="-7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ahoma"/>
                <a:cs typeface="Tahoma"/>
              </a:rPr>
              <a:t>four-layer</a:t>
            </a:r>
            <a:r>
              <a:rPr dirty="0" sz="2200" spc="-6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ahoma"/>
                <a:cs typeface="Tahoma"/>
              </a:rPr>
              <a:t>TCP/IP</a:t>
            </a:r>
            <a:r>
              <a:rPr dirty="0" sz="2200" spc="-9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ahoma"/>
                <a:cs typeface="Tahoma"/>
              </a:rPr>
              <a:t>model</a:t>
            </a:r>
            <a:r>
              <a:rPr dirty="0" sz="2200" spc="-8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dirty="0" sz="2200" spc="-95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ahoma"/>
                <a:cs typeface="Tahoma"/>
              </a:rPr>
              <a:t>appliances.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49979" y="2612135"/>
            <a:ext cx="9092565" cy="1118870"/>
            <a:chOff x="3649979" y="2612135"/>
            <a:chExt cx="9092565" cy="1118870"/>
          </a:xfrm>
        </p:grpSpPr>
        <p:sp>
          <p:nvSpPr>
            <p:cNvPr id="6" name="object 6"/>
            <p:cNvSpPr/>
            <p:nvPr/>
          </p:nvSpPr>
          <p:spPr>
            <a:xfrm>
              <a:off x="3649979" y="2612135"/>
              <a:ext cx="9092565" cy="1118870"/>
            </a:xfrm>
            <a:custGeom>
              <a:avLst/>
              <a:gdLst/>
              <a:ahLst/>
              <a:cxnLst/>
              <a:rect l="l" t="t" r="r" b="b"/>
              <a:pathLst>
                <a:path w="9092565" h="1118870">
                  <a:moveTo>
                    <a:pt x="8905748" y="0"/>
                  </a:moveTo>
                  <a:lnTo>
                    <a:pt x="186436" y="0"/>
                  </a:lnTo>
                  <a:lnTo>
                    <a:pt x="136863" y="6657"/>
                  </a:lnTo>
                  <a:lnTo>
                    <a:pt x="92324" y="25447"/>
                  </a:lnTo>
                  <a:lnTo>
                    <a:pt x="54594" y="54594"/>
                  </a:lnTo>
                  <a:lnTo>
                    <a:pt x="25447" y="92324"/>
                  </a:lnTo>
                  <a:lnTo>
                    <a:pt x="6657" y="136863"/>
                  </a:lnTo>
                  <a:lnTo>
                    <a:pt x="0" y="186436"/>
                  </a:lnTo>
                  <a:lnTo>
                    <a:pt x="0" y="932180"/>
                  </a:lnTo>
                  <a:lnTo>
                    <a:pt x="6657" y="981752"/>
                  </a:lnTo>
                  <a:lnTo>
                    <a:pt x="25447" y="1026291"/>
                  </a:lnTo>
                  <a:lnTo>
                    <a:pt x="54594" y="1064021"/>
                  </a:lnTo>
                  <a:lnTo>
                    <a:pt x="92324" y="1093168"/>
                  </a:lnTo>
                  <a:lnTo>
                    <a:pt x="136863" y="1111958"/>
                  </a:lnTo>
                  <a:lnTo>
                    <a:pt x="186436" y="1118616"/>
                  </a:lnTo>
                  <a:lnTo>
                    <a:pt x="8905748" y="1118616"/>
                  </a:lnTo>
                  <a:lnTo>
                    <a:pt x="8955320" y="1111958"/>
                  </a:lnTo>
                  <a:lnTo>
                    <a:pt x="8999859" y="1093168"/>
                  </a:lnTo>
                  <a:lnTo>
                    <a:pt x="9037589" y="1064021"/>
                  </a:lnTo>
                  <a:lnTo>
                    <a:pt x="9066736" y="1026291"/>
                  </a:lnTo>
                  <a:lnTo>
                    <a:pt x="9085526" y="981752"/>
                  </a:lnTo>
                  <a:lnTo>
                    <a:pt x="9092184" y="932180"/>
                  </a:lnTo>
                  <a:lnTo>
                    <a:pt x="9092184" y="186436"/>
                  </a:lnTo>
                  <a:lnTo>
                    <a:pt x="9085526" y="136863"/>
                  </a:lnTo>
                  <a:lnTo>
                    <a:pt x="9066736" y="92324"/>
                  </a:lnTo>
                  <a:lnTo>
                    <a:pt x="9037589" y="54594"/>
                  </a:lnTo>
                  <a:lnTo>
                    <a:pt x="8999859" y="25447"/>
                  </a:lnTo>
                  <a:lnTo>
                    <a:pt x="8955320" y="6657"/>
                  </a:lnTo>
                  <a:lnTo>
                    <a:pt x="890574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1679" y="2740151"/>
              <a:ext cx="582168" cy="58369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649979" y="3880103"/>
            <a:ext cx="9092565" cy="3886200"/>
            <a:chOff x="3649979" y="3880103"/>
            <a:chExt cx="9092565" cy="3886200"/>
          </a:xfrm>
        </p:grpSpPr>
        <p:sp>
          <p:nvSpPr>
            <p:cNvPr id="9" name="object 9"/>
            <p:cNvSpPr/>
            <p:nvPr/>
          </p:nvSpPr>
          <p:spPr>
            <a:xfrm>
              <a:off x="3649980" y="3880103"/>
              <a:ext cx="9092565" cy="2616835"/>
            </a:xfrm>
            <a:custGeom>
              <a:avLst/>
              <a:gdLst/>
              <a:ahLst/>
              <a:cxnLst/>
              <a:rect l="l" t="t" r="r" b="b"/>
              <a:pathLst>
                <a:path w="9092565" h="2616835">
                  <a:moveTo>
                    <a:pt x="9092184" y="1684528"/>
                  </a:moveTo>
                  <a:lnTo>
                    <a:pt x="9085516" y="1634959"/>
                  </a:lnTo>
                  <a:lnTo>
                    <a:pt x="9066733" y="1590421"/>
                  </a:lnTo>
                  <a:lnTo>
                    <a:pt x="9037587" y="1552689"/>
                  </a:lnTo>
                  <a:lnTo>
                    <a:pt x="8999855" y="1523542"/>
                  </a:lnTo>
                  <a:lnTo>
                    <a:pt x="8955316" y="1504759"/>
                  </a:lnTo>
                  <a:lnTo>
                    <a:pt x="8905748" y="1498092"/>
                  </a:lnTo>
                  <a:lnTo>
                    <a:pt x="186436" y="1498092"/>
                  </a:lnTo>
                  <a:lnTo>
                    <a:pt x="136855" y="1504759"/>
                  </a:lnTo>
                  <a:lnTo>
                    <a:pt x="92316" y="1523542"/>
                  </a:lnTo>
                  <a:lnTo>
                    <a:pt x="54584" y="1552689"/>
                  </a:lnTo>
                  <a:lnTo>
                    <a:pt x="25438" y="1590421"/>
                  </a:lnTo>
                  <a:lnTo>
                    <a:pt x="6654" y="1634959"/>
                  </a:lnTo>
                  <a:lnTo>
                    <a:pt x="0" y="1684528"/>
                  </a:lnTo>
                  <a:lnTo>
                    <a:pt x="0" y="2430272"/>
                  </a:lnTo>
                  <a:lnTo>
                    <a:pt x="6654" y="2479852"/>
                  </a:lnTo>
                  <a:lnTo>
                    <a:pt x="25438" y="2524391"/>
                  </a:lnTo>
                  <a:lnTo>
                    <a:pt x="54584" y="2562123"/>
                  </a:lnTo>
                  <a:lnTo>
                    <a:pt x="92316" y="2591270"/>
                  </a:lnTo>
                  <a:lnTo>
                    <a:pt x="136855" y="2610053"/>
                  </a:lnTo>
                  <a:lnTo>
                    <a:pt x="186436" y="2616708"/>
                  </a:lnTo>
                  <a:lnTo>
                    <a:pt x="8905748" y="2616708"/>
                  </a:lnTo>
                  <a:lnTo>
                    <a:pt x="8955316" y="2610053"/>
                  </a:lnTo>
                  <a:lnTo>
                    <a:pt x="8999855" y="2591270"/>
                  </a:lnTo>
                  <a:lnTo>
                    <a:pt x="9037587" y="2562123"/>
                  </a:lnTo>
                  <a:lnTo>
                    <a:pt x="9066733" y="2524391"/>
                  </a:lnTo>
                  <a:lnTo>
                    <a:pt x="9085516" y="2479852"/>
                  </a:lnTo>
                  <a:lnTo>
                    <a:pt x="9092184" y="2430272"/>
                  </a:lnTo>
                  <a:lnTo>
                    <a:pt x="9092184" y="1684528"/>
                  </a:lnTo>
                  <a:close/>
                </a:path>
                <a:path w="9092565" h="2616835">
                  <a:moveTo>
                    <a:pt x="9092184" y="186436"/>
                  </a:moveTo>
                  <a:lnTo>
                    <a:pt x="9085516" y="136867"/>
                  </a:lnTo>
                  <a:lnTo>
                    <a:pt x="9066733" y="92329"/>
                  </a:lnTo>
                  <a:lnTo>
                    <a:pt x="9037587" y="54597"/>
                  </a:lnTo>
                  <a:lnTo>
                    <a:pt x="8999855" y="25450"/>
                  </a:lnTo>
                  <a:lnTo>
                    <a:pt x="8955316" y="6667"/>
                  </a:lnTo>
                  <a:lnTo>
                    <a:pt x="8905748" y="0"/>
                  </a:lnTo>
                  <a:lnTo>
                    <a:pt x="186436" y="0"/>
                  </a:lnTo>
                  <a:lnTo>
                    <a:pt x="136855" y="6667"/>
                  </a:lnTo>
                  <a:lnTo>
                    <a:pt x="92316" y="25450"/>
                  </a:lnTo>
                  <a:lnTo>
                    <a:pt x="54584" y="54597"/>
                  </a:lnTo>
                  <a:lnTo>
                    <a:pt x="25438" y="92329"/>
                  </a:lnTo>
                  <a:lnTo>
                    <a:pt x="6654" y="136867"/>
                  </a:lnTo>
                  <a:lnTo>
                    <a:pt x="0" y="186436"/>
                  </a:lnTo>
                  <a:lnTo>
                    <a:pt x="0" y="932180"/>
                  </a:lnTo>
                  <a:lnTo>
                    <a:pt x="6654" y="981760"/>
                  </a:lnTo>
                  <a:lnTo>
                    <a:pt x="25438" y="1026299"/>
                  </a:lnTo>
                  <a:lnTo>
                    <a:pt x="54584" y="1064031"/>
                  </a:lnTo>
                  <a:lnTo>
                    <a:pt x="92316" y="1093177"/>
                  </a:lnTo>
                  <a:lnTo>
                    <a:pt x="136855" y="1111961"/>
                  </a:lnTo>
                  <a:lnTo>
                    <a:pt x="186436" y="1118616"/>
                  </a:lnTo>
                  <a:lnTo>
                    <a:pt x="8905748" y="1118616"/>
                  </a:lnTo>
                  <a:lnTo>
                    <a:pt x="8955316" y="1111961"/>
                  </a:lnTo>
                  <a:lnTo>
                    <a:pt x="8999855" y="1093177"/>
                  </a:lnTo>
                  <a:lnTo>
                    <a:pt x="9037587" y="1064031"/>
                  </a:lnTo>
                  <a:lnTo>
                    <a:pt x="9066733" y="1026299"/>
                  </a:lnTo>
                  <a:lnTo>
                    <a:pt x="9085516" y="981760"/>
                  </a:lnTo>
                  <a:lnTo>
                    <a:pt x="9092184" y="932180"/>
                  </a:lnTo>
                  <a:lnTo>
                    <a:pt x="9092184" y="186436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9255" y="4919471"/>
              <a:ext cx="649224" cy="64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4171" y="5562599"/>
              <a:ext cx="466344" cy="466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4547" y="4067555"/>
              <a:ext cx="545591" cy="5455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49979" y="6646163"/>
              <a:ext cx="9092565" cy="1120140"/>
            </a:xfrm>
            <a:custGeom>
              <a:avLst/>
              <a:gdLst/>
              <a:ahLst/>
              <a:cxnLst/>
              <a:rect l="l" t="t" r="r" b="b"/>
              <a:pathLst>
                <a:path w="9092565" h="1120140">
                  <a:moveTo>
                    <a:pt x="8905494" y="0"/>
                  </a:moveTo>
                  <a:lnTo>
                    <a:pt x="186690" y="0"/>
                  </a:lnTo>
                  <a:lnTo>
                    <a:pt x="137054" y="6667"/>
                  </a:lnTo>
                  <a:lnTo>
                    <a:pt x="92456" y="25484"/>
                  </a:lnTo>
                  <a:lnTo>
                    <a:pt x="54673" y="54673"/>
                  </a:lnTo>
                  <a:lnTo>
                    <a:pt x="25484" y="92456"/>
                  </a:lnTo>
                  <a:lnTo>
                    <a:pt x="6667" y="137054"/>
                  </a:lnTo>
                  <a:lnTo>
                    <a:pt x="0" y="186690"/>
                  </a:lnTo>
                  <a:lnTo>
                    <a:pt x="0" y="933450"/>
                  </a:lnTo>
                  <a:lnTo>
                    <a:pt x="6667" y="983085"/>
                  </a:lnTo>
                  <a:lnTo>
                    <a:pt x="25484" y="1027684"/>
                  </a:lnTo>
                  <a:lnTo>
                    <a:pt x="54673" y="1065466"/>
                  </a:lnTo>
                  <a:lnTo>
                    <a:pt x="92456" y="1094655"/>
                  </a:lnTo>
                  <a:lnTo>
                    <a:pt x="137054" y="1113472"/>
                  </a:lnTo>
                  <a:lnTo>
                    <a:pt x="186690" y="1120140"/>
                  </a:lnTo>
                  <a:lnTo>
                    <a:pt x="8905494" y="1120140"/>
                  </a:lnTo>
                  <a:lnTo>
                    <a:pt x="8955129" y="1113472"/>
                  </a:lnTo>
                  <a:lnTo>
                    <a:pt x="8999728" y="1094655"/>
                  </a:lnTo>
                  <a:lnTo>
                    <a:pt x="9037510" y="1065466"/>
                  </a:lnTo>
                  <a:lnTo>
                    <a:pt x="9066699" y="1027684"/>
                  </a:lnTo>
                  <a:lnTo>
                    <a:pt x="9085516" y="983085"/>
                  </a:lnTo>
                  <a:lnTo>
                    <a:pt x="9092184" y="933450"/>
                  </a:lnTo>
                  <a:lnTo>
                    <a:pt x="9092184" y="186690"/>
                  </a:lnTo>
                  <a:lnTo>
                    <a:pt x="9085516" y="137054"/>
                  </a:lnTo>
                  <a:lnTo>
                    <a:pt x="9066699" y="92456"/>
                  </a:lnTo>
                  <a:lnTo>
                    <a:pt x="9037510" y="54673"/>
                  </a:lnTo>
                  <a:lnTo>
                    <a:pt x="8999728" y="25484"/>
                  </a:lnTo>
                  <a:lnTo>
                    <a:pt x="8955129" y="6667"/>
                  </a:lnTo>
                  <a:lnTo>
                    <a:pt x="89054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5027" y="6838187"/>
              <a:ext cx="486155" cy="46939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52696" y="6117082"/>
            <a:ext cx="1450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Load</a:t>
            </a:r>
            <a:r>
              <a:rPr dirty="0" sz="16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balancer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8696" y="4686046"/>
            <a:ext cx="7181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 b="1">
                <a:solidFill>
                  <a:srgbClr val="404040"/>
                </a:solidFill>
                <a:latin typeface="Arial"/>
                <a:cs typeface="Arial"/>
              </a:rPr>
              <a:t>Ro</a:t>
            </a:r>
            <a:r>
              <a:rPr dirty="0" sz="1600" spc="-20" b="1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dirty="0" sz="1600" spc="7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135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1600" spc="10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09364" y="3432175"/>
            <a:ext cx="6991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Swi</a:t>
            </a:r>
            <a:r>
              <a:rPr dirty="0" sz="1600" spc="25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1600" spc="-5" b="1">
                <a:solidFill>
                  <a:srgbClr val="404040"/>
                </a:solidFill>
                <a:latin typeface="Arial"/>
                <a:cs typeface="Arial"/>
              </a:rPr>
              <a:t>ch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47740" y="3432175"/>
            <a:ext cx="1287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0" b="1">
                <a:solidFill>
                  <a:srgbClr val="404040"/>
                </a:solidFill>
                <a:latin typeface="Arial"/>
                <a:cs typeface="Arial"/>
              </a:rPr>
              <a:t>Ac</a:t>
            </a:r>
            <a:r>
              <a:rPr dirty="0" sz="1600" spc="-70" b="1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dirty="0" sz="1600" spc="-50" b="1">
                <a:solidFill>
                  <a:srgbClr val="404040"/>
                </a:solidFill>
                <a:latin typeface="Arial"/>
                <a:cs typeface="Arial"/>
              </a:rPr>
              <a:t>ess</a:t>
            </a:r>
            <a:r>
              <a:rPr dirty="0" sz="160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65" b="1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oint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01715" y="4190238"/>
            <a:ext cx="10248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95"/>
              </a:spcBef>
            </a:pP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10.1.0.192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40">
                <a:solidFill>
                  <a:srgbClr val="404040"/>
                </a:solidFill>
                <a:latin typeface="Tahoma"/>
                <a:cs typeface="Tahoma"/>
              </a:rPr>
              <a:t>IP</a:t>
            </a:r>
            <a:r>
              <a:rPr dirty="0" sz="1600" spc="-8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75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600" spc="7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dirty="0" sz="1600" spc="95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dirty="0" sz="1600" spc="50">
                <a:solidFill>
                  <a:srgbClr val="404040"/>
                </a:solidFill>
                <a:latin typeface="Tahoma"/>
                <a:cs typeface="Tahoma"/>
              </a:rPr>
              <a:t>ress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31178" y="5599557"/>
            <a:ext cx="8305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Firewall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20032" y="7395464"/>
            <a:ext cx="676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Serve</a:t>
            </a:r>
            <a:r>
              <a:rPr dirty="0" sz="1600" spc="10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2034" y="6958076"/>
            <a:ext cx="223393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3070" marR="5080" indent="-421005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  <a:hlinkClick r:id="rId8"/>
              </a:rPr>
              <a:t>www.515support.com </a:t>
            </a:r>
            <a:r>
              <a:rPr dirty="0" sz="1600" spc="-43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404040"/>
                </a:solidFill>
                <a:latin typeface="Tahoma"/>
                <a:cs typeface="Tahoma"/>
              </a:rPr>
              <a:t>Fully </a:t>
            </a:r>
            <a:r>
              <a:rPr dirty="0" sz="1600" spc="55">
                <a:solidFill>
                  <a:srgbClr val="404040"/>
                </a:solidFill>
                <a:latin typeface="Tahoma"/>
                <a:cs typeface="Tahoma"/>
              </a:rPr>
              <a:t>Qualified 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80">
                <a:solidFill>
                  <a:srgbClr val="404040"/>
                </a:solidFill>
                <a:latin typeface="Tahoma"/>
                <a:cs typeface="Tahoma"/>
              </a:rPr>
              <a:t>Domain</a:t>
            </a:r>
            <a:r>
              <a:rPr dirty="0" sz="1600" spc="-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85">
                <a:solidFill>
                  <a:srgbClr val="404040"/>
                </a:solidFill>
                <a:latin typeface="Tahoma"/>
                <a:cs typeface="Tahoma"/>
              </a:rPr>
              <a:t>Name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11922" y="4187444"/>
            <a:ext cx="10941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10.1.0.0/24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55">
                <a:solidFill>
                  <a:srgbClr val="404040"/>
                </a:solidFill>
                <a:latin typeface="Tahoma"/>
                <a:cs typeface="Tahoma"/>
              </a:rPr>
              <a:t>Subnet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79632" y="4618482"/>
            <a:ext cx="1840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 b="1">
                <a:solidFill>
                  <a:srgbClr val="404040"/>
                </a:solidFill>
                <a:latin typeface="Arial"/>
                <a:cs typeface="Arial"/>
              </a:rPr>
              <a:t>Network</a:t>
            </a:r>
            <a:r>
              <a:rPr dirty="0" sz="1600" spc="-3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404040"/>
                </a:solidFill>
                <a:latin typeface="Arial"/>
                <a:cs typeface="Arial"/>
              </a:rPr>
              <a:t>(Layer</a:t>
            </a:r>
            <a:r>
              <a:rPr dirty="0" sz="1600" spc="-5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3)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99495" y="3368421"/>
            <a:ext cx="1919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80" b="1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dirty="0" sz="1600" spc="-3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Link</a:t>
            </a:r>
            <a:r>
              <a:rPr dirty="0" sz="1600" spc="-5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404040"/>
                </a:solidFill>
                <a:latin typeface="Arial"/>
                <a:cs typeface="Arial"/>
              </a:rPr>
              <a:t>(Layer</a:t>
            </a:r>
            <a:r>
              <a:rPr dirty="0" sz="1600" spc="-4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2)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70540" y="6037834"/>
            <a:ext cx="1950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Transport</a:t>
            </a: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404040"/>
                </a:solidFill>
                <a:latin typeface="Arial"/>
                <a:cs typeface="Arial"/>
              </a:rPr>
              <a:t>(Layer</a:t>
            </a:r>
            <a:r>
              <a:rPr dirty="0" sz="1600" spc="-4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4)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60811" y="7373873"/>
            <a:ext cx="21050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Application</a:t>
            </a:r>
            <a:r>
              <a:rPr dirty="0" sz="1600" spc="-4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404040"/>
                </a:solidFill>
                <a:latin typeface="Arial"/>
                <a:cs typeface="Arial"/>
              </a:rPr>
              <a:t>(Layer</a:t>
            </a:r>
            <a:r>
              <a:rPr dirty="0" sz="1600" spc="-4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7)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39178" y="2945383"/>
            <a:ext cx="18389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00-15-5D-01-CA-4A</a:t>
            </a:r>
            <a:endParaRPr sz="16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1600" spc="90">
                <a:solidFill>
                  <a:srgbClr val="404040"/>
                </a:solidFill>
                <a:latin typeface="Tahoma"/>
                <a:cs typeface="Tahoma"/>
              </a:rPr>
              <a:t>Mac</a:t>
            </a:r>
            <a:r>
              <a:rPr dirty="0" sz="1600" spc="-10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Address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67468" y="2945383"/>
            <a:ext cx="7905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45">
                <a:solidFill>
                  <a:srgbClr val="404040"/>
                </a:solidFill>
                <a:latin typeface="Tahoma"/>
                <a:cs typeface="Tahoma"/>
              </a:rPr>
              <a:t>VLA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dirty="0" sz="1600" spc="-8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Tahoma"/>
                <a:cs typeface="Tahoma"/>
              </a:rPr>
              <a:t>ID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81216" y="3657600"/>
            <a:ext cx="3068320" cy="33845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270"/>
              </a:spcBef>
            </a:pP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Address</a:t>
            </a:r>
            <a:r>
              <a:rPr dirty="0" sz="1600" spc="-11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404040"/>
                </a:solidFill>
                <a:latin typeface="Tahoma"/>
                <a:cs typeface="Tahoma"/>
              </a:rPr>
              <a:t>Resolution</a:t>
            </a:r>
            <a:r>
              <a:rPr dirty="0" sz="1600" spc="-8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Protocol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35368" y="5521452"/>
            <a:ext cx="1531620" cy="832485"/>
          </a:xfrm>
          <a:custGeom>
            <a:avLst/>
            <a:gdLst/>
            <a:ahLst/>
            <a:cxnLst/>
            <a:rect l="l" t="t" r="r" b="b"/>
            <a:pathLst>
              <a:path w="1531620" h="832485">
                <a:moveTo>
                  <a:pt x="0" y="832104"/>
                </a:moveTo>
                <a:lnTo>
                  <a:pt x="1531620" y="832104"/>
                </a:lnTo>
                <a:lnTo>
                  <a:pt x="1531620" y="0"/>
                </a:lnTo>
                <a:lnTo>
                  <a:pt x="0" y="0"/>
                </a:lnTo>
                <a:lnTo>
                  <a:pt x="0" y="832104"/>
                </a:lnTo>
                <a:close/>
              </a:path>
            </a:pathLst>
          </a:custGeom>
          <a:ln w="12700">
            <a:solidFill>
              <a:srgbClr val="0ECFE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22668" y="5527802"/>
            <a:ext cx="1537970" cy="8197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844" rIns="0" bIns="0" rtlCol="0" vert="horz">
            <a:spAutoFit/>
          </a:bodyPr>
          <a:lstStyle/>
          <a:p>
            <a:pPr algn="ctr" marL="313690" marR="287020">
              <a:lnSpc>
                <a:spcPct val="100000"/>
              </a:lnSpc>
              <a:spcBef>
                <a:spcPts val="234"/>
              </a:spcBef>
            </a:pPr>
            <a:r>
              <a:rPr dirty="0" sz="1600" spc="-55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dirty="0" sz="1600" spc="70">
                <a:solidFill>
                  <a:srgbClr val="404040"/>
                </a:solidFill>
                <a:latin typeface="Tahoma"/>
                <a:cs typeface="Tahoma"/>
              </a:rPr>
              <a:t>ranspo</a:t>
            </a:r>
            <a:r>
              <a:rPr dirty="0" sz="1600" spc="45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dirty="0" sz="1600" spc="25">
                <a:solidFill>
                  <a:srgbClr val="404040"/>
                </a:solidFill>
                <a:latin typeface="Tahoma"/>
                <a:cs typeface="Tahoma"/>
              </a:rPr>
              <a:t>t  </a:t>
            </a:r>
            <a:r>
              <a:rPr dirty="0" sz="1600" spc="65">
                <a:solidFill>
                  <a:srgbClr val="404040"/>
                </a:solidFill>
                <a:latin typeface="Tahoma"/>
                <a:cs typeface="Tahoma"/>
              </a:rPr>
              <a:t>Control </a:t>
            </a:r>
            <a:r>
              <a:rPr dirty="0" sz="1600" spc="7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Protocol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77883" y="4154423"/>
            <a:ext cx="1568450" cy="585470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389890" marR="381000" indent="13335">
              <a:lnSpc>
                <a:spcPct val="100000"/>
              </a:lnSpc>
              <a:spcBef>
                <a:spcPts val="275"/>
              </a:spcBef>
            </a:pPr>
            <a:r>
              <a:rPr dirty="0" sz="1600" spc="30">
                <a:solidFill>
                  <a:srgbClr val="404040"/>
                </a:solidFill>
                <a:latin typeface="Tahoma"/>
                <a:cs typeface="Tahoma"/>
              </a:rPr>
              <a:t>Internet </a:t>
            </a:r>
            <a:r>
              <a:rPr dirty="0" sz="1600" spc="-484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70">
                <a:solidFill>
                  <a:srgbClr val="404040"/>
                </a:solidFill>
                <a:latin typeface="Tahoma"/>
                <a:cs typeface="Tahoma"/>
              </a:rPr>
              <a:t>Pr</a:t>
            </a:r>
            <a:r>
              <a:rPr dirty="0" sz="1600" spc="8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dirty="0" sz="1600" spc="45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dirty="0" sz="1600" spc="4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dirty="0" sz="1600" spc="65">
                <a:solidFill>
                  <a:srgbClr val="404040"/>
                </a:solidFill>
                <a:latin typeface="Tahoma"/>
                <a:cs typeface="Tahoma"/>
              </a:rPr>
              <a:t>ol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99576" y="5521452"/>
            <a:ext cx="1531620" cy="83248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6194" rIns="0" bIns="0" rtlCol="0" vert="horz">
            <a:spAutoFit/>
          </a:bodyPr>
          <a:lstStyle/>
          <a:p>
            <a:pPr algn="ctr" marL="295275" marR="288290" indent="635">
              <a:lnSpc>
                <a:spcPct val="100000"/>
              </a:lnSpc>
              <a:spcBef>
                <a:spcPts val="284"/>
              </a:spcBef>
            </a:pPr>
            <a:r>
              <a:rPr dirty="0" sz="1600" spc="65">
                <a:solidFill>
                  <a:srgbClr val="404040"/>
                </a:solidFill>
                <a:latin typeface="Tahoma"/>
                <a:cs typeface="Tahoma"/>
              </a:rPr>
              <a:t>User </a:t>
            </a:r>
            <a:r>
              <a:rPr dirty="0" sz="1600" spc="7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404040"/>
                </a:solidFill>
                <a:latin typeface="Tahoma"/>
                <a:cs typeface="Tahoma"/>
              </a:rPr>
              <a:t>Datagram  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Protocol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62900" y="6810756"/>
            <a:ext cx="822960" cy="33845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62560">
              <a:lnSpc>
                <a:spcPct val="100000"/>
              </a:lnSpc>
              <a:spcBef>
                <a:spcPts val="280"/>
              </a:spcBef>
            </a:pPr>
            <a:r>
              <a:rPr dirty="0" sz="1600" spc="15">
                <a:solidFill>
                  <a:srgbClr val="404040"/>
                </a:solidFill>
                <a:latin typeface="Tahoma"/>
                <a:cs typeface="Tahoma"/>
              </a:rPr>
              <a:t>HTTP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98635" y="6810756"/>
            <a:ext cx="822960" cy="33845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280"/>
              </a:spcBef>
            </a:pPr>
            <a:r>
              <a:rPr dirty="0" sz="1600" spc="55">
                <a:solidFill>
                  <a:srgbClr val="404040"/>
                </a:solidFill>
                <a:latin typeface="Tahoma"/>
                <a:cs typeface="Tahoma"/>
              </a:rPr>
              <a:t>SMTP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34371" y="6810756"/>
            <a:ext cx="822960" cy="33845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280"/>
              </a:spcBef>
            </a:pPr>
            <a:r>
              <a:rPr dirty="0" sz="1600">
                <a:solidFill>
                  <a:srgbClr val="404040"/>
                </a:solidFill>
                <a:latin typeface="Tahoma"/>
                <a:cs typeface="Tahoma"/>
              </a:rPr>
              <a:t>RTP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91143" y="7234428"/>
            <a:ext cx="822960" cy="33845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275"/>
              </a:spcBef>
            </a:pPr>
            <a:r>
              <a:rPr dirty="0" sz="1600" spc="5">
                <a:solidFill>
                  <a:srgbClr val="404040"/>
                </a:solidFill>
                <a:latin typeface="Tahoma"/>
                <a:cs typeface="Tahoma"/>
              </a:rPr>
              <a:t>FTP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37547" y="7232904"/>
            <a:ext cx="821690" cy="338455"/>
          </a:xfrm>
          <a:prstGeom prst="rect">
            <a:avLst/>
          </a:prstGeom>
          <a:solidFill>
            <a:srgbClr val="FFFFFF"/>
          </a:solidFill>
          <a:ln w="12700">
            <a:solidFill>
              <a:srgbClr val="0ECFE8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275"/>
              </a:spcBef>
            </a:pPr>
            <a:r>
              <a:rPr dirty="0" sz="1600" spc="65">
                <a:solidFill>
                  <a:srgbClr val="404040"/>
                </a:solidFill>
                <a:latin typeface="Tahoma"/>
                <a:cs typeface="Tahoma"/>
              </a:rPr>
              <a:t>DNS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15914" y="5961634"/>
            <a:ext cx="1188085" cy="871219"/>
            <a:chOff x="5915914" y="5961634"/>
            <a:chExt cx="1188085" cy="871219"/>
          </a:xfrm>
        </p:grpSpPr>
        <p:sp>
          <p:nvSpPr>
            <p:cNvPr id="41" name="object 41"/>
            <p:cNvSpPr/>
            <p:nvPr/>
          </p:nvSpPr>
          <p:spPr>
            <a:xfrm>
              <a:off x="5922264" y="5967984"/>
              <a:ext cx="1175385" cy="858519"/>
            </a:xfrm>
            <a:custGeom>
              <a:avLst/>
              <a:gdLst/>
              <a:ahLst/>
              <a:cxnLst/>
              <a:rect l="l" t="t" r="r" b="b"/>
              <a:pathLst>
                <a:path w="1175384" h="858520">
                  <a:moveTo>
                    <a:pt x="1175004" y="0"/>
                  </a:moveTo>
                  <a:lnTo>
                    <a:pt x="0" y="0"/>
                  </a:lnTo>
                  <a:lnTo>
                    <a:pt x="0" y="858012"/>
                  </a:lnTo>
                  <a:lnTo>
                    <a:pt x="1175004" y="858012"/>
                  </a:lnTo>
                  <a:lnTo>
                    <a:pt x="1175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22264" y="5967984"/>
              <a:ext cx="1175385" cy="858519"/>
            </a:xfrm>
            <a:custGeom>
              <a:avLst/>
              <a:gdLst/>
              <a:ahLst/>
              <a:cxnLst/>
              <a:rect l="l" t="t" r="r" b="b"/>
              <a:pathLst>
                <a:path w="1175384" h="858520">
                  <a:moveTo>
                    <a:pt x="0" y="858012"/>
                  </a:moveTo>
                  <a:lnTo>
                    <a:pt x="1175004" y="858012"/>
                  </a:lnTo>
                  <a:lnTo>
                    <a:pt x="1175004" y="0"/>
                  </a:lnTo>
                  <a:lnTo>
                    <a:pt x="0" y="0"/>
                  </a:lnTo>
                  <a:lnTo>
                    <a:pt x="0" y="858012"/>
                  </a:lnTo>
                  <a:close/>
                </a:path>
              </a:pathLst>
            </a:custGeom>
            <a:ln w="12700">
              <a:solidFill>
                <a:srgbClr val="0ECFE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928614" y="6009513"/>
            <a:ext cx="11817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06375" marR="219075">
              <a:lnSpc>
                <a:spcPct val="100000"/>
              </a:lnSpc>
              <a:spcBef>
                <a:spcPts val="95"/>
              </a:spcBef>
            </a:pPr>
            <a:r>
              <a:rPr dirty="0" sz="1600" spc="80">
                <a:solidFill>
                  <a:srgbClr val="404040"/>
                </a:solidFill>
                <a:latin typeface="Tahoma"/>
                <a:cs typeface="Tahoma"/>
              </a:rPr>
              <a:t>Domai</a:t>
            </a: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n  </a:t>
            </a:r>
            <a:r>
              <a:rPr dirty="0" sz="1600" spc="90">
                <a:solidFill>
                  <a:srgbClr val="404040"/>
                </a:solidFill>
                <a:latin typeface="Tahoma"/>
                <a:cs typeface="Tahoma"/>
              </a:rPr>
              <a:t>Name </a:t>
            </a:r>
            <a:r>
              <a:rPr dirty="0" sz="1600" spc="9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404040"/>
                </a:solidFill>
                <a:latin typeface="Tahoma"/>
                <a:cs typeface="Tahoma"/>
              </a:rPr>
              <a:t>System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947654" y="6711442"/>
            <a:ext cx="10858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80">
                <a:solidFill>
                  <a:srgbClr val="404040"/>
                </a:solidFill>
                <a:latin typeface="Tahoma"/>
                <a:cs typeface="Tahoma"/>
              </a:rPr>
              <a:t>Ap</a:t>
            </a:r>
            <a:r>
              <a:rPr dirty="0" sz="1600" spc="8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dirty="0" sz="1600" spc="35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dirty="0" sz="1600" spc="4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dirty="0" sz="1600" spc="45">
                <a:solidFill>
                  <a:srgbClr val="404040"/>
                </a:solidFill>
                <a:latin typeface="Tahoma"/>
                <a:cs typeface="Tahoma"/>
              </a:rPr>
              <a:t>cation</a:t>
            </a:r>
            <a:endParaRPr sz="1600">
              <a:latin typeface="Tahoma"/>
              <a:cs typeface="Tahoma"/>
            </a:endParaRPr>
          </a:p>
          <a:p>
            <a:pPr marL="147955">
              <a:lnSpc>
                <a:spcPct val="100000"/>
              </a:lnSpc>
            </a:pPr>
            <a:r>
              <a:rPr dirty="0" sz="1600" spc="60">
                <a:solidFill>
                  <a:srgbClr val="404040"/>
                </a:solidFill>
                <a:latin typeface="Tahoma"/>
                <a:cs typeface="Tahoma"/>
              </a:rPr>
              <a:t>Protocol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93464" y="2892551"/>
            <a:ext cx="1127760" cy="49225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7444" y="306451"/>
            <a:ext cx="7878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Network-Based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Intrusion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5939" y="1882292"/>
            <a:ext cx="1163764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NIDS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applications.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addition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to,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signatures,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attempted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spoofing,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scanners,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worms, backdoor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applications,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malformed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sessions,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violations.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shown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1864" y="760476"/>
            <a:ext cx="1090879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58640" y="3797808"/>
            <a:ext cx="7162800" cy="2943225"/>
            <a:chOff x="4358640" y="3797808"/>
            <a:chExt cx="7162800" cy="2943225"/>
          </a:xfrm>
        </p:grpSpPr>
        <p:sp>
          <p:nvSpPr>
            <p:cNvPr id="6" name="object 6"/>
            <p:cNvSpPr/>
            <p:nvPr/>
          </p:nvSpPr>
          <p:spPr>
            <a:xfrm>
              <a:off x="8789670" y="4895850"/>
              <a:ext cx="0" cy="1402080"/>
            </a:xfrm>
            <a:custGeom>
              <a:avLst/>
              <a:gdLst/>
              <a:ahLst/>
              <a:cxnLst/>
              <a:rect l="l" t="t" r="r" b="b"/>
              <a:pathLst>
                <a:path w="0" h="1402079">
                  <a:moveTo>
                    <a:pt x="0" y="0"/>
                  </a:moveTo>
                  <a:lnTo>
                    <a:pt x="0" y="1401572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448" y="3797808"/>
              <a:ext cx="1266444" cy="14279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05094" y="6221730"/>
              <a:ext cx="4471035" cy="0"/>
            </a:xfrm>
            <a:custGeom>
              <a:avLst/>
              <a:gdLst/>
              <a:ahLst/>
              <a:cxnLst/>
              <a:rect l="l" t="t" r="r" b="b"/>
              <a:pathLst>
                <a:path w="4471034" h="0">
                  <a:moveTo>
                    <a:pt x="0" y="0"/>
                  </a:moveTo>
                  <a:lnTo>
                    <a:pt x="4470908" y="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8640" y="5394960"/>
              <a:ext cx="1345691" cy="13456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1656" y="5558028"/>
              <a:ext cx="1019555" cy="10210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8536" y="5558028"/>
              <a:ext cx="1389887" cy="10210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5748" y="5394960"/>
              <a:ext cx="1345692" cy="13456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20053" y="6717918"/>
            <a:ext cx="10369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0" b="1">
                <a:latin typeface="Arial"/>
                <a:cs typeface="Arial"/>
              </a:rPr>
              <a:t>Firewall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4804" y="6717918"/>
            <a:ext cx="1614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" b="1">
                <a:latin typeface="Arial"/>
                <a:cs typeface="Arial"/>
              </a:rPr>
              <a:t>The</a:t>
            </a:r>
            <a:r>
              <a:rPr dirty="0" sz="2000" spc="-110" b="1">
                <a:latin typeface="Arial"/>
                <a:cs typeface="Arial"/>
              </a:rPr>
              <a:t> </a:t>
            </a:r>
            <a:r>
              <a:rPr dirty="0" sz="2000" spc="120" b="1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2781" y="6717918"/>
            <a:ext cx="21450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 b="1">
                <a:latin typeface="Arial"/>
                <a:cs typeface="Arial"/>
              </a:rPr>
              <a:t>Trusted</a:t>
            </a:r>
            <a:r>
              <a:rPr dirty="0" sz="2000" spc="-130" b="1">
                <a:latin typeface="Arial"/>
                <a:cs typeface="Arial"/>
              </a:rPr>
              <a:t> </a:t>
            </a:r>
            <a:r>
              <a:rPr dirty="0" sz="2000" spc="110" b="1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25382" y="6717918"/>
            <a:ext cx="6165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Arial"/>
                <a:cs typeface="Arial"/>
              </a:rPr>
              <a:t>NIPS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1691" y="306451"/>
            <a:ext cx="39103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>
                <a:solidFill>
                  <a:srgbClr val="3E3E3E"/>
                </a:solidFill>
                <a:latin typeface="Arial"/>
                <a:cs typeface="Arial"/>
              </a:rPr>
              <a:t>TAPs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Port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10">
                <a:solidFill>
                  <a:srgbClr val="3E3E3E"/>
                </a:solidFill>
                <a:latin typeface="Arial"/>
                <a:cs typeface="Arial"/>
              </a:rPr>
              <a:t>Mirrors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7715" y="760476"/>
            <a:ext cx="557936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08582" y="5726429"/>
            <a:ext cx="6164580" cy="2292350"/>
          </a:xfrm>
          <a:custGeom>
            <a:avLst/>
            <a:gdLst/>
            <a:ahLst/>
            <a:cxnLst/>
            <a:rect l="l" t="t" r="r" b="b"/>
            <a:pathLst>
              <a:path w="6164580" h="2292350">
                <a:moveTo>
                  <a:pt x="0" y="382016"/>
                </a:moveTo>
                <a:lnTo>
                  <a:pt x="2977" y="334103"/>
                </a:lnTo>
                <a:lnTo>
                  <a:pt x="11669" y="287965"/>
                </a:lnTo>
                <a:lnTo>
                  <a:pt x="25718" y="243959"/>
                </a:lnTo>
                <a:lnTo>
                  <a:pt x="44765" y="202443"/>
                </a:lnTo>
                <a:lnTo>
                  <a:pt x="68453" y="163777"/>
                </a:lnTo>
                <a:lnTo>
                  <a:pt x="96424" y="128317"/>
                </a:lnTo>
                <a:lnTo>
                  <a:pt x="128317" y="96424"/>
                </a:lnTo>
                <a:lnTo>
                  <a:pt x="163777" y="68453"/>
                </a:lnTo>
                <a:lnTo>
                  <a:pt x="202443" y="44765"/>
                </a:lnTo>
                <a:lnTo>
                  <a:pt x="243959" y="25718"/>
                </a:lnTo>
                <a:lnTo>
                  <a:pt x="287965" y="11669"/>
                </a:lnTo>
                <a:lnTo>
                  <a:pt x="334103" y="2977"/>
                </a:lnTo>
                <a:lnTo>
                  <a:pt x="382016" y="0"/>
                </a:lnTo>
                <a:lnTo>
                  <a:pt x="5782564" y="0"/>
                </a:lnTo>
                <a:lnTo>
                  <a:pt x="5830476" y="2977"/>
                </a:lnTo>
                <a:lnTo>
                  <a:pt x="5876614" y="11669"/>
                </a:lnTo>
                <a:lnTo>
                  <a:pt x="5920620" y="25718"/>
                </a:lnTo>
                <a:lnTo>
                  <a:pt x="5962136" y="44765"/>
                </a:lnTo>
                <a:lnTo>
                  <a:pt x="6000802" y="68453"/>
                </a:lnTo>
                <a:lnTo>
                  <a:pt x="6036262" y="96424"/>
                </a:lnTo>
                <a:lnTo>
                  <a:pt x="6068155" y="128317"/>
                </a:lnTo>
                <a:lnTo>
                  <a:pt x="6096126" y="163777"/>
                </a:lnTo>
                <a:lnTo>
                  <a:pt x="6119814" y="202443"/>
                </a:lnTo>
                <a:lnTo>
                  <a:pt x="6138861" y="243959"/>
                </a:lnTo>
                <a:lnTo>
                  <a:pt x="6152910" y="287965"/>
                </a:lnTo>
                <a:lnTo>
                  <a:pt x="6161602" y="334103"/>
                </a:lnTo>
                <a:lnTo>
                  <a:pt x="6164580" y="382016"/>
                </a:lnTo>
                <a:lnTo>
                  <a:pt x="6164580" y="1910080"/>
                </a:lnTo>
                <a:lnTo>
                  <a:pt x="6161602" y="1957992"/>
                </a:lnTo>
                <a:lnTo>
                  <a:pt x="6152910" y="2004130"/>
                </a:lnTo>
                <a:lnTo>
                  <a:pt x="6138861" y="2048136"/>
                </a:lnTo>
                <a:lnTo>
                  <a:pt x="6119814" y="2089652"/>
                </a:lnTo>
                <a:lnTo>
                  <a:pt x="6096126" y="2128318"/>
                </a:lnTo>
                <a:lnTo>
                  <a:pt x="6068155" y="2163778"/>
                </a:lnTo>
                <a:lnTo>
                  <a:pt x="6036262" y="2195671"/>
                </a:lnTo>
                <a:lnTo>
                  <a:pt x="6000802" y="2223642"/>
                </a:lnTo>
                <a:lnTo>
                  <a:pt x="5962136" y="2247330"/>
                </a:lnTo>
                <a:lnTo>
                  <a:pt x="5920620" y="2266377"/>
                </a:lnTo>
                <a:lnTo>
                  <a:pt x="5876614" y="2280426"/>
                </a:lnTo>
                <a:lnTo>
                  <a:pt x="5830476" y="2289118"/>
                </a:lnTo>
                <a:lnTo>
                  <a:pt x="5782564" y="2292096"/>
                </a:lnTo>
                <a:lnTo>
                  <a:pt x="382016" y="2292096"/>
                </a:lnTo>
                <a:lnTo>
                  <a:pt x="334103" y="2289118"/>
                </a:lnTo>
                <a:lnTo>
                  <a:pt x="287965" y="2280426"/>
                </a:lnTo>
                <a:lnTo>
                  <a:pt x="243959" y="2266377"/>
                </a:lnTo>
                <a:lnTo>
                  <a:pt x="202443" y="2247330"/>
                </a:lnTo>
                <a:lnTo>
                  <a:pt x="163777" y="2223642"/>
                </a:lnTo>
                <a:lnTo>
                  <a:pt x="128317" y="2195671"/>
                </a:lnTo>
                <a:lnTo>
                  <a:pt x="96424" y="2163778"/>
                </a:lnTo>
                <a:lnTo>
                  <a:pt x="68453" y="2128318"/>
                </a:lnTo>
                <a:lnTo>
                  <a:pt x="44765" y="2089652"/>
                </a:lnTo>
                <a:lnTo>
                  <a:pt x="25718" y="2048136"/>
                </a:lnTo>
                <a:lnTo>
                  <a:pt x="11669" y="2004130"/>
                </a:lnTo>
                <a:lnTo>
                  <a:pt x="2977" y="1957992"/>
                </a:lnTo>
                <a:lnTo>
                  <a:pt x="0" y="1910080"/>
                </a:lnTo>
                <a:lnTo>
                  <a:pt x="0" y="382016"/>
                </a:lnTo>
                <a:close/>
              </a:path>
            </a:pathLst>
          </a:custGeom>
          <a:ln w="28575">
            <a:solidFill>
              <a:srgbClr val="0075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6166" y="6303365"/>
            <a:ext cx="5705475" cy="141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3175">
              <a:lnSpc>
                <a:spcPct val="113999"/>
              </a:lnSpc>
              <a:spcBef>
                <a:spcPts val="100"/>
              </a:spcBef>
            </a:pPr>
            <a:r>
              <a:rPr dirty="0" sz="2000" spc="-7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000" spc="80">
                <a:solidFill>
                  <a:srgbClr val="3E3E3E"/>
                </a:solidFill>
                <a:latin typeface="Microsoft Sans Serif"/>
                <a:cs typeface="Microsoft Sans Serif"/>
              </a:rPr>
              <a:t>box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contains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ports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incoming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outgoing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cabling,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well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inductor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5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optical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splitter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dirty="0" sz="2000" spc="25">
                <a:solidFill>
                  <a:srgbClr val="3E3E3E"/>
                </a:solidFill>
                <a:latin typeface="Microsoft Sans Serif"/>
                <a:cs typeface="Microsoft Sans Serif"/>
              </a:rPr>
              <a:t>physically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copies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signal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4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Microsoft Sans Serif"/>
                <a:cs typeface="Microsoft Sans Serif"/>
              </a:rPr>
              <a:t>cabling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14">
                <a:solidFill>
                  <a:srgbClr val="3E3E3E"/>
                </a:solidFill>
                <a:latin typeface="Microsoft Sans Serif"/>
                <a:cs typeface="Microsoft Sans Serif"/>
              </a:rPr>
              <a:t>monitor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Microsoft Sans Serif"/>
                <a:cs typeface="Microsoft Sans Serif"/>
              </a:rPr>
              <a:t>port.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2907" y="5317235"/>
            <a:ext cx="3688079" cy="817244"/>
          </a:xfrm>
          <a:custGeom>
            <a:avLst/>
            <a:gdLst/>
            <a:ahLst/>
            <a:cxnLst/>
            <a:rect l="l" t="t" r="r" b="b"/>
            <a:pathLst>
              <a:path w="3688079" h="817245">
                <a:moveTo>
                  <a:pt x="3551936" y="0"/>
                </a:moveTo>
                <a:lnTo>
                  <a:pt x="136144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3"/>
                </a:lnTo>
                <a:lnTo>
                  <a:pt x="0" y="680719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4" y="816863"/>
                </a:lnTo>
                <a:lnTo>
                  <a:pt x="3551936" y="816863"/>
                </a:lnTo>
                <a:lnTo>
                  <a:pt x="3594965" y="809922"/>
                </a:lnTo>
                <a:lnTo>
                  <a:pt x="3632338" y="790594"/>
                </a:lnTo>
                <a:lnTo>
                  <a:pt x="3661810" y="761122"/>
                </a:lnTo>
                <a:lnTo>
                  <a:pt x="3681138" y="723749"/>
                </a:lnTo>
                <a:lnTo>
                  <a:pt x="3688079" y="680719"/>
                </a:lnTo>
                <a:lnTo>
                  <a:pt x="3688079" y="136143"/>
                </a:lnTo>
                <a:lnTo>
                  <a:pt x="3681138" y="93114"/>
                </a:lnTo>
                <a:lnTo>
                  <a:pt x="3661810" y="55741"/>
                </a:lnTo>
                <a:lnTo>
                  <a:pt x="3632338" y="26269"/>
                </a:lnTo>
                <a:lnTo>
                  <a:pt x="3594965" y="6941"/>
                </a:lnTo>
                <a:lnTo>
                  <a:pt x="355193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40760" y="5546597"/>
            <a:ext cx="29914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FFFFFF"/>
                </a:solidFill>
                <a:latin typeface="Microsoft Sans Serif"/>
                <a:cs typeface="Microsoft Sans Serif"/>
              </a:rPr>
              <a:t>Passive</a:t>
            </a:r>
            <a:r>
              <a:rPr dirty="0" sz="20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dirty="0" sz="2000" spc="-40">
                <a:solidFill>
                  <a:srgbClr val="FFFFFF"/>
                </a:solidFill>
                <a:latin typeface="Microsoft Sans Serif"/>
                <a:cs typeface="Microsoft Sans Serif"/>
              </a:rPr>
              <a:t> Access</a:t>
            </a:r>
            <a:r>
              <a:rPr dirty="0" sz="20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1382" y="3009138"/>
            <a:ext cx="6114415" cy="2047239"/>
          </a:xfrm>
          <a:custGeom>
            <a:avLst/>
            <a:gdLst/>
            <a:ahLst/>
            <a:cxnLst/>
            <a:rect l="l" t="t" r="r" b="b"/>
            <a:pathLst>
              <a:path w="6114415" h="2047239">
                <a:moveTo>
                  <a:pt x="0" y="341122"/>
                </a:moveTo>
                <a:lnTo>
                  <a:pt x="3115" y="294845"/>
                </a:lnTo>
                <a:lnTo>
                  <a:pt x="12189" y="250457"/>
                </a:lnTo>
                <a:lnTo>
                  <a:pt x="26814" y="208365"/>
                </a:lnTo>
                <a:lnTo>
                  <a:pt x="46585" y="168975"/>
                </a:lnTo>
                <a:lnTo>
                  <a:pt x="71093" y="132696"/>
                </a:lnTo>
                <a:lnTo>
                  <a:pt x="99933" y="99933"/>
                </a:lnTo>
                <a:lnTo>
                  <a:pt x="132696" y="71093"/>
                </a:lnTo>
                <a:lnTo>
                  <a:pt x="168975" y="46585"/>
                </a:lnTo>
                <a:lnTo>
                  <a:pt x="208365" y="26814"/>
                </a:lnTo>
                <a:lnTo>
                  <a:pt x="250457" y="12189"/>
                </a:lnTo>
                <a:lnTo>
                  <a:pt x="294845" y="3115"/>
                </a:lnTo>
                <a:lnTo>
                  <a:pt x="341121" y="0"/>
                </a:lnTo>
                <a:lnTo>
                  <a:pt x="5773166" y="0"/>
                </a:lnTo>
                <a:lnTo>
                  <a:pt x="5819442" y="3115"/>
                </a:lnTo>
                <a:lnTo>
                  <a:pt x="5863830" y="12189"/>
                </a:lnTo>
                <a:lnTo>
                  <a:pt x="5905922" y="26814"/>
                </a:lnTo>
                <a:lnTo>
                  <a:pt x="5945312" y="46585"/>
                </a:lnTo>
                <a:lnTo>
                  <a:pt x="5981591" y="71093"/>
                </a:lnTo>
                <a:lnTo>
                  <a:pt x="6014354" y="99933"/>
                </a:lnTo>
                <a:lnTo>
                  <a:pt x="6043194" y="132696"/>
                </a:lnTo>
                <a:lnTo>
                  <a:pt x="6067702" y="168975"/>
                </a:lnTo>
                <a:lnTo>
                  <a:pt x="6087473" y="208365"/>
                </a:lnTo>
                <a:lnTo>
                  <a:pt x="6102098" y="250457"/>
                </a:lnTo>
                <a:lnTo>
                  <a:pt x="6111172" y="294845"/>
                </a:lnTo>
                <a:lnTo>
                  <a:pt x="6114288" y="341122"/>
                </a:lnTo>
                <a:lnTo>
                  <a:pt x="6114288" y="1705610"/>
                </a:lnTo>
                <a:lnTo>
                  <a:pt x="6111172" y="1751886"/>
                </a:lnTo>
                <a:lnTo>
                  <a:pt x="6102098" y="1796274"/>
                </a:lnTo>
                <a:lnTo>
                  <a:pt x="6087473" y="1838366"/>
                </a:lnTo>
                <a:lnTo>
                  <a:pt x="6067702" y="1877756"/>
                </a:lnTo>
                <a:lnTo>
                  <a:pt x="6043194" y="1914035"/>
                </a:lnTo>
                <a:lnTo>
                  <a:pt x="6014354" y="1946798"/>
                </a:lnTo>
                <a:lnTo>
                  <a:pt x="5981591" y="1975638"/>
                </a:lnTo>
                <a:lnTo>
                  <a:pt x="5945312" y="2000146"/>
                </a:lnTo>
                <a:lnTo>
                  <a:pt x="5905922" y="2019917"/>
                </a:lnTo>
                <a:lnTo>
                  <a:pt x="5863830" y="2034542"/>
                </a:lnTo>
                <a:lnTo>
                  <a:pt x="5819442" y="2043616"/>
                </a:lnTo>
                <a:lnTo>
                  <a:pt x="5773166" y="2046732"/>
                </a:lnTo>
                <a:lnTo>
                  <a:pt x="341121" y="2046732"/>
                </a:lnTo>
                <a:lnTo>
                  <a:pt x="294845" y="2043616"/>
                </a:lnTo>
                <a:lnTo>
                  <a:pt x="250457" y="2034542"/>
                </a:lnTo>
                <a:lnTo>
                  <a:pt x="208365" y="2019917"/>
                </a:lnTo>
                <a:lnTo>
                  <a:pt x="168975" y="2000146"/>
                </a:lnTo>
                <a:lnTo>
                  <a:pt x="132696" y="1975638"/>
                </a:lnTo>
                <a:lnTo>
                  <a:pt x="99933" y="1946798"/>
                </a:lnTo>
                <a:lnTo>
                  <a:pt x="71093" y="1914035"/>
                </a:lnTo>
                <a:lnTo>
                  <a:pt x="46585" y="1877756"/>
                </a:lnTo>
                <a:lnTo>
                  <a:pt x="26814" y="1838366"/>
                </a:lnTo>
                <a:lnTo>
                  <a:pt x="12189" y="1796274"/>
                </a:lnTo>
                <a:lnTo>
                  <a:pt x="3115" y="1751886"/>
                </a:lnTo>
                <a:lnTo>
                  <a:pt x="0" y="1705610"/>
                </a:lnTo>
                <a:lnTo>
                  <a:pt x="0" y="341122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82946" y="3635730"/>
            <a:ext cx="546862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3999"/>
              </a:lnSpc>
              <a:spcBef>
                <a:spcPts val="100"/>
              </a:spcBef>
            </a:pP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sensor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specially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configured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switch </a:t>
            </a:r>
            <a:r>
              <a:rPr dirty="0" sz="2000" spc="125">
                <a:solidFill>
                  <a:srgbClr val="3E3E3E"/>
                </a:solidFill>
                <a:latin typeface="Microsoft Sans Serif"/>
                <a:cs typeface="Microsoft Sans Serif"/>
              </a:rPr>
              <a:t>port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dirty="0" sz="2000" spc="15">
                <a:solidFill>
                  <a:srgbClr val="3E3E3E"/>
                </a:solidFill>
                <a:latin typeface="Microsoft Sans Serif"/>
                <a:cs typeface="Microsoft Sans Serif"/>
              </a:rPr>
              <a:t>receives </a:t>
            </a:r>
            <a:r>
              <a:rPr dirty="0" sz="2000" spc="25">
                <a:solidFill>
                  <a:srgbClr val="3E3E3E"/>
                </a:solidFill>
                <a:latin typeface="Microsoft Sans Serif"/>
                <a:cs typeface="Microsoft Sans Serif"/>
              </a:rPr>
              <a:t>copies </a:t>
            </a:r>
            <a:r>
              <a:rPr dirty="0" sz="2000" spc="11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000" spc="-5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frames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addressed</a:t>
            </a:r>
            <a:r>
              <a:rPr dirty="0" sz="20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5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000" spc="-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ports.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45708" y="2583179"/>
            <a:ext cx="3686810" cy="817244"/>
          </a:xfrm>
          <a:custGeom>
            <a:avLst/>
            <a:gdLst/>
            <a:ahLst/>
            <a:cxnLst/>
            <a:rect l="l" t="t" r="r" b="b"/>
            <a:pathLst>
              <a:path w="3686809" h="817245">
                <a:moveTo>
                  <a:pt x="3550412" y="0"/>
                </a:moveTo>
                <a:lnTo>
                  <a:pt x="136143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4"/>
                </a:lnTo>
                <a:lnTo>
                  <a:pt x="0" y="680720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3" y="816864"/>
                </a:lnTo>
                <a:lnTo>
                  <a:pt x="3550412" y="816864"/>
                </a:lnTo>
                <a:lnTo>
                  <a:pt x="3593441" y="809922"/>
                </a:lnTo>
                <a:lnTo>
                  <a:pt x="3630814" y="790594"/>
                </a:lnTo>
                <a:lnTo>
                  <a:pt x="3660286" y="761122"/>
                </a:lnTo>
                <a:lnTo>
                  <a:pt x="3679614" y="723749"/>
                </a:lnTo>
                <a:lnTo>
                  <a:pt x="3686556" y="680720"/>
                </a:lnTo>
                <a:lnTo>
                  <a:pt x="3686556" y="136144"/>
                </a:lnTo>
                <a:lnTo>
                  <a:pt x="3679614" y="93114"/>
                </a:lnTo>
                <a:lnTo>
                  <a:pt x="3660286" y="55741"/>
                </a:lnTo>
                <a:lnTo>
                  <a:pt x="3630814" y="26269"/>
                </a:lnTo>
                <a:lnTo>
                  <a:pt x="3593441" y="6941"/>
                </a:lnTo>
                <a:lnTo>
                  <a:pt x="355041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96582" y="2810967"/>
            <a:ext cx="23850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90">
                <a:solidFill>
                  <a:srgbClr val="FFFFFF"/>
                </a:solidFill>
                <a:latin typeface="Microsoft Sans Serif"/>
                <a:cs typeface="Microsoft Sans Serif"/>
              </a:rPr>
              <a:t>SPAN</a:t>
            </a:r>
            <a:r>
              <a:rPr dirty="0" sz="20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5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20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Microsoft Sans Serif"/>
                <a:cs typeface="Microsoft Sans Serif"/>
              </a:rPr>
              <a:t>Mirror</a:t>
            </a:r>
            <a:r>
              <a:rPr dirty="0" sz="20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Microsoft Sans Serif"/>
                <a:cs typeface="Microsoft Sans Serif"/>
              </a:rPr>
              <a:t>Port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09254" y="5726429"/>
            <a:ext cx="6139180" cy="2292350"/>
          </a:xfrm>
          <a:custGeom>
            <a:avLst/>
            <a:gdLst/>
            <a:ahLst/>
            <a:cxnLst/>
            <a:rect l="l" t="t" r="r" b="b"/>
            <a:pathLst>
              <a:path w="6139180" h="2292350">
                <a:moveTo>
                  <a:pt x="0" y="382016"/>
                </a:moveTo>
                <a:lnTo>
                  <a:pt x="2977" y="334103"/>
                </a:lnTo>
                <a:lnTo>
                  <a:pt x="11669" y="287965"/>
                </a:lnTo>
                <a:lnTo>
                  <a:pt x="25718" y="243959"/>
                </a:lnTo>
                <a:lnTo>
                  <a:pt x="44765" y="202443"/>
                </a:lnTo>
                <a:lnTo>
                  <a:pt x="68453" y="163777"/>
                </a:lnTo>
                <a:lnTo>
                  <a:pt x="96424" y="128317"/>
                </a:lnTo>
                <a:lnTo>
                  <a:pt x="128317" y="96424"/>
                </a:lnTo>
                <a:lnTo>
                  <a:pt x="163777" y="68453"/>
                </a:lnTo>
                <a:lnTo>
                  <a:pt x="202443" y="44765"/>
                </a:lnTo>
                <a:lnTo>
                  <a:pt x="243959" y="25718"/>
                </a:lnTo>
                <a:lnTo>
                  <a:pt x="287965" y="11669"/>
                </a:lnTo>
                <a:lnTo>
                  <a:pt x="334103" y="2977"/>
                </a:lnTo>
                <a:lnTo>
                  <a:pt x="382016" y="0"/>
                </a:lnTo>
                <a:lnTo>
                  <a:pt x="5756656" y="0"/>
                </a:lnTo>
                <a:lnTo>
                  <a:pt x="5804568" y="2977"/>
                </a:lnTo>
                <a:lnTo>
                  <a:pt x="5850706" y="11669"/>
                </a:lnTo>
                <a:lnTo>
                  <a:pt x="5894712" y="25718"/>
                </a:lnTo>
                <a:lnTo>
                  <a:pt x="5936228" y="44765"/>
                </a:lnTo>
                <a:lnTo>
                  <a:pt x="5974894" y="68453"/>
                </a:lnTo>
                <a:lnTo>
                  <a:pt x="6010354" y="96424"/>
                </a:lnTo>
                <a:lnTo>
                  <a:pt x="6042247" y="128317"/>
                </a:lnTo>
                <a:lnTo>
                  <a:pt x="6070218" y="163777"/>
                </a:lnTo>
                <a:lnTo>
                  <a:pt x="6093906" y="202443"/>
                </a:lnTo>
                <a:lnTo>
                  <a:pt x="6112953" y="243959"/>
                </a:lnTo>
                <a:lnTo>
                  <a:pt x="6127002" y="287965"/>
                </a:lnTo>
                <a:lnTo>
                  <a:pt x="6135694" y="334103"/>
                </a:lnTo>
                <a:lnTo>
                  <a:pt x="6138672" y="382016"/>
                </a:lnTo>
                <a:lnTo>
                  <a:pt x="6138672" y="1910080"/>
                </a:lnTo>
                <a:lnTo>
                  <a:pt x="6135694" y="1957992"/>
                </a:lnTo>
                <a:lnTo>
                  <a:pt x="6127002" y="2004130"/>
                </a:lnTo>
                <a:lnTo>
                  <a:pt x="6112953" y="2048136"/>
                </a:lnTo>
                <a:lnTo>
                  <a:pt x="6093906" y="2089652"/>
                </a:lnTo>
                <a:lnTo>
                  <a:pt x="6070218" y="2128318"/>
                </a:lnTo>
                <a:lnTo>
                  <a:pt x="6042247" y="2163778"/>
                </a:lnTo>
                <a:lnTo>
                  <a:pt x="6010354" y="2195671"/>
                </a:lnTo>
                <a:lnTo>
                  <a:pt x="5974894" y="2223642"/>
                </a:lnTo>
                <a:lnTo>
                  <a:pt x="5936228" y="2247330"/>
                </a:lnTo>
                <a:lnTo>
                  <a:pt x="5894712" y="2266377"/>
                </a:lnTo>
                <a:lnTo>
                  <a:pt x="5850706" y="2280426"/>
                </a:lnTo>
                <a:lnTo>
                  <a:pt x="5804568" y="2289118"/>
                </a:lnTo>
                <a:lnTo>
                  <a:pt x="5756656" y="2292096"/>
                </a:lnTo>
                <a:lnTo>
                  <a:pt x="382016" y="2292096"/>
                </a:lnTo>
                <a:lnTo>
                  <a:pt x="334103" y="2289118"/>
                </a:lnTo>
                <a:lnTo>
                  <a:pt x="287965" y="2280426"/>
                </a:lnTo>
                <a:lnTo>
                  <a:pt x="243959" y="2266377"/>
                </a:lnTo>
                <a:lnTo>
                  <a:pt x="202443" y="2247330"/>
                </a:lnTo>
                <a:lnTo>
                  <a:pt x="163777" y="2223642"/>
                </a:lnTo>
                <a:lnTo>
                  <a:pt x="128317" y="2195671"/>
                </a:lnTo>
                <a:lnTo>
                  <a:pt x="96424" y="2163778"/>
                </a:lnTo>
                <a:lnTo>
                  <a:pt x="68453" y="2128318"/>
                </a:lnTo>
                <a:lnTo>
                  <a:pt x="44765" y="2089652"/>
                </a:lnTo>
                <a:lnTo>
                  <a:pt x="25718" y="2048136"/>
                </a:lnTo>
                <a:lnTo>
                  <a:pt x="11669" y="2004130"/>
                </a:lnTo>
                <a:lnTo>
                  <a:pt x="2977" y="1957992"/>
                </a:lnTo>
                <a:lnTo>
                  <a:pt x="0" y="1910080"/>
                </a:lnTo>
                <a:lnTo>
                  <a:pt x="0" y="382016"/>
                </a:lnTo>
                <a:close/>
              </a:path>
            </a:pathLst>
          </a:custGeom>
          <a:ln w="28575">
            <a:solidFill>
              <a:srgbClr val="0466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849106" y="6303365"/>
            <a:ext cx="545973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13999"/>
              </a:lnSpc>
              <a:spcBef>
                <a:spcPts val="100"/>
              </a:spcBef>
            </a:pPr>
            <a:r>
              <a:rPr dirty="0" sz="2000" spc="-7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powered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regenerates </a:t>
            </a:r>
            <a:r>
              <a:rPr dirty="0" sz="2000" spc="10">
                <a:solidFill>
                  <a:srgbClr val="3E3E3E"/>
                </a:solidFill>
                <a:latin typeface="Microsoft Sans Serif"/>
                <a:cs typeface="Microsoft Sans Serif"/>
              </a:rPr>
              <a:t>signals </a:t>
            </a:r>
            <a:r>
              <a:rPr dirty="0" sz="20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copper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fibre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variants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available),</a:t>
            </a:r>
            <a:r>
              <a:rPr dirty="0" sz="20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which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5">
                <a:solidFill>
                  <a:srgbClr val="3E3E3E"/>
                </a:solidFill>
                <a:latin typeface="Microsoft Sans Serif"/>
                <a:cs typeface="Microsoft Sans Serif"/>
              </a:rPr>
              <a:t>necessary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certain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circumstances.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26168" y="5317235"/>
            <a:ext cx="3686810" cy="817244"/>
          </a:xfrm>
          <a:custGeom>
            <a:avLst/>
            <a:gdLst/>
            <a:ahLst/>
            <a:cxnLst/>
            <a:rect l="l" t="t" r="r" b="b"/>
            <a:pathLst>
              <a:path w="3686809" h="817245">
                <a:moveTo>
                  <a:pt x="3550412" y="0"/>
                </a:moveTo>
                <a:lnTo>
                  <a:pt x="136143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3"/>
                </a:lnTo>
                <a:lnTo>
                  <a:pt x="0" y="680719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3" y="816863"/>
                </a:lnTo>
                <a:lnTo>
                  <a:pt x="3550412" y="816863"/>
                </a:lnTo>
                <a:lnTo>
                  <a:pt x="3593441" y="809922"/>
                </a:lnTo>
                <a:lnTo>
                  <a:pt x="3630814" y="790594"/>
                </a:lnTo>
                <a:lnTo>
                  <a:pt x="3660286" y="761122"/>
                </a:lnTo>
                <a:lnTo>
                  <a:pt x="3679614" y="723749"/>
                </a:lnTo>
                <a:lnTo>
                  <a:pt x="3686555" y="680719"/>
                </a:lnTo>
                <a:lnTo>
                  <a:pt x="3686555" y="136143"/>
                </a:lnTo>
                <a:lnTo>
                  <a:pt x="3679614" y="93114"/>
                </a:lnTo>
                <a:lnTo>
                  <a:pt x="3660286" y="55741"/>
                </a:lnTo>
                <a:lnTo>
                  <a:pt x="3630814" y="26269"/>
                </a:lnTo>
                <a:lnTo>
                  <a:pt x="3593441" y="6941"/>
                </a:lnTo>
                <a:lnTo>
                  <a:pt x="3550412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942701" y="5546597"/>
            <a:ext cx="12528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5">
                <a:solidFill>
                  <a:srgbClr val="FFFFFF"/>
                </a:solidFill>
                <a:latin typeface="Microsoft Sans Serif"/>
                <a:cs typeface="Microsoft Sans Serif"/>
              </a:rPr>
              <a:t>Active</a:t>
            </a:r>
            <a:r>
              <a:rPr dirty="0" sz="20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Microsoft Sans Serif"/>
                <a:cs typeface="Microsoft Sans Serif"/>
              </a:rPr>
              <a:t>TAP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0945" y="1933193"/>
            <a:ext cx="11837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connecting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sensor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appropriate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node: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7461" y="306451"/>
            <a:ext cx="81000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Network-Based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Intrusion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Prevention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2032" y="760476"/>
            <a:ext cx="113766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12133" y="4954675"/>
            <a:ext cx="207772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3860" marR="5080" indent="-391795">
              <a:lnSpc>
                <a:spcPct val="114100"/>
              </a:lnSpc>
              <a:spcBef>
                <a:spcPts val="100"/>
              </a:spcBef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dirty="0" sz="2200" spc="-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3464" y="4954675"/>
            <a:ext cx="285242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 marR="5080" indent="-379730">
              <a:lnSpc>
                <a:spcPct val="114100"/>
              </a:lnSpc>
              <a:spcBef>
                <a:spcPts val="100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Anti-virus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content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0118" y="7256373"/>
            <a:ext cx="253619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 marR="5080" indent="-12700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Inline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placement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avoid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64452" y="3604259"/>
            <a:ext cx="3472179" cy="3470275"/>
            <a:chOff x="6664452" y="3604259"/>
            <a:chExt cx="3472179" cy="3470275"/>
          </a:xfrm>
        </p:grpSpPr>
        <p:sp>
          <p:nvSpPr>
            <p:cNvPr id="8" name="object 8"/>
            <p:cNvSpPr/>
            <p:nvPr/>
          </p:nvSpPr>
          <p:spPr>
            <a:xfrm>
              <a:off x="6945630" y="4187189"/>
              <a:ext cx="2724785" cy="2724785"/>
            </a:xfrm>
            <a:custGeom>
              <a:avLst/>
              <a:gdLst/>
              <a:ahLst/>
              <a:cxnLst/>
              <a:rect l="l" t="t" r="r" b="b"/>
              <a:pathLst>
                <a:path w="2724784" h="2724784">
                  <a:moveTo>
                    <a:pt x="1362455" y="0"/>
                  </a:moveTo>
                  <a:lnTo>
                    <a:pt x="1362455" y="2724531"/>
                  </a:lnTo>
                </a:path>
                <a:path w="2724784" h="2724784">
                  <a:moveTo>
                    <a:pt x="0" y="1362456"/>
                  </a:moveTo>
                  <a:lnTo>
                    <a:pt x="2724530" y="1362456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76388" y="3604259"/>
              <a:ext cx="1447800" cy="893444"/>
            </a:xfrm>
            <a:custGeom>
              <a:avLst/>
              <a:gdLst/>
              <a:ahLst/>
              <a:cxnLst/>
              <a:rect l="l" t="t" r="r" b="b"/>
              <a:pathLst>
                <a:path w="1447800" h="893445">
                  <a:moveTo>
                    <a:pt x="1084452" y="0"/>
                  </a:moveTo>
                  <a:lnTo>
                    <a:pt x="361441" y="0"/>
                  </a:lnTo>
                  <a:lnTo>
                    <a:pt x="0" y="625093"/>
                  </a:lnTo>
                  <a:lnTo>
                    <a:pt x="135127" y="858392"/>
                  </a:lnTo>
                  <a:lnTo>
                    <a:pt x="167870" y="823250"/>
                  </a:lnTo>
                  <a:lnTo>
                    <a:pt x="202833" y="790233"/>
                  </a:lnTo>
                  <a:lnTo>
                    <a:pt x="239901" y="759461"/>
                  </a:lnTo>
                  <a:lnTo>
                    <a:pt x="278959" y="731054"/>
                  </a:lnTo>
                  <a:lnTo>
                    <a:pt x="319892" y="705130"/>
                  </a:lnTo>
                  <a:lnTo>
                    <a:pt x="362585" y="681810"/>
                  </a:lnTo>
                  <a:lnTo>
                    <a:pt x="406923" y="661211"/>
                  </a:lnTo>
                  <a:lnTo>
                    <a:pt x="452790" y="643455"/>
                  </a:lnTo>
                  <a:lnTo>
                    <a:pt x="500072" y="628659"/>
                  </a:lnTo>
                  <a:lnTo>
                    <a:pt x="548653" y="616943"/>
                  </a:lnTo>
                  <a:lnTo>
                    <a:pt x="598418" y="608427"/>
                  </a:lnTo>
                  <a:lnTo>
                    <a:pt x="649252" y="603230"/>
                  </a:lnTo>
                  <a:lnTo>
                    <a:pt x="701039" y="601472"/>
                  </a:lnTo>
                  <a:lnTo>
                    <a:pt x="752254" y="603210"/>
                  </a:lnTo>
                  <a:lnTo>
                    <a:pt x="802522" y="608347"/>
                  </a:lnTo>
                  <a:lnTo>
                    <a:pt x="851734" y="616767"/>
                  </a:lnTo>
                  <a:lnTo>
                    <a:pt x="899783" y="628356"/>
                  </a:lnTo>
                  <a:lnTo>
                    <a:pt x="946561" y="642996"/>
                  </a:lnTo>
                  <a:lnTo>
                    <a:pt x="991961" y="660574"/>
                  </a:lnTo>
                  <a:lnTo>
                    <a:pt x="1035875" y="680974"/>
                  </a:lnTo>
                  <a:lnTo>
                    <a:pt x="1078195" y="704079"/>
                  </a:lnTo>
                  <a:lnTo>
                    <a:pt x="1118813" y="729774"/>
                  </a:lnTo>
                  <a:lnTo>
                    <a:pt x="1157621" y="757944"/>
                  </a:lnTo>
                  <a:lnTo>
                    <a:pt x="1194512" y="788474"/>
                  </a:lnTo>
                  <a:lnTo>
                    <a:pt x="1229379" y="821247"/>
                  </a:lnTo>
                  <a:lnTo>
                    <a:pt x="1262112" y="856149"/>
                  </a:lnTo>
                  <a:lnTo>
                    <a:pt x="1292605" y="893063"/>
                  </a:lnTo>
                  <a:lnTo>
                    <a:pt x="1447800" y="625093"/>
                  </a:lnTo>
                  <a:lnTo>
                    <a:pt x="1084452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76388" y="6182867"/>
              <a:ext cx="1447800" cy="891540"/>
            </a:xfrm>
            <a:custGeom>
              <a:avLst/>
              <a:gdLst/>
              <a:ahLst/>
              <a:cxnLst/>
              <a:rect l="l" t="t" r="r" b="b"/>
              <a:pathLst>
                <a:path w="1447800" h="891540">
                  <a:moveTo>
                    <a:pt x="1292605" y="0"/>
                  </a:moveTo>
                  <a:lnTo>
                    <a:pt x="1262112" y="36939"/>
                  </a:lnTo>
                  <a:lnTo>
                    <a:pt x="1229379" y="71863"/>
                  </a:lnTo>
                  <a:lnTo>
                    <a:pt x="1194512" y="104654"/>
                  </a:lnTo>
                  <a:lnTo>
                    <a:pt x="1157621" y="135199"/>
                  </a:lnTo>
                  <a:lnTo>
                    <a:pt x="1118813" y="163382"/>
                  </a:lnTo>
                  <a:lnTo>
                    <a:pt x="1078195" y="189088"/>
                  </a:lnTo>
                  <a:lnTo>
                    <a:pt x="1035875" y="212201"/>
                  </a:lnTo>
                  <a:lnTo>
                    <a:pt x="991961" y="232606"/>
                  </a:lnTo>
                  <a:lnTo>
                    <a:pt x="946561" y="250188"/>
                  </a:lnTo>
                  <a:lnTo>
                    <a:pt x="899783" y="264832"/>
                  </a:lnTo>
                  <a:lnTo>
                    <a:pt x="851734" y="276422"/>
                  </a:lnTo>
                  <a:lnTo>
                    <a:pt x="802522" y="284843"/>
                  </a:lnTo>
                  <a:lnTo>
                    <a:pt x="752254" y="289980"/>
                  </a:lnTo>
                  <a:lnTo>
                    <a:pt x="701039" y="291718"/>
                  </a:lnTo>
                  <a:lnTo>
                    <a:pt x="649252" y="289957"/>
                  </a:lnTo>
                  <a:lnTo>
                    <a:pt x="598418" y="284748"/>
                  </a:lnTo>
                  <a:lnTo>
                    <a:pt x="548653" y="276206"/>
                  </a:lnTo>
                  <a:lnTo>
                    <a:pt x="500072" y="264447"/>
                  </a:lnTo>
                  <a:lnTo>
                    <a:pt x="452790" y="249585"/>
                  </a:lnTo>
                  <a:lnTo>
                    <a:pt x="406923" y="231735"/>
                  </a:lnTo>
                  <a:lnTo>
                    <a:pt x="362585" y="211012"/>
                  </a:lnTo>
                  <a:lnTo>
                    <a:pt x="319892" y="187531"/>
                  </a:lnTo>
                  <a:lnTo>
                    <a:pt x="278959" y="161406"/>
                  </a:lnTo>
                  <a:lnTo>
                    <a:pt x="239901" y="132752"/>
                  </a:lnTo>
                  <a:lnTo>
                    <a:pt x="202833" y="101684"/>
                  </a:lnTo>
                  <a:lnTo>
                    <a:pt x="167870" y="68317"/>
                  </a:lnTo>
                  <a:lnTo>
                    <a:pt x="135127" y="32765"/>
                  </a:lnTo>
                  <a:lnTo>
                    <a:pt x="0" y="266191"/>
                  </a:lnTo>
                  <a:lnTo>
                    <a:pt x="361441" y="891539"/>
                  </a:lnTo>
                  <a:lnTo>
                    <a:pt x="1084452" y="891539"/>
                  </a:lnTo>
                  <a:lnTo>
                    <a:pt x="1447800" y="266191"/>
                  </a:lnTo>
                  <a:lnTo>
                    <a:pt x="1292605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64452" y="4617719"/>
              <a:ext cx="893444" cy="1445260"/>
            </a:xfrm>
            <a:custGeom>
              <a:avLst/>
              <a:gdLst/>
              <a:ahLst/>
              <a:cxnLst/>
              <a:rect l="l" t="t" r="r" b="b"/>
              <a:pathLst>
                <a:path w="893445" h="1445260">
                  <a:moveTo>
                    <a:pt x="625094" y="0"/>
                  </a:moveTo>
                  <a:lnTo>
                    <a:pt x="0" y="361188"/>
                  </a:lnTo>
                  <a:lnTo>
                    <a:pt x="0" y="1083564"/>
                  </a:lnTo>
                  <a:lnTo>
                    <a:pt x="625094" y="1444752"/>
                  </a:lnTo>
                  <a:lnTo>
                    <a:pt x="858393" y="1309750"/>
                  </a:lnTo>
                  <a:lnTo>
                    <a:pt x="822868" y="1277038"/>
                  </a:lnTo>
                  <a:lnTo>
                    <a:pt x="789524" y="1242111"/>
                  </a:lnTo>
                  <a:lnTo>
                    <a:pt x="758475" y="1205089"/>
                  </a:lnTo>
                  <a:lnTo>
                    <a:pt x="729837" y="1166092"/>
                  </a:lnTo>
                  <a:lnTo>
                    <a:pt x="703725" y="1125241"/>
                  </a:lnTo>
                  <a:lnTo>
                    <a:pt x="680253" y="1082656"/>
                  </a:lnTo>
                  <a:lnTo>
                    <a:pt x="659537" y="1038458"/>
                  </a:lnTo>
                  <a:lnTo>
                    <a:pt x="641693" y="992766"/>
                  </a:lnTo>
                  <a:lnTo>
                    <a:pt x="626834" y="945702"/>
                  </a:lnTo>
                  <a:lnTo>
                    <a:pt x="615077" y="897385"/>
                  </a:lnTo>
                  <a:lnTo>
                    <a:pt x="606537" y="847937"/>
                  </a:lnTo>
                  <a:lnTo>
                    <a:pt x="601328" y="797476"/>
                  </a:lnTo>
                  <a:lnTo>
                    <a:pt x="599567" y="746125"/>
                  </a:lnTo>
                  <a:lnTo>
                    <a:pt x="601307" y="694936"/>
                  </a:lnTo>
                  <a:lnTo>
                    <a:pt x="606454" y="644645"/>
                  </a:lnTo>
                  <a:lnTo>
                    <a:pt x="614895" y="595367"/>
                  </a:lnTo>
                  <a:lnTo>
                    <a:pt x="626517" y="547218"/>
                  </a:lnTo>
                  <a:lnTo>
                    <a:pt x="641209" y="500314"/>
                  </a:lnTo>
                  <a:lnTo>
                    <a:pt x="658859" y="454769"/>
                  </a:lnTo>
                  <a:lnTo>
                    <a:pt x="679354" y="410702"/>
                  </a:lnTo>
                  <a:lnTo>
                    <a:pt x="702582" y="368226"/>
                  </a:lnTo>
                  <a:lnTo>
                    <a:pt x="728431" y="327458"/>
                  </a:lnTo>
                  <a:lnTo>
                    <a:pt x="756789" y="288514"/>
                  </a:lnTo>
                  <a:lnTo>
                    <a:pt x="787543" y="251509"/>
                  </a:lnTo>
                  <a:lnTo>
                    <a:pt x="820582" y="216559"/>
                  </a:lnTo>
                  <a:lnTo>
                    <a:pt x="855793" y="183780"/>
                  </a:lnTo>
                  <a:lnTo>
                    <a:pt x="893064" y="153288"/>
                  </a:lnTo>
                  <a:lnTo>
                    <a:pt x="62509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43060" y="4617719"/>
              <a:ext cx="893444" cy="1445260"/>
            </a:xfrm>
            <a:custGeom>
              <a:avLst/>
              <a:gdLst/>
              <a:ahLst/>
              <a:cxnLst/>
              <a:rect l="l" t="t" r="r" b="b"/>
              <a:pathLst>
                <a:path w="893445" h="1445260">
                  <a:moveTo>
                    <a:pt x="267970" y="0"/>
                  </a:moveTo>
                  <a:lnTo>
                    <a:pt x="0" y="153288"/>
                  </a:lnTo>
                  <a:lnTo>
                    <a:pt x="37270" y="183780"/>
                  </a:lnTo>
                  <a:lnTo>
                    <a:pt x="72481" y="216559"/>
                  </a:lnTo>
                  <a:lnTo>
                    <a:pt x="105520" y="251509"/>
                  </a:lnTo>
                  <a:lnTo>
                    <a:pt x="136274" y="288514"/>
                  </a:lnTo>
                  <a:lnTo>
                    <a:pt x="164632" y="327458"/>
                  </a:lnTo>
                  <a:lnTo>
                    <a:pt x="190481" y="368226"/>
                  </a:lnTo>
                  <a:lnTo>
                    <a:pt x="213709" y="410702"/>
                  </a:lnTo>
                  <a:lnTo>
                    <a:pt x="234204" y="454769"/>
                  </a:lnTo>
                  <a:lnTo>
                    <a:pt x="251854" y="500314"/>
                  </a:lnTo>
                  <a:lnTo>
                    <a:pt x="266546" y="547218"/>
                  </a:lnTo>
                  <a:lnTo>
                    <a:pt x="278168" y="595367"/>
                  </a:lnTo>
                  <a:lnTo>
                    <a:pt x="286609" y="644645"/>
                  </a:lnTo>
                  <a:lnTo>
                    <a:pt x="291756" y="694936"/>
                  </a:lnTo>
                  <a:lnTo>
                    <a:pt x="293497" y="746125"/>
                  </a:lnTo>
                  <a:lnTo>
                    <a:pt x="291735" y="797476"/>
                  </a:lnTo>
                  <a:lnTo>
                    <a:pt x="286526" y="847937"/>
                  </a:lnTo>
                  <a:lnTo>
                    <a:pt x="277986" y="897385"/>
                  </a:lnTo>
                  <a:lnTo>
                    <a:pt x="266229" y="945702"/>
                  </a:lnTo>
                  <a:lnTo>
                    <a:pt x="251370" y="992766"/>
                  </a:lnTo>
                  <a:lnTo>
                    <a:pt x="233526" y="1038458"/>
                  </a:lnTo>
                  <a:lnTo>
                    <a:pt x="212810" y="1082656"/>
                  </a:lnTo>
                  <a:lnTo>
                    <a:pt x="189338" y="1125241"/>
                  </a:lnTo>
                  <a:lnTo>
                    <a:pt x="163226" y="1166092"/>
                  </a:lnTo>
                  <a:lnTo>
                    <a:pt x="134588" y="1205089"/>
                  </a:lnTo>
                  <a:lnTo>
                    <a:pt x="103539" y="1242111"/>
                  </a:lnTo>
                  <a:lnTo>
                    <a:pt x="70195" y="1277038"/>
                  </a:lnTo>
                  <a:lnTo>
                    <a:pt x="34671" y="1309750"/>
                  </a:lnTo>
                  <a:lnTo>
                    <a:pt x="267970" y="1444752"/>
                  </a:lnTo>
                  <a:lnTo>
                    <a:pt x="893064" y="1083564"/>
                  </a:lnTo>
                  <a:lnTo>
                    <a:pt x="893064" y="361188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3444" y="4735067"/>
              <a:ext cx="1306068" cy="13075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89272" y="1933193"/>
            <a:ext cx="8074659" cy="149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Preventive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respond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Microsoft Sans Serif"/>
              <a:cs typeface="Microsoft Sans Serif"/>
            </a:endParaRPr>
          </a:p>
          <a:p>
            <a:pPr marL="3627120" marR="2315845" indent="-544195">
              <a:lnSpc>
                <a:spcPct val="114100"/>
              </a:lnSpc>
            </a:pP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Prevention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3E3E3E"/>
                </a:solidFill>
                <a:latin typeface="Microsoft Sans Serif"/>
                <a:cs typeface="Microsoft Sans Serif"/>
              </a:rPr>
              <a:t>(IPS)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7164" y="306451"/>
            <a:ext cx="4742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Signature-Based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7467" y="760476"/>
            <a:ext cx="6480047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87467" y="4622291"/>
            <a:ext cx="7381240" cy="1816735"/>
          </a:xfrm>
          <a:custGeom>
            <a:avLst/>
            <a:gdLst/>
            <a:ahLst/>
            <a:cxnLst/>
            <a:rect l="l" t="t" r="r" b="b"/>
            <a:pathLst>
              <a:path w="7381240" h="1816735">
                <a:moveTo>
                  <a:pt x="7077963" y="0"/>
                </a:moveTo>
                <a:lnTo>
                  <a:pt x="302768" y="0"/>
                </a:lnTo>
                <a:lnTo>
                  <a:pt x="253646" y="3961"/>
                </a:lnTo>
                <a:lnTo>
                  <a:pt x="207052" y="15431"/>
                </a:lnTo>
                <a:lnTo>
                  <a:pt x="163608" y="33785"/>
                </a:lnTo>
                <a:lnTo>
                  <a:pt x="123937" y="58403"/>
                </a:lnTo>
                <a:lnTo>
                  <a:pt x="88661" y="88661"/>
                </a:lnTo>
                <a:lnTo>
                  <a:pt x="58403" y="123937"/>
                </a:lnTo>
                <a:lnTo>
                  <a:pt x="33785" y="163608"/>
                </a:lnTo>
                <a:lnTo>
                  <a:pt x="15431" y="207052"/>
                </a:lnTo>
                <a:lnTo>
                  <a:pt x="3961" y="253646"/>
                </a:lnTo>
                <a:lnTo>
                  <a:pt x="0" y="302768"/>
                </a:lnTo>
                <a:lnTo>
                  <a:pt x="0" y="1513840"/>
                </a:lnTo>
                <a:lnTo>
                  <a:pt x="3961" y="1562961"/>
                </a:lnTo>
                <a:lnTo>
                  <a:pt x="15431" y="1609555"/>
                </a:lnTo>
                <a:lnTo>
                  <a:pt x="33785" y="1652999"/>
                </a:lnTo>
                <a:lnTo>
                  <a:pt x="58403" y="1692670"/>
                </a:lnTo>
                <a:lnTo>
                  <a:pt x="88661" y="1727946"/>
                </a:lnTo>
                <a:lnTo>
                  <a:pt x="123937" y="1758204"/>
                </a:lnTo>
                <a:lnTo>
                  <a:pt x="163608" y="1782822"/>
                </a:lnTo>
                <a:lnTo>
                  <a:pt x="207052" y="1801176"/>
                </a:lnTo>
                <a:lnTo>
                  <a:pt x="253646" y="1812646"/>
                </a:lnTo>
                <a:lnTo>
                  <a:pt x="302768" y="1816608"/>
                </a:lnTo>
                <a:lnTo>
                  <a:pt x="7077963" y="1816608"/>
                </a:lnTo>
                <a:lnTo>
                  <a:pt x="7127085" y="1812646"/>
                </a:lnTo>
                <a:lnTo>
                  <a:pt x="7173679" y="1801176"/>
                </a:lnTo>
                <a:lnTo>
                  <a:pt x="7217123" y="1782822"/>
                </a:lnTo>
                <a:lnTo>
                  <a:pt x="7256794" y="1758204"/>
                </a:lnTo>
                <a:lnTo>
                  <a:pt x="7292070" y="1727946"/>
                </a:lnTo>
                <a:lnTo>
                  <a:pt x="7322328" y="1692670"/>
                </a:lnTo>
                <a:lnTo>
                  <a:pt x="7346946" y="1652999"/>
                </a:lnTo>
                <a:lnTo>
                  <a:pt x="7365300" y="1609555"/>
                </a:lnTo>
                <a:lnTo>
                  <a:pt x="7376770" y="1562961"/>
                </a:lnTo>
                <a:lnTo>
                  <a:pt x="7380732" y="1513840"/>
                </a:lnTo>
                <a:lnTo>
                  <a:pt x="7380732" y="302768"/>
                </a:lnTo>
                <a:lnTo>
                  <a:pt x="7376770" y="253646"/>
                </a:lnTo>
                <a:lnTo>
                  <a:pt x="7365300" y="207052"/>
                </a:lnTo>
                <a:lnTo>
                  <a:pt x="7346946" y="163608"/>
                </a:lnTo>
                <a:lnTo>
                  <a:pt x="7322328" y="123937"/>
                </a:lnTo>
                <a:lnTo>
                  <a:pt x="7292070" y="88661"/>
                </a:lnTo>
                <a:lnTo>
                  <a:pt x="7256794" y="58403"/>
                </a:lnTo>
                <a:lnTo>
                  <a:pt x="7217123" y="33785"/>
                </a:lnTo>
                <a:lnTo>
                  <a:pt x="7173679" y="15431"/>
                </a:lnTo>
                <a:lnTo>
                  <a:pt x="7127085" y="3961"/>
                </a:lnTo>
                <a:lnTo>
                  <a:pt x="707796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55870" y="4904723"/>
            <a:ext cx="6856095" cy="117411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200" spc="45">
                <a:latin typeface="Microsoft Sans Serif"/>
                <a:cs typeface="Microsoft Sans Serif"/>
              </a:rPr>
              <a:t>Matches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50">
                <a:latin typeface="Microsoft Sans Serif"/>
                <a:cs typeface="Microsoft Sans Serif"/>
              </a:rPr>
              <a:t>attack</a:t>
            </a:r>
            <a:r>
              <a:rPr dirty="0" sz="2200" spc="-30">
                <a:latin typeface="Microsoft Sans Serif"/>
                <a:cs typeface="Microsoft Sans Serif"/>
              </a:rPr>
              <a:t> </a:t>
            </a:r>
            <a:r>
              <a:rPr dirty="0" sz="2200" spc="85">
                <a:latin typeface="Microsoft Sans Serif"/>
                <a:cs typeface="Microsoft Sans Serif"/>
              </a:rPr>
              <a:t>patterns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130">
                <a:latin typeface="Microsoft Sans Serif"/>
                <a:cs typeface="Microsoft Sans Serif"/>
              </a:rPr>
              <a:t>or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60">
                <a:latin typeface="Microsoft Sans Serif"/>
                <a:cs typeface="Microsoft Sans Serif"/>
              </a:rPr>
              <a:t>signature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200" spc="65">
                <a:latin typeface="Microsoft Sans Serif"/>
                <a:cs typeface="Microsoft Sans Serif"/>
              </a:rPr>
              <a:t>Maintains</a:t>
            </a:r>
            <a:r>
              <a:rPr dirty="0" sz="2200" spc="25">
                <a:latin typeface="Microsoft Sans Serif"/>
                <a:cs typeface="Microsoft Sans Serif"/>
              </a:rPr>
              <a:t> </a:t>
            </a:r>
            <a:r>
              <a:rPr dirty="0" sz="2200" spc="-5">
                <a:latin typeface="Microsoft Sans Serif"/>
                <a:cs typeface="Microsoft Sans Serif"/>
              </a:rPr>
              <a:t>a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45">
                <a:latin typeface="Microsoft Sans Serif"/>
                <a:cs typeface="Microsoft Sans Serif"/>
              </a:rPr>
              <a:t>database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114">
                <a:latin typeface="Microsoft Sans Serif"/>
                <a:cs typeface="Microsoft Sans Serif"/>
              </a:rPr>
              <a:t>of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 spc="100">
                <a:latin typeface="Microsoft Sans Serif"/>
                <a:cs typeface="Microsoft Sans Serif"/>
              </a:rPr>
              <a:t>known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50">
                <a:latin typeface="Microsoft Sans Serif"/>
                <a:cs typeface="Microsoft Sans Serif"/>
              </a:rPr>
              <a:t>attack</a:t>
            </a:r>
            <a:r>
              <a:rPr dirty="0" sz="2200" spc="-25">
                <a:latin typeface="Microsoft Sans Serif"/>
                <a:cs typeface="Microsoft Sans Serif"/>
              </a:rPr>
              <a:t> </a:t>
            </a:r>
            <a:r>
              <a:rPr dirty="0" sz="2200" spc="45">
                <a:latin typeface="Microsoft Sans Serif"/>
                <a:cs typeface="Microsoft Sans Serif"/>
              </a:rPr>
              <a:t>signatures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200" spc="45">
                <a:latin typeface="Microsoft Sans Serif"/>
                <a:cs typeface="Microsoft Sans Serif"/>
              </a:rPr>
              <a:t>Updates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the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75">
                <a:latin typeface="Microsoft Sans Serif"/>
                <a:cs typeface="Microsoft Sans Serif"/>
              </a:rPr>
              <a:t>detection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75">
                <a:latin typeface="Microsoft Sans Serif"/>
                <a:cs typeface="Microsoft Sans Serif"/>
              </a:rPr>
              <a:t>software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110">
                <a:latin typeface="Microsoft Sans Serif"/>
                <a:cs typeface="Microsoft Sans Serif"/>
              </a:rPr>
              <a:t>on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-5">
                <a:latin typeface="Microsoft Sans Serif"/>
                <a:cs typeface="Microsoft Sans Serif"/>
              </a:rPr>
              <a:t>a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65">
                <a:latin typeface="Microsoft Sans Serif"/>
                <a:cs typeface="Microsoft Sans Serif"/>
              </a:rPr>
              <a:t>regular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 spc="10">
                <a:latin typeface="Microsoft Sans Serif"/>
                <a:cs typeface="Microsoft Sans Serif"/>
              </a:rPr>
              <a:t>basis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2601" y="1755800"/>
            <a:ext cx="1166177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37460" marR="5080" indent="-2525395">
              <a:lnSpc>
                <a:spcPct val="114100"/>
              </a:lnSpc>
              <a:spcBef>
                <a:spcPts val="100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engine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component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Microsoft Sans Serif"/>
                <a:cs typeface="Microsoft Sans Serif"/>
              </a:rPr>
              <a:t>IDS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scans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interprets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captured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sensor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order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suspicious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activity.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87467" y="3735323"/>
            <a:ext cx="7381240" cy="817244"/>
          </a:xfrm>
          <a:custGeom>
            <a:avLst/>
            <a:gdLst/>
            <a:ahLst/>
            <a:cxnLst/>
            <a:rect l="l" t="t" r="r" b="b"/>
            <a:pathLst>
              <a:path w="7381240" h="817245">
                <a:moveTo>
                  <a:pt x="7244588" y="0"/>
                </a:moveTo>
                <a:lnTo>
                  <a:pt x="136144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3"/>
                </a:lnTo>
                <a:lnTo>
                  <a:pt x="0" y="680720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4" y="816863"/>
                </a:lnTo>
                <a:lnTo>
                  <a:pt x="7244588" y="816863"/>
                </a:lnTo>
                <a:lnTo>
                  <a:pt x="7287617" y="809922"/>
                </a:lnTo>
                <a:lnTo>
                  <a:pt x="7324990" y="790594"/>
                </a:lnTo>
                <a:lnTo>
                  <a:pt x="7354462" y="761122"/>
                </a:lnTo>
                <a:lnTo>
                  <a:pt x="7373790" y="723749"/>
                </a:lnTo>
                <a:lnTo>
                  <a:pt x="7380732" y="680720"/>
                </a:lnTo>
                <a:lnTo>
                  <a:pt x="7380732" y="136143"/>
                </a:lnTo>
                <a:lnTo>
                  <a:pt x="7373790" y="93114"/>
                </a:lnTo>
                <a:lnTo>
                  <a:pt x="7354462" y="55741"/>
                </a:lnTo>
                <a:lnTo>
                  <a:pt x="7324990" y="26269"/>
                </a:lnTo>
                <a:lnTo>
                  <a:pt x="7287617" y="6941"/>
                </a:lnTo>
                <a:lnTo>
                  <a:pt x="724458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57647" y="3965575"/>
            <a:ext cx="70434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7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signature-based</a:t>
            </a:r>
            <a:r>
              <a:rPr dirty="0" sz="20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0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Microsoft Sans Serif"/>
                <a:cs typeface="Microsoft Sans Serif"/>
              </a:rPr>
              <a:t>engine</a:t>
            </a:r>
            <a:r>
              <a:rPr dirty="0" sz="20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dirty="0" sz="2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7164" y="306451"/>
            <a:ext cx="4742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Signature-Based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4588" y="760476"/>
            <a:ext cx="6984492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0" y="2606039"/>
            <a:ext cx="8737092" cy="51800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0380" y="1930145"/>
            <a:ext cx="86366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shows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working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signature-based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detection: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8123" y="306451"/>
            <a:ext cx="46208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Behavior-Based</a:t>
            </a:r>
            <a:r>
              <a:rPr dirty="0" spc="-11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1644" y="760476"/>
            <a:ext cx="6768083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157728" y="3192779"/>
            <a:ext cx="10744200" cy="3351529"/>
          </a:xfrm>
          <a:custGeom>
            <a:avLst/>
            <a:gdLst/>
            <a:ahLst/>
            <a:cxnLst/>
            <a:rect l="l" t="t" r="r" b="b"/>
            <a:pathLst>
              <a:path w="10744200" h="3351529">
                <a:moveTo>
                  <a:pt x="10744200" y="2955036"/>
                </a:moveTo>
                <a:lnTo>
                  <a:pt x="10737977" y="2924175"/>
                </a:lnTo>
                <a:lnTo>
                  <a:pt x="10720997" y="2898991"/>
                </a:lnTo>
                <a:lnTo>
                  <a:pt x="10695813" y="2882011"/>
                </a:lnTo>
                <a:lnTo>
                  <a:pt x="10664952" y="2875788"/>
                </a:lnTo>
                <a:lnTo>
                  <a:pt x="79248" y="2875788"/>
                </a:lnTo>
                <a:lnTo>
                  <a:pt x="48374" y="2882011"/>
                </a:lnTo>
                <a:lnTo>
                  <a:pt x="23190" y="2898991"/>
                </a:lnTo>
                <a:lnTo>
                  <a:pt x="6210" y="2924175"/>
                </a:lnTo>
                <a:lnTo>
                  <a:pt x="0" y="2955036"/>
                </a:lnTo>
                <a:lnTo>
                  <a:pt x="0" y="3272028"/>
                </a:lnTo>
                <a:lnTo>
                  <a:pt x="6210" y="3302901"/>
                </a:lnTo>
                <a:lnTo>
                  <a:pt x="23190" y="3328085"/>
                </a:lnTo>
                <a:lnTo>
                  <a:pt x="48374" y="3345065"/>
                </a:lnTo>
                <a:lnTo>
                  <a:pt x="79248" y="3351276"/>
                </a:lnTo>
                <a:lnTo>
                  <a:pt x="10664952" y="3351276"/>
                </a:lnTo>
                <a:lnTo>
                  <a:pt x="10695813" y="3345065"/>
                </a:lnTo>
                <a:lnTo>
                  <a:pt x="10720997" y="3328085"/>
                </a:lnTo>
                <a:lnTo>
                  <a:pt x="10737977" y="3302901"/>
                </a:lnTo>
                <a:lnTo>
                  <a:pt x="10744200" y="3272028"/>
                </a:lnTo>
                <a:lnTo>
                  <a:pt x="10744200" y="2955036"/>
                </a:lnTo>
                <a:close/>
              </a:path>
              <a:path w="10744200" h="3351529">
                <a:moveTo>
                  <a:pt x="10744200" y="1996440"/>
                </a:moveTo>
                <a:lnTo>
                  <a:pt x="10737977" y="1965579"/>
                </a:lnTo>
                <a:lnTo>
                  <a:pt x="10720997" y="1940394"/>
                </a:lnTo>
                <a:lnTo>
                  <a:pt x="10695813" y="1923415"/>
                </a:lnTo>
                <a:lnTo>
                  <a:pt x="10664952" y="1917192"/>
                </a:lnTo>
                <a:lnTo>
                  <a:pt x="79248" y="1917192"/>
                </a:lnTo>
                <a:lnTo>
                  <a:pt x="48374" y="1923415"/>
                </a:lnTo>
                <a:lnTo>
                  <a:pt x="23190" y="1940394"/>
                </a:lnTo>
                <a:lnTo>
                  <a:pt x="6210" y="1965579"/>
                </a:lnTo>
                <a:lnTo>
                  <a:pt x="0" y="1996440"/>
                </a:lnTo>
                <a:lnTo>
                  <a:pt x="0" y="2313432"/>
                </a:lnTo>
                <a:lnTo>
                  <a:pt x="6210" y="2344305"/>
                </a:lnTo>
                <a:lnTo>
                  <a:pt x="23190" y="2369489"/>
                </a:lnTo>
                <a:lnTo>
                  <a:pt x="48374" y="2386469"/>
                </a:lnTo>
                <a:lnTo>
                  <a:pt x="79248" y="2392680"/>
                </a:lnTo>
                <a:lnTo>
                  <a:pt x="10664952" y="2392680"/>
                </a:lnTo>
                <a:lnTo>
                  <a:pt x="10695813" y="2386469"/>
                </a:lnTo>
                <a:lnTo>
                  <a:pt x="10720997" y="2369489"/>
                </a:lnTo>
                <a:lnTo>
                  <a:pt x="10737977" y="2344305"/>
                </a:lnTo>
                <a:lnTo>
                  <a:pt x="10744200" y="2313432"/>
                </a:lnTo>
                <a:lnTo>
                  <a:pt x="10744200" y="1996440"/>
                </a:lnTo>
                <a:close/>
              </a:path>
              <a:path w="10744200" h="3351529">
                <a:moveTo>
                  <a:pt x="10744200" y="1037844"/>
                </a:moveTo>
                <a:lnTo>
                  <a:pt x="10737977" y="1006983"/>
                </a:lnTo>
                <a:lnTo>
                  <a:pt x="10720997" y="981798"/>
                </a:lnTo>
                <a:lnTo>
                  <a:pt x="10695813" y="964819"/>
                </a:lnTo>
                <a:lnTo>
                  <a:pt x="10664952" y="958596"/>
                </a:lnTo>
                <a:lnTo>
                  <a:pt x="79248" y="958596"/>
                </a:lnTo>
                <a:lnTo>
                  <a:pt x="48374" y="964819"/>
                </a:lnTo>
                <a:lnTo>
                  <a:pt x="23190" y="981798"/>
                </a:lnTo>
                <a:lnTo>
                  <a:pt x="6210" y="1006983"/>
                </a:lnTo>
                <a:lnTo>
                  <a:pt x="0" y="1037844"/>
                </a:lnTo>
                <a:lnTo>
                  <a:pt x="0" y="1354836"/>
                </a:lnTo>
                <a:lnTo>
                  <a:pt x="6210" y="1385709"/>
                </a:lnTo>
                <a:lnTo>
                  <a:pt x="23190" y="1410893"/>
                </a:lnTo>
                <a:lnTo>
                  <a:pt x="48374" y="1427873"/>
                </a:lnTo>
                <a:lnTo>
                  <a:pt x="79248" y="1434084"/>
                </a:lnTo>
                <a:lnTo>
                  <a:pt x="10664952" y="1434084"/>
                </a:lnTo>
                <a:lnTo>
                  <a:pt x="10695813" y="1427873"/>
                </a:lnTo>
                <a:lnTo>
                  <a:pt x="10720997" y="1410893"/>
                </a:lnTo>
                <a:lnTo>
                  <a:pt x="10737977" y="1385709"/>
                </a:lnTo>
                <a:lnTo>
                  <a:pt x="10744200" y="1354836"/>
                </a:lnTo>
                <a:lnTo>
                  <a:pt x="10744200" y="1037844"/>
                </a:lnTo>
                <a:close/>
              </a:path>
              <a:path w="10744200" h="3351529">
                <a:moveTo>
                  <a:pt x="10744200" y="79248"/>
                </a:moveTo>
                <a:lnTo>
                  <a:pt x="10737977" y="48387"/>
                </a:lnTo>
                <a:lnTo>
                  <a:pt x="10720997" y="23202"/>
                </a:lnTo>
                <a:lnTo>
                  <a:pt x="10695813" y="6223"/>
                </a:lnTo>
                <a:lnTo>
                  <a:pt x="10664952" y="0"/>
                </a:lnTo>
                <a:lnTo>
                  <a:pt x="79248" y="0"/>
                </a:lnTo>
                <a:lnTo>
                  <a:pt x="48374" y="6223"/>
                </a:lnTo>
                <a:lnTo>
                  <a:pt x="23190" y="23202"/>
                </a:lnTo>
                <a:lnTo>
                  <a:pt x="6210" y="48387"/>
                </a:lnTo>
                <a:lnTo>
                  <a:pt x="0" y="79248"/>
                </a:lnTo>
                <a:lnTo>
                  <a:pt x="0" y="396240"/>
                </a:lnTo>
                <a:lnTo>
                  <a:pt x="6210" y="427113"/>
                </a:lnTo>
                <a:lnTo>
                  <a:pt x="23190" y="452297"/>
                </a:lnTo>
                <a:lnTo>
                  <a:pt x="48374" y="469277"/>
                </a:lnTo>
                <a:lnTo>
                  <a:pt x="79248" y="475488"/>
                </a:lnTo>
                <a:lnTo>
                  <a:pt x="10664952" y="475488"/>
                </a:lnTo>
                <a:lnTo>
                  <a:pt x="10695813" y="469277"/>
                </a:lnTo>
                <a:lnTo>
                  <a:pt x="10720997" y="452297"/>
                </a:lnTo>
                <a:lnTo>
                  <a:pt x="10737977" y="427113"/>
                </a:lnTo>
                <a:lnTo>
                  <a:pt x="10744200" y="396240"/>
                </a:lnTo>
                <a:lnTo>
                  <a:pt x="10744200" y="79248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57727" y="7025640"/>
            <a:ext cx="10744200" cy="873760"/>
          </a:xfrm>
          <a:custGeom>
            <a:avLst/>
            <a:gdLst/>
            <a:ahLst/>
            <a:cxnLst/>
            <a:rect l="l" t="t" r="r" b="b"/>
            <a:pathLst>
              <a:path w="10744200" h="873759">
                <a:moveTo>
                  <a:pt x="10598658" y="0"/>
                </a:moveTo>
                <a:lnTo>
                  <a:pt x="145542" y="0"/>
                </a:lnTo>
                <a:lnTo>
                  <a:pt x="99535" y="7418"/>
                </a:lnTo>
                <a:lnTo>
                  <a:pt x="59582" y="28078"/>
                </a:lnTo>
                <a:lnTo>
                  <a:pt x="28078" y="59582"/>
                </a:lnTo>
                <a:lnTo>
                  <a:pt x="7418" y="99535"/>
                </a:lnTo>
                <a:lnTo>
                  <a:pt x="0" y="145541"/>
                </a:lnTo>
                <a:lnTo>
                  <a:pt x="0" y="727709"/>
                </a:lnTo>
                <a:lnTo>
                  <a:pt x="7418" y="773716"/>
                </a:lnTo>
                <a:lnTo>
                  <a:pt x="28078" y="813669"/>
                </a:lnTo>
                <a:lnTo>
                  <a:pt x="59582" y="845173"/>
                </a:lnTo>
                <a:lnTo>
                  <a:pt x="99535" y="865833"/>
                </a:lnTo>
                <a:lnTo>
                  <a:pt x="145542" y="873251"/>
                </a:lnTo>
                <a:lnTo>
                  <a:pt x="10598658" y="873251"/>
                </a:lnTo>
                <a:lnTo>
                  <a:pt x="10644664" y="865833"/>
                </a:lnTo>
                <a:lnTo>
                  <a:pt x="10684617" y="845173"/>
                </a:lnTo>
                <a:lnTo>
                  <a:pt x="10716121" y="813669"/>
                </a:lnTo>
                <a:lnTo>
                  <a:pt x="10736781" y="773716"/>
                </a:lnTo>
                <a:lnTo>
                  <a:pt x="10744200" y="727709"/>
                </a:lnTo>
                <a:lnTo>
                  <a:pt x="10744200" y="145541"/>
                </a:lnTo>
                <a:lnTo>
                  <a:pt x="10736781" y="99535"/>
                </a:lnTo>
                <a:lnTo>
                  <a:pt x="10716121" y="59582"/>
                </a:lnTo>
                <a:lnTo>
                  <a:pt x="10684617" y="28078"/>
                </a:lnTo>
                <a:lnTo>
                  <a:pt x="10644664" y="7418"/>
                </a:lnTo>
                <a:lnTo>
                  <a:pt x="1059865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86126" y="1882292"/>
            <a:ext cx="11678920" cy="5902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63035" marR="5080" indent="-3950970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Behavioral-based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engine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been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trained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recognize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normal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events.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facilitates:</a:t>
            </a:r>
            <a:endParaRPr sz="2200">
              <a:latin typeface="Microsoft Sans Serif"/>
              <a:cs typeface="Microsoft Sans Serif"/>
            </a:endParaRPr>
          </a:p>
          <a:p>
            <a:pPr marL="986155" marR="227965">
              <a:lnSpc>
                <a:spcPts val="7540"/>
              </a:lnSpc>
              <a:spcBef>
                <a:spcPts val="795"/>
              </a:spcBef>
            </a:pPr>
            <a:r>
              <a:rPr dirty="0" sz="2200" spc="40">
                <a:latin typeface="Microsoft Sans Serif"/>
                <a:cs typeface="Microsoft Sans Serif"/>
              </a:rPr>
              <a:t>Training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 spc="40">
                <a:latin typeface="Microsoft Sans Serif"/>
                <a:cs typeface="Microsoft Sans Serif"/>
              </a:rPr>
              <a:t>sensor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110">
                <a:latin typeface="Microsoft Sans Serif"/>
                <a:cs typeface="Microsoft Sans Serif"/>
              </a:rPr>
              <a:t>with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35">
                <a:latin typeface="Microsoft Sans Serif"/>
                <a:cs typeface="Microsoft Sans Serif"/>
              </a:rPr>
              <a:t>baseline</a:t>
            </a:r>
            <a:r>
              <a:rPr dirty="0" sz="2200" spc="45">
                <a:latin typeface="Microsoft Sans Serif"/>
                <a:cs typeface="Microsoft Sans Serif"/>
              </a:rPr>
              <a:t> </a:t>
            </a:r>
            <a:r>
              <a:rPr dirty="0" sz="2200" spc="105">
                <a:latin typeface="Microsoft Sans Serif"/>
                <a:cs typeface="Microsoft Sans Serif"/>
              </a:rPr>
              <a:t>normal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behavior</a:t>
            </a:r>
            <a:r>
              <a:rPr dirty="0" sz="2200" spc="20">
                <a:latin typeface="Microsoft Sans Serif"/>
                <a:cs typeface="Microsoft Sans Serif"/>
              </a:rPr>
              <a:t> </a:t>
            </a:r>
            <a:r>
              <a:rPr dirty="0" sz="2200" spc="130">
                <a:latin typeface="Microsoft Sans Serif"/>
                <a:cs typeface="Microsoft Sans Serif"/>
              </a:rPr>
              <a:t>to</a:t>
            </a:r>
            <a:r>
              <a:rPr dirty="0" sz="2200" spc="-20">
                <a:latin typeface="Microsoft Sans Serif"/>
                <a:cs typeface="Microsoft Sans Serif"/>
              </a:rPr>
              <a:t> </a:t>
            </a:r>
            <a:r>
              <a:rPr dirty="0" sz="2200" spc="30">
                <a:latin typeface="Microsoft Sans Serif"/>
                <a:cs typeface="Microsoft Sans Serif"/>
              </a:rPr>
              <a:t>recognize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anomalous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behavior </a:t>
            </a:r>
            <a:r>
              <a:rPr dirty="0" sz="2200" spc="-57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50">
                <a:latin typeface="Microsoft Sans Serif"/>
                <a:cs typeface="Microsoft Sans Serif"/>
              </a:rPr>
              <a:t>Behavior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80">
                <a:latin typeface="Microsoft Sans Serif"/>
                <a:cs typeface="Microsoft Sans Serif"/>
              </a:rPr>
              <a:t>and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 spc="55">
                <a:latin typeface="Microsoft Sans Serif"/>
                <a:cs typeface="Microsoft Sans Serif"/>
              </a:rPr>
              <a:t>Anomaly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60">
                <a:latin typeface="Microsoft Sans Serif"/>
                <a:cs typeface="Microsoft Sans Serif"/>
              </a:rPr>
              <a:t>Detection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-35">
                <a:latin typeface="Microsoft Sans Serif"/>
                <a:cs typeface="Microsoft Sans Serif"/>
              </a:rPr>
              <a:t>(NBAD)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Microsoft Sans Serif"/>
              <a:cs typeface="Microsoft Sans Serif"/>
            </a:endParaRPr>
          </a:p>
          <a:p>
            <a:pPr marL="986155">
              <a:lnSpc>
                <a:spcPct val="100000"/>
              </a:lnSpc>
              <a:spcBef>
                <a:spcPts val="5"/>
              </a:spcBef>
            </a:pPr>
            <a:r>
              <a:rPr dirty="0" sz="2200" spc="40">
                <a:latin typeface="Microsoft Sans Serif"/>
                <a:cs typeface="Microsoft Sans Serif"/>
              </a:rPr>
              <a:t>Heuristics</a:t>
            </a:r>
            <a:r>
              <a:rPr dirty="0" sz="2200" spc="30">
                <a:latin typeface="Microsoft Sans Serif"/>
                <a:cs typeface="Microsoft Sans Serif"/>
              </a:rPr>
              <a:t> </a:t>
            </a:r>
            <a:r>
              <a:rPr dirty="0" sz="2200" spc="40">
                <a:latin typeface="Microsoft Sans Serif"/>
                <a:cs typeface="Microsoft Sans Serif"/>
              </a:rPr>
              <a:t>(learning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150">
                <a:latin typeface="Microsoft Sans Serif"/>
                <a:cs typeface="Microsoft Sans Serif"/>
              </a:rPr>
              <a:t>from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30">
                <a:latin typeface="Microsoft Sans Serif"/>
                <a:cs typeface="Microsoft Sans Serif"/>
              </a:rPr>
              <a:t>experience)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00">
              <a:latin typeface="Microsoft Sans Serif"/>
              <a:cs typeface="Microsoft Sans Serif"/>
            </a:endParaRPr>
          </a:p>
          <a:p>
            <a:pPr marL="986155">
              <a:lnSpc>
                <a:spcPct val="100000"/>
              </a:lnSpc>
            </a:pPr>
            <a:r>
              <a:rPr dirty="0" sz="2200" spc="20">
                <a:latin typeface="Microsoft Sans Serif"/>
                <a:cs typeface="Microsoft Sans Serif"/>
              </a:rPr>
              <a:t>Statistical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model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114">
                <a:latin typeface="Microsoft Sans Serif"/>
                <a:cs typeface="Microsoft Sans Serif"/>
              </a:rPr>
              <a:t>of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behavior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50">
              <a:latin typeface="Microsoft Sans Serif"/>
              <a:cs typeface="Microsoft Sans Serif"/>
            </a:endParaRPr>
          </a:p>
          <a:p>
            <a:pPr marL="1005205" marR="557530">
              <a:lnSpc>
                <a:spcPct val="100499"/>
              </a:lnSpc>
            </a:pPr>
            <a:r>
              <a:rPr dirty="0" sz="2200" spc="55">
                <a:latin typeface="Microsoft Sans Serif"/>
                <a:cs typeface="Microsoft Sans Serif"/>
              </a:rPr>
              <a:t>Machine</a:t>
            </a:r>
            <a:r>
              <a:rPr dirty="0" sz="2200" spc="25">
                <a:latin typeface="Microsoft Sans Serif"/>
                <a:cs typeface="Microsoft Sans Serif"/>
              </a:rPr>
              <a:t> </a:t>
            </a:r>
            <a:r>
              <a:rPr dirty="0" sz="2200" spc="60">
                <a:latin typeface="Microsoft Sans Serif"/>
                <a:cs typeface="Microsoft Sans Serif"/>
              </a:rPr>
              <a:t>learning</a:t>
            </a:r>
            <a:r>
              <a:rPr dirty="0" sz="2200" spc="15">
                <a:latin typeface="Microsoft Sans Serif"/>
                <a:cs typeface="Microsoft Sans Serif"/>
              </a:rPr>
              <a:t> assisted</a:t>
            </a:r>
            <a:r>
              <a:rPr dirty="0" sz="2200" spc="25">
                <a:latin typeface="Microsoft Sans Serif"/>
                <a:cs typeface="Microsoft Sans Serif"/>
              </a:rPr>
              <a:t> </a:t>
            </a:r>
            <a:r>
              <a:rPr dirty="0" sz="2200">
                <a:latin typeface="Microsoft Sans Serif"/>
                <a:cs typeface="Microsoft Sans Serif"/>
              </a:rPr>
              <a:t>analysis,</a:t>
            </a:r>
            <a:r>
              <a:rPr dirty="0" sz="2200" spc="25">
                <a:latin typeface="Microsoft Sans Serif"/>
                <a:cs typeface="Microsoft Sans Serif"/>
              </a:rPr>
              <a:t> </a:t>
            </a:r>
            <a:r>
              <a:rPr dirty="0" sz="2200" spc="30">
                <a:latin typeface="Microsoft Sans Serif"/>
                <a:cs typeface="Microsoft Sans Serif"/>
              </a:rPr>
              <a:t>such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-30">
                <a:latin typeface="Microsoft Sans Serif"/>
                <a:cs typeface="Microsoft Sans Serif"/>
              </a:rPr>
              <a:t>as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25">
                <a:latin typeface="Microsoft Sans Serif"/>
                <a:cs typeface="Microsoft Sans Serif"/>
              </a:rPr>
              <a:t>User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75">
                <a:latin typeface="Microsoft Sans Serif"/>
                <a:cs typeface="Microsoft Sans Serif"/>
              </a:rPr>
              <a:t>and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 spc="40">
                <a:latin typeface="Microsoft Sans Serif"/>
                <a:cs typeface="Microsoft Sans Serif"/>
              </a:rPr>
              <a:t>Entity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50">
                <a:latin typeface="Microsoft Sans Serif"/>
                <a:cs typeface="Microsoft Sans Serif"/>
              </a:rPr>
              <a:t>Behavior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20">
                <a:latin typeface="Microsoft Sans Serif"/>
                <a:cs typeface="Microsoft Sans Serif"/>
              </a:rPr>
              <a:t>Analytics </a:t>
            </a:r>
            <a:r>
              <a:rPr dirty="0" sz="2200" spc="-565">
                <a:latin typeface="Microsoft Sans Serif"/>
                <a:cs typeface="Microsoft Sans Serif"/>
              </a:rPr>
              <a:t> </a:t>
            </a:r>
            <a:r>
              <a:rPr dirty="0" sz="2200" spc="-90">
                <a:latin typeface="Microsoft Sans Serif"/>
                <a:cs typeface="Microsoft Sans Serif"/>
              </a:rPr>
              <a:t>(UEBA)</a:t>
            </a:r>
            <a:r>
              <a:rPr dirty="0" sz="2200" spc="-15">
                <a:latin typeface="Microsoft Sans Serif"/>
                <a:cs typeface="Microsoft Sans Serif"/>
              </a:rPr>
              <a:t> </a:t>
            </a:r>
            <a:r>
              <a:rPr dirty="0" sz="2200" spc="75">
                <a:latin typeface="Microsoft Sans Serif"/>
                <a:cs typeface="Microsoft Sans Serif"/>
              </a:rPr>
              <a:t>and</a:t>
            </a:r>
            <a:r>
              <a:rPr dirty="0" sz="2200" spc="-5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latin typeface="Microsoft Sans Serif"/>
                <a:cs typeface="Microsoft Sans Serif"/>
              </a:rPr>
              <a:t> </a:t>
            </a:r>
            <a:r>
              <a:rPr dirty="0" sz="2200" spc="35">
                <a:latin typeface="Microsoft Sans Serif"/>
                <a:cs typeface="Microsoft Sans Serif"/>
              </a:rPr>
              <a:t>Traffic</a:t>
            </a:r>
            <a:r>
              <a:rPr dirty="0" sz="2200" spc="20">
                <a:latin typeface="Microsoft Sans Serif"/>
                <a:cs typeface="Microsoft Sans Serif"/>
              </a:rPr>
              <a:t> </a:t>
            </a:r>
            <a:r>
              <a:rPr dirty="0" sz="2200" spc="5">
                <a:latin typeface="Microsoft Sans Serif"/>
                <a:cs typeface="Microsoft Sans Serif"/>
              </a:rPr>
              <a:t>Analysis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 spc="-65">
                <a:latin typeface="Microsoft Sans Serif"/>
                <a:cs typeface="Microsoft Sans Serif"/>
              </a:rPr>
              <a:t>(NTA)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89632" y="2964179"/>
            <a:ext cx="788035" cy="3822700"/>
            <a:chOff x="2389632" y="2964179"/>
            <a:chExt cx="788035" cy="38227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780" y="2964179"/>
              <a:ext cx="746759" cy="1917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0968" y="4864607"/>
              <a:ext cx="746759" cy="9692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9632" y="5817107"/>
              <a:ext cx="746759" cy="96926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9632" y="6931152"/>
            <a:ext cx="746759" cy="96774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5744" y="306451"/>
            <a:ext cx="46050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Anomaly-Based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684" y="760476"/>
            <a:ext cx="68031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0576" y="1882292"/>
            <a:ext cx="115906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9404" marR="5080" indent="-4116704">
              <a:lnSpc>
                <a:spcPct val="114100"/>
              </a:lnSpc>
              <a:spcBef>
                <a:spcPts val="100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Anomaly-based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analyzing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inconsistencies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while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protocols.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Example: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0833" y="5796534"/>
            <a:ext cx="12452985" cy="1539240"/>
          </a:xfrm>
          <a:custGeom>
            <a:avLst/>
            <a:gdLst/>
            <a:ahLst/>
            <a:cxnLst/>
            <a:rect l="l" t="t" r="r" b="b"/>
            <a:pathLst>
              <a:path w="12452985" h="1539240">
                <a:moveTo>
                  <a:pt x="0" y="256539"/>
                </a:moveTo>
                <a:lnTo>
                  <a:pt x="4131" y="210413"/>
                </a:lnTo>
                <a:lnTo>
                  <a:pt x="16044" y="167005"/>
                </a:lnTo>
                <a:lnTo>
                  <a:pt x="35014" y="127037"/>
                </a:lnTo>
                <a:lnTo>
                  <a:pt x="60318" y="91234"/>
                </a:lnTo>
                <a:lnTo>
                  <a:pt x="91234" y="60318"/>
                </a:lnTo>
                <a:lnTo>
                  <a:pt x="127037" y="35014"/>
                </a:lnTo>
                <a:lnTo>
                  <a:pt x="167005" y="16044"/>
                </a:lnTo>
                <a:lnTo>
                  <a:pt x="210413" y="4131"/>
                </a:lnTo>
                <a:lnTo>
                  <a:pt x="256540" y="0"/>
                </a:lnTo>
                <a:lnTo>
                  <a:pt x="12196064" y="0"/>
                </a:lnTo>
                <a:lnTo>
                  <a:pt x="12242190" y="4131"/>
                </a:lnTo>
                <a:lnTo>
                  <a:pt x="12285598" y="16044"/>
                </a:lnTo>
                <a:lnTo>
                  <a:pt x="12325566" y="35014"/>
                </a:lnTo>
                <a:lnTo>
                  <a:pt x="12361369" y="60318"/>
                </a:lnTo>
                <a:lnTo>
                  <a:pt x="12392285" y="91234"/>
                </a:lnTo>
                <a:lnTo>
                  <a:pt x="12417589" y="127037"/>
                </a:lnTo>
                <a:lnTo>
                  <a:pt x="12436559" y="167005"/>
                </a:lnTo>
                <a:lnTo>
                  <a:pt x="12448472" y="210413"/>
                </a:lnTo>
                <a:lnTo>
                  <a:pt x="12452604" y="256539"/>
                </a:lnTo>
                <a:lnTo>
                  <a:pt x="12452604" y="1282699"/>
                </a:lnTo>
                <a:lnTo>
                  <a:pt x="12448472" y="1328826"/>
                </a:lnTo>
                <a:lnTo>
                  <a:pt x="12436559" y="1372234"/>
                </a:lnTo>
                <a:lnTo>
                  <a:pt x="12417589" y="1412202"/>
                </a:lnTo>
                <a:lnTo>
                  <a:pt x="12392285" y="1448005"/>
                </a:lnTo>
                <a:lnTo>
                  <a:pt x="12361369" y="1478921"/>
                </a:lnTo>
                <a:lnTo>
                  <a:pt x="12325566" y="1504225"/>
                </a:lnTo>
                <a:lnTo>
                  <a:pt x="12285598" y="1523195"/>
                </a:lnTo>
                <a:lnTo>
                  <a:pt x="12242190" y="1535108"/>
                </a:lnTo>
                <a:lnTo>
                  <a:pt x="12196064" y="1539239"/>
                </a:lnTo>
                <a:lnTo>
                  <a:pt x="256540" y="1539239"/>
                </a:lnTo>
                <a:lnTo>
                  <a:pt x="210413" y="1535108"/>
                </a:lnTo>
                <a:lnTo>
                  <a:pt x="167005" y="1523195"/>
                </a:lnTo>
                <a:lnTo>
                  <a:pt x="127037" y="1504225"/>
                </a:lnTo>
                <a:lnTo>
                  <a:pt x="91234" y="1478921"/>
                </a:lnTo>
                <a:lnTo>
                  <a:pt x="60318" y="1448005"/>
                </a:lnTo>
                <a:lnTo>
                  <a:pt x="35014" y="1412202"/>
                </a:lnTo>
                <a:lnTo>
                  <a:pt x="16044" y="1372234"/>
                </a:lnTo>
                <a:lnTo>
                  <a:pt x="4131" y="1328826"/>
                </a:lnTo>
                <a:lnTo>
                  <a:pt x="0" y="1282699"/>
                </a:lnTo>
                <a:lnTo>
                  <a:pt x="0" y="256539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70251" y="6036055"/>
            <a:ext cx="1211072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engine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compare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headers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exchange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within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session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220">
                <a:solidFill>
                  <a:srgbClr val="3E3E3E"/>
                </a:solidFill>
                <a:latin typeface="Microsoft Sans Serif"/>
                <a:cs typeface="Microsoft Sans Serif"/>
              </a:rPr>
              <a:t>RFC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standards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generate an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alert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if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they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deviate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significantly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strict </a:t>
            </a:r>
            <a:r>
              <a:rPr dirty="0" sz="2200" spc="-225">
                <a:solidFill>
                  <a:srgbClr val="3E3E3E"/>
                </a:solidFill>
                <a:latin typeface="Microsoft Sans Serif"/>
                <a:cs typeface="Microsoft Sans Serif"/>
              </a:rPr>
              <a:t>RFC </a:t>
            </a:r>
            <a:r>
              <a:rPr dirty="0" sz="2200" spc="-2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compliance.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8919" y="3162300"/>
            <a:ext cx="3058668" cy="305714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1140" y="306451"/>
            <a:ext cx="81730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Next-Generation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Content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760476"/>
            <a:ext cx="1137665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49258" y="2977895"/>
            <a:ext cx="11664315" cy="2490470"/>
            <a:chOff x="2449258" y="2977895"/>
            <a:chExt cx="11664315" cy="2490470"/>
          </a:xfrm>
        </p:grpSpPr>
        <p:sp>
          <p:nvSpPr>
            <p:cNvPr id="5" name="object 5"/>
            <p:cNvSpPr/>
            <p:nvPr/>
          </p:nvSpPr>
          <p:spPr>
            <a:xfrm>
              <a:off x="2463545" y="3470909"/>
              <a:ext cx="11635740" cy="1983105"/>
            </a:xfrm>
            <a:custGeom>
              <a:avLst/>
              <a:gdLst/>
              <a:ahLst/>
              <a:cxnLst/>
              <a:rect l="l" t="t" r="r" b="b"/>
              <a:pathLst>
                <a:path w="11635740" h="1983104">
                  <a:moveTo>
                    <a:pt x="0" y="330453"/>
                  </a:moveTo>
                  <a:lnTo>
                    <a:pt x="3583" y="281623"/>
                  </a:lnTo>
                  <a:lnTo>
                    <a:pt x="13991" y="235016"/>
                  </a:lnTo>
                  <a:lnTo>
                    <a:pt x="30714" y="191145"/>
                  </a:lnTo>
                  <a:lnTo>
                    <a:pt x="53239" y="150520"/>
                  </a:lnTo>
                  <a:lnTo>
                    <a:pt x="81056" y="113654"/>
                  </a:lnTo>
                  <a:lnTo>
                    <a:pt x="113654" y="81056"/>
                  </a:lnTo>
                  <a:lnTo>
                    <a:pt x="150520" y="53239"/>
                  </a:lnTo>
                  <a:lnTo>
                    <a:pt x="191145" y="30714"/>
                  </a:lnTo>
                  <a:lnTo>
                    <a:pt x="235016" y="13991"/>
                  </a:lnTo>
                  <a:lnTo>
                    <a:pt x="281623" y="3583"/>
                  </a:lnTo>
                  <a:lnTo>
                    <a:pt x="330454" y="0"/>
                  </a:lnTo>
                  <a:lnTo>
                    <a:pt x="11305286" y="0"/>
                  </a:lnTo>
                  <a:lnTo>
                    <a:pt x="11354116" y="3583"/>
                  </a:lnTo>
                  <a:lnTo>
                    <a:pt x="11400723" y="13991"/>
                  </a:lnTo>
                  <a:lnTo>
                    <a:pt x="11444594" y="30714"/>
                  </a:lnTo>
                  <a:lnTo>
                    <a:pt x="11485219" y="53239"/>
                  </a:lnTo>
                  <a:lnTo>
                    <a:pt x="11522085" y="81056"/>
                  </a:lnTo>
                  <a:lnTo>
                    <a:pt x="11554683" y="113654"/>
                  </a:lnTo>
                  <a:lnTo>
                    <a:pt x="11582500" y="150520"/>
                  </a:lnTo>
                  <a:lnTo>
                    <a:pt x="11605025" y="191145"/>
                  </a:lnTo>
                  <a:lnTo>
                    <a:pt x="11621748" y="235016"/>
                  </a:lnTo>
                  <a:lnTo>
                    <a:pt x="11632156" y="281623"/>
                  </a:lnTo>
                  <a:lnTo>
                    <a:pt x="11635740" y="330453"/>
                  </a:lnTo>
                  <a:lnTo>
                    <a:pt x="11635740" y="1652269"/>
                  </a:lnTo>
                  <a:lnTo>
                    <a:pt x="11632156" y="1701100"/>
                  </a:lnTo>
                  <a:lnTo>
                    <a:pt x="11621748" y="1747707"/>
                  </a:lnTo>
                  <a:lnTo>
                    <a:pt x="11605025" y="1791578"/>
                  </a:lnTo>
                  <a:lnTo>
                    <a:pt x="11582500" y="1832203"/>
                  </a:lnTo>
                  <a:lnTo>
                    <a:pt x="11554683" y="1869069"/>
                  </a:lnTo>
                  <a:lnTo>
                    <a:pt x="11522085" y="1901667"/>
                  </a:lnTo>
                  <a:lnTo>
                    <a:pt x="11485219" y="1929484"/>
                  </a:lnTo>
                  <a:lnTo>
                    <a:pt x="11444594" y="1952009"/>
                  </a:lnTo>
                  <a:lnTo>
                    <a:pt x="11400723" y="1968732"/>
                  </a:lnTo>
                  <a:lnTo>
                    <a:pt x="11354116" y="1979140"/>
                  </a:lnTo>
                  <a:lnTo>
                    <a:pt x="11305286" y="1982724"/>
                  </a:lnTo>
                  <a:lnTo>
                    <a:pt x="330454" y="1982724"/>
                  </a:lnTo>
                  <a:lnTo>
                    <a:pt x="281623" y="1979140"/>
                  </a:lnTo>
                  <a:lnTo>
                    <a:pt x="235016" y="1968732"/>
                  </a:lnTo>
                  <a:lnTo>
                    <a:pt x="191145" y="1952009"/>
                  </a:lnTo>
                  <a:lnTo>
                    <a:pt x="150520" y="1929484"/>
                  </a:lnTo>
                  <a:lnTo>
                    <a:pt x="113654" y="1901667"/>
                  </a:lnTo>
                  <a:lnTo>
                    <a:pt x="81056" y="1869069"/>
                  </a:lnTo>
                  <a:lnTo>
                    <a:pt x="53239" y="1832203"/>
                  </a:lnTo>
                  <a:lnTo>
                    <a:pt x="30714" y="1791578"/>
                  </a:lnTo>
                  <a:lnTo>
                    <a:pt x="13991" y="1747707"/>
                  </a:lnTo>
                  <a:lnTo>
                    <a:pt x="3583" y="1701100"/>
                  </a:lnTo>
                  <a:lnTo>
                    <a:pt x="0" y="1652269"/>
                  </a:lnTo>
                  <a:lnTo>
                    <a:pt x="0" y="330453"/>
                  </a:lnTo>
                  <a:close/>
                </a:path>
              </a:pathLst>
            </a:custGeom>
            <a:ln w="2857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25139" y="2977895"/>
              <a:ext cx="4878705" cy="723900"/>
            </a:xfrm>
            <a:custGeom>
              <a:avLst/>
              <a:gdLst/>
              <a:ahLst/>
              <a:cxnLst/>
              <a:rect l="l" t="t" r="r" b="b"/>
              <a:pathLst>
                <a:path w="4878705" h="723900">
                  <a:moveTo>
                    <a:pt x="4757674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4757674" y="723900"/>
                  </a:lnTo>
                  <a:lnTo>
                    <a:pt x="4804654" y="714424"/>
                  </a:lnTo>
                  <a:lnTo>
                    <a:pt x="4843002" y="688578"/>
                  </a:lnTo>
                  <a:lnTo>
                    <a:pt x="4868848" y="650230"/>
                  </a:lnTo>
                  <a:lnTo>
                    <a:pt x="4878324" y="603250"/>
                  </a:lnTo>
                  <a:lnTo>
                    <a:pt x="4878324" y="120650"/>
                  </a:lnTo>
                  <a:lnTo>
                    <a:pt x="4868848" y="73669"/>
                  </a:lnTo>
                  <a:lnTo>
                    <a:pt x="4843002" y="35321"/>
                  </a:lnTo>
                  <a:lnTo>
                    <a:pt x="4804654" y="9475"/>
                  </a:lnTo>
                  <a:lnTo>
                    <a:pt x="47576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447734" y="5615749"/>
            <a:ext cx="11679555" cy="2684145"/>
            <a:chOff x="2447734" y="5615749"/>
            <a:chExt cx="11679555" cy="2684145"/>
          </a:xfrm>
        </p:grpSpPr>
        <p:sp>
          <p:nvSpPr>
            <p:cNvPr id="8" name="object 8"/>
            <p:cNvSpPr/>
            <p:nvPr/>
          </p:nvSpPr>
          <p:spPr>
            <a:xfrm>
              <a:off x="2462022" y="6153149"/>
              <a:ext cx="11650980" cy="2132330"/>
            </a:xfrm>
            <a:custGeom>
              <a:avLst/>
              <a:gdLst/>
              <a:ahLst/>
              <a:cxnLst/>
              <a:rect l="l" t="t" r="r" b="b"/>
              <a:pathLst>
                <a:path w="11650980" h="2132329">
                  <a:moveTo>
                    <a:pt x="0" y="355345"/>
                  </a:moveTo>
                  <a:lnTo>
                    <a:pt x="3244" y="307135"/>
                  </a:lnTo>
                  <a:lnTo>
                    <a:pt x="12695" y="260893"/>
                  </a:lnTo>
                  <a:lnTo>
                    <a:pt x="27930" y="217044"/>
                  </a:lnTo>
                  <a:lnTo>
                    <a:pt x="48523" y="176012"/>
                  </a:lnTo>
                  <a:lnTo>
                    <a:pt x="74052" y="138220"/>
                  </a:lnTo>
                  <a:lnTo>
                    <a:pt x="104092" y="104092"/>
                  </a:lnTo>
                  <a:lnTo>
                    <a:pt x="138220" y="74052"/>
                  </a:lnTo>
                  <a:lnTo>
                    <a:pt x="176012" y="48523"/>
                  </a:lnTo>
                  <a:lnTo>
                    <a:pt x="217044" y="27930"/>
                  </a:lnTo>
                  <a:lnTo>
                    <a:pt x="260893" y="12695"/>
                  </a:lnTo>
                  <a:lnTo>
                    <a:pt x="307135" y="3244"/>
                  </a:lnTo>
                  <a:lnTo>
                    <a:pt x="355345" y="0"/>
                  </a:lnTo>
                  <a:lnTo>
                    <a:pt x="11295634" y="0"/>
                  </a:lnTo>
                  <a:lnTo>
                    <a:pt x="11343844" y="3244"/>
                  </a:lnTo>
                  <a:lnTo>
                    <a:pt x="11390086" y="12695"/>
                  </a:lnTo>
                  <a:lnTo>
                    <a:pt x="11433935" y="27930"/>
                  </a:lnTo>
                  <a:lnTo>
                    <a:pt x="11474967" y="48523"/>
                  </a:lnTo>
                  <a:lnTo>
                    <a:pt x="11512759" y="74052"/>
                  </a:lnTo>
                  <a:lnTo>
                    <a:pt x="11546887" y="104092"/>
                  </a:lnTo>
                  <a:lnTo>
                    <a:pt x="11576927" y="138220"/>
                  </a:lnTo>
                  <a:lnTo>
                    <a:pt x="11602456" y="176012"/>
                  </a:lnTo>
                  <a:lnTo>
                    <a:pt x="11623049" y="217044"/>
                  </a:lnTo>
                  <a:lnTo>
                    <a:pt x="11638284" y="260893"/>
                  </a:lnTo>
                  <a:lnTo>
                    <a:pt x="11647735" y="307135"/>
                  </a:lnTo>
                  <a:lnTo>
                    <a:pt x="11650980" y="355345"/>
                  </a:lnTo>
                  <a:lnTo>
                    <a:pt x="11650980" y="1776717"/>
                  </a:lnTo>
                  <a:lnTo>
                    <a:pt x="11647735" y="1824938"/>
                  </a:lnTo>
                  <a:lnTo>
                    <a:pt x="11638284" y="1871188"/>
                  </a:lnTo>
                  <a:lnTo>
                    <a:pt x="11623049" y="1915041"/>
                  </a:lnTo>
                  <a:lnTo>
                    <a:pt x="11602456" y="1956076"/>
                  </a:lnTo>
                  <a:lnTo>
                    <a:pt x="11576927" y="1993869"/>
                  </a:lnTo>
                  <a:lnTo>
                    <a:pt x="11546887" y="2027996"/>
                  </a:lnTo>
                  <a:lnTo>
                    <a:pt x="11512759" y="2058034"/>
                  </a:lnTo>
                  <a:lnTo>
                    <a:pt x="11474967" y="2083560"/>
                  </a:lnTo>
                  <a:lnTo>
                    <a:pt x="11433935" y="2104151"/>
                  </a:lnTo>
                  <a:lnTo>
                    <a:pt x="11390086" y="2119382"/>
                  </a:lnTo>
                  <a:lnTo>
                    <a:pt x="11343844" y="2128832"/>
                  </a:lnTo>
                  <a:lnTo>
                    <a:pt x="11295634" y="2132076"/>
                  </a:lnTo>
                  <a:lnTo>
                    <a:pt x="355345" y="2132076"/>
                  </a:lnTo>
                  <a:lnTo>
                    <a:pt x="307135" y="2128832"/>
                  </a:lnTo>
                  <a:lnTo>
                    <a:pt x="260893" y="2119382"/>
                  </a:lnTo>
                  <a:lnTo>
                    <a:pt x="217044" y="2104151"/>
                  </a:lnTo>
                  <a:lnTo>
                    <a:pt x="176012" y="2083560"/>
                  </a:lnTo>
                  <a:lnTo>
                    <a:pt x="138220" y="2058034"/>
                  </a:lnTo>
                  <a:lnTo>
                    <a:pt x="104092" y="2027996"/>
                  </a:lnTo>
                  <a:lnTo>
                    <a:pt x="74052" y="1993869"/>
                  </a:lnTo>
                  <a:lnTo>
                    <a:pt x="48523" y="1956076"/>
                  </a:lnTo>
                  <a:lnTo>
                    <a:pt x="27930" y="1915041"/>
                  </a:lnTo>
                  <a:lnTo>
                    <a:pt x="12695" y="1871188"/>
                  </a:lnTo>
                  <a:lnTo>
                    <a:pt x="3244" y="1824938"/>
                  </a:lnTo>
                  <a:lnTo>
                    <a:pt x="0" y="1776717"/>
                  </a:lnTo>
                  <a:lnTo>
                    <a:pt x="0" y="355345"/>
                  </a:lnTo>
                  <a:close/>
                </a:path>
              </a:pathLst>
            </a:custGeom>
            <a:ln w="28575">
              <a:solidFill>
                <a:srgbClr val="0075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25140" y="5620511"/>
              <a:ext cx="3278504" cy="723900"/>
            </a:xfrm>
            <a:custGeom>
              <a:avLst/>
              <a:gdLst/>
              <a:ahLst/>
              <a:cxnLst/>
              <a:rect l="l" t="t" r="r" b="b"/>
              <a:pathLst>
                <a:path w="3278504" h="723900">
                  <a:moveTo>
                    <a:pt x="3157474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3157474" y="723900"/>
                  </a:lnTo>
                  <a:lnTo>
                    <a:pt x="3204454" y="714424"/>
                  </a:lnTo>
                  <a:lnTo>
                    <a:pt x="3242802" y="688578"/>
                  </a:lnTo>
                  <a:lnTo>
                    <a:pt x="3268648" y="650230"/>
                  </a:lnTo>
                  <a:lnTo>
                    <a:pt x="3278124" y="603250"/>
                  </a:lnTo>
                  <a:lnTo>
                    <a:pt x="3278124" y="120650"/>
                  </a:lnTo>
                  <a:lnTo>
                    <a:pt x="3268648" y="73669"/>
                  </a:lnTo>
                  <a:lnTo>
                    <a:pt x="3242802" y="35321"/>
                  </a:lnTo>
                  <a:lnTo>
                    <a:pt x="3204454" y="9475"/>
                  </a:lnTo>
                  <a:lnTo>
                    <a:pt x="315747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25140" y="5620511"/>
              <a:ext cx="3278504" cy="723900"/>
            </a:xfrm>
            <a:custGeom>
              <a:avLst/>
              <a:gdLst/>
              <a:ahLst/>
              <a:cxnLst/>
              <a:rect l="l" t="t" r="r" b="b"/>
              <a:pathLst>
                <a:path w="3278504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3157474" y="0"/>
                  </a:lnTo>
                  <a:lnTo>
                    <a:pt x="3204454" y="9475"/>
                  </a:lnTo>
                  <a:lnTo>
                    <a:pt x="3242802" y="35321"/>
                  </a:lnTo>
                  <a:lnTo>
                    <a:pt x="3268648" y="73669"/>
                  </a:lnTo>
                  <a:lnTo>
                    <a:pt x="3278124" y="120650"/>
                  </a:lnTo>
                  <a:lnTo>
                    <a:pt x="3278124" y="603250"/>
                  </a:lnTo>
                  <a:lnTo>
                    <a:pt x="3268648" y="650230"/>
                  </a:lnTo>
                  <a:lnTo>
                    <a:pt x="3242802" y="688578"/>
                  </a:lnTo>
                  <a:lnTo>
                    <a:pt x="3204454" y="714424"/>
                  </a:lnTo>
                  <a:lnTo>
                    <a:pt x="3157474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9525">
              <a:solidFill>
                <a:srgbClr val="0075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638425" y="3144138"/>
            <a:ext cx="10450830" cy="4813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642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Unified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Threat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Microsoft Sans Serif"/>
                <a:cs typeface="Microsoft Sans Serif"/>
              </a:rPr>
              <a:t>(UTM)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Combines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agent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platforms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3010"/>
              </a:lnSpc>
              <a:spcBef>
                <a:spcPts val="16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Example: Firewall,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anti-malware,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prevention,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spam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filtering,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content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filtering,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loss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prevention,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Microsoft Sans Serif"/>
                <a:cs typeface="Microsoft Sans Serif"/>
              </a:rPr>
              <a:t>VPN,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gateway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400">
              <a:latin typeface="Microsoft Sans Serif"/>
              <a:cs typeface="Microsoft Sans Serif"/>
            </a:endParaRPr>
          </a:p>
          <a:p>
            <a:pPr marL="666115">
              <a:lnSpc>
                <a:spcPct val="100000"/>
              </a:lnSpc>
            </a:pP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FFFFFF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endParaRPr sz="2200">
              <a:latin typeface="Microsoft Sans Serif"/>
              <a:cs typeface="Microsoft Sans Serif"/>
            </a:endParaRPr>
          </a:p>
          <a:p>
            <a:pPr marL="360680" indent="-343535">
              <a:lnSpc>
                <a:spcPct val="100000"/>
              </a:lnSpc>
              <a:spcBef>
                <a:spcPts val="2575"/>
              </a:spcBef>
              <a:buClr>
                <a:srgbClr val="000000"/>
              </a:buClr>
              <a:buFont typeface="Arial MT"/>
              <a:buChar char="•"/>
              <a:tabLst>
                <a:tab pos="360680" algn="l"/>
                <a:tab pos="361315" algn="l"/>
              </a:tabLst>
            </a:pP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Focuses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outgoing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endParaRPr sz="2200">
              <a:latin typeface="Microsoft Sans Serif"/>
              <a:cs typeface="Microsoft Sans Serif"/>
            </a:endParaRPr>
          </a:p>
          <a:p>
            <a:pPr marL="360680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60680" algn="l"/>
                <a:tab pos="361315" algn="l"/>
              </a:tabLst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Contains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content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block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lists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allow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lists</a:t>
            </a:r>
            <a:endParaRPr sz="2200">
              <a:latin typeface="Microsoft Sans Serif"/>
              <a:cs typeface="Microsoft Sans Serif"/>
            </a:endParaRPr>
          </a:p>
          <a:p>
            <a:pPr marL="360680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60680" algn="l"/>
                <a:tab pos="361315" algn="l"/>
              </a:tabLst>
            </a:pP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Has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time-based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restrictions</a:t>
            </a:r>
            <a:endParaRPr sz="2200">
              <a:latin typeface="Microsoft Sans Serif"/>
              <a:cs typeface="Microsoft Sans Serif"/>
            </a:endParaRPr>
          </a:p>
          <a:p>
            <a:pPr marL="360680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60680" algn="l"/>
                <a:tab pos="361315" algn="l"/>
              </a:tabLst>
            </a:pP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Gateway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3E3E3E"/>
                </a:solidFill>
                <a:latin typeface="Microsoft Sans Serif"/>
                <a:cs typeface="Microsoft Sans Serif"/>
              </a:rPr>
              <a:t>(SWG)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8798" y="1729892"/>
            <a:ext cx="1159700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7645" marR="5080" indent="-195580">
              <a:lnSpc>
                <a:spcPct val="114100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initially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stand-alone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applications,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its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functionality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quickly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incorporated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generation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7776" y="306451"/>
            <a:ext cx="71386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Host-Based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Intrusion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Detection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55" y="760476"/>
            <a:ext cx="97200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6647" y="1882292"/>
            <a:ext cx="109797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2540" marR="5080" indent="-3800475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Host-Based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Microsoft Sans Serif"/>
                <a:cs typeface="Microsoft Sans Serif"/>
              </a:rPr>
              <a:t>(HIDS)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network,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log,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endpoints.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0123" y="3513201"/>
            <a:ext cx="107924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latin typeface="Microsoft Sans Serif"/>
                <a:cs typeface="Microsoft Sans Serif"/>
              </a:rPr>
              <a:t>File</a:t>
            </a:r>
            <a:r>
              <a:rPr dirty="0" sz="2200" spc="30">
                <a:latin typeface="Microsoft Sans Serif"/>
                <a:cs typeface="Microsoft Sans Serif"/>
              </a:rPr>
              <a:t> </a:t>
            </a:r>
            <a:r>
              <a:rPr dirty="0" sz="2200" spc="70">
                <a:latin typeface="Microsoft Sans Serif"/>
                <a:cs typeface="Microsoft Sans Serif"/>
              </a:rPr>
              <a:t>Integrity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 spc="100">
                <a:latin typeface="Microsoft Sans Serif"/>
                <a:cs typeface="Microsoft Sans Serif"/>
              </a:rPr>
              <a:t>Monitoring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 spc="-50">
                <a:latin typeface="Microsoft Sans Serif"/>
                <a:cs typeface="Microsoft Sans Serif"/>
              </a:rPr>
              <a:t>(FIM)</a:t>
            </a:r>
            <a:r>
              <a:rPr dirty="0" sz="2200">
                <a:latin typeface="Microsoft Sans Serif"/>
                <a:cs typeface="Microsoft Sans Serif"/>
              </a:rPr>
              <a:t> is</a:t>
            </a:r>
            <a:r>
              <a:rPr dirty="0" sz="2200" spc="15">
                <a:latin typeface="Microsoft Sans Serif"/>
                <a:cs typeface="Microsoft Sans Serif"/>
              </a:rPr>
              <a:t> </a:t>
            </a:r>
            <a:r>
              <a:rPr dirty="0" sz="2200" spc="-5">
                <a:latin typeface="Microsoft Sans Serif"/>
                <a:cs typeface="Microsoft Sans Serif"/>
              </a:rPr>
              <a:t>a </a:t>
            </a:r>
            <a:r>
              <a:rPr dirty="0" sz="2200" spc="40">
                <a:latin typeface="Microsoft Sans Serif"/>
                <a:cs typeface="Microsoft Sans Serif"/>
              </a:rPr>
              <a:t>critical</a:t>
            </a:r>
            <a:r>
              <a:rPr dirty="0" sz="2200" spc="30">
                <a:latin typeface="Microsoft Sans Serif"/>
                <a:cs typeface="Microsoft Sans Serif"/>
              </a:rPr>
              <a:t> </a:t>
            </a:r>
            <a:r>
              <a:rPr dirty="0" sz="2200" spc="80">
                <a:latin typeface="Microsoft Sans Serif"/>
                <a:cs typeface="Microsoft Sans Serif"/>
              </a:rPr>
              <a:t>feature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114">
                <a:latin typeface="Microsoft Sans Serif"/>
                <a:cs typeface="Microsoft Sans Serif"/>
              </a:rPr>
              <a:t>of</a:t>
            </a:r>
            <a:r>
              <a:rPr dirty="0" sz="2200" spc="5">
                <a:latin typeface="Microsoft Sans Serif"/>
                <a:cs typeface="Microsoft Sans Serif"/>
              </a:rPr>
              <a:t> </a:t>
            </a:r>
            <a:r>
              <a:rPr dirty="0" sz="2200" spc="-55">
                <a:latin typeface="Microsoft Sans Serif"/>
                <a:cs typeface="Microsoft Sans Serif"/>
              </a:rPr>
              <a:t>HIDS.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80">
                <a:latin typeface="Microsoft Sans Serif"/>
                <a:cs typeface="Microsoft Sans Serif"/>
              </a:rPr>
              <a:t>It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105">
                <a:latin typeface="Microsoft Sans Serif"/>
                <a:cs typeface="Microsoft Sans Serif"/>
              </a:rPr>
              <a:t>performs</a:t>
            </a:r>
            <a:r>
              <a:rPr dirty="0" sz="2200" spc="10">
                <a:latin typeface="Microsoft Sans Serif"/>
                <a:cs typeface="Microsoft Sans Serif"/>
              </a:rPr>
              <a:t> </a:t>
            </a:r>
            <a:r>
              <a:rPr dirty="0" sz="2200" spc="95">
                <a:latin typeface="Microsoft Sans Serif"/>
                <a:cs typeface="Microsoft Sans Serif"/>
              </a:rPr>
              <a:t>the</a:t>
            </a:r>
            <a:r>
              <a:rPr dirty="0" sz="2200">
                <a:latin typeface="Microsoft Sans Serif"/>
                <a:cs typeface="Microsoft Sans Serif"/>
              </a:rPr>
              <a:t> </a:t>
            </a:r>
            <a:r>
              <a:rPr dirty="0" sz="2200" spc="65">
                <a:latin typeface="Microsoft Sans Serif"/>
                <a:cs typeface="Microsoft Sans Serif"/>
              </a:rPr>
              <a:t>following: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3407" y="7709916"/>
            <a:ext cx="10820400" cy="673735"/>
          </a:xfrm>
          <a:custGeom>
            <a:avLst/>
            <a:gdLst/>
            <a:ahLst/>
            <a:cxnLst/>
            <a:rect l="l" t="t" r="r" b="b"/>
            <a:pathLst>
              <a:path w="10820400" h="673734">
                <a:moveTo>
                  <a:pt x="10708132" y="0"/>
                </a:moveTo>
                <a:lnTo>
                  <a:pt x="112268" y="0"/>
                </a:lnTo>
                <a:lnTo>
                  <a:pt x="68580" y="8826"/>
                </a:lnTo>
                <a:lnTo>
                  <a:pt x="32893" y="32892"/>
                </a:lnTo>
                <a:lnTo>
                  <a:pt x="8826" y="68579"/>
                </a:lnTo>
                <a:lnTo>
                  <a:pt x="0" y="112267"/>
                </a:lnTo>
                <a:lnTo>
                  <a:pt x="0" y="561327"/>
                </a:lnTo>
                <a:lnTo>
                  <a:pt x="8826" y="605033"/>
                </a:lnTo>
                <a:lnTo>
                  <a:pt x="32893" y="640722"/>
                </a:lnTo>
                <a:lnTo>
                  <a:pt x="68580" y="664784"/>
                </a:lnTo>
                <a:lnTo>
                  <a:pt x="112268" y="673607"/>
                </a:lnTo>
                <a:lnTo>
                  <a:pt x="10708132" y="673607"/>
                </a:lnTo>
                <a:lnTo>
                  <a:pt x="10751820" y="664784"/>
                </a:lnTo>
                <a:lnTo>
                  <a:pt x="10787507" y="640722"/>
                </a:lnTo>
                <a:lnTo>
                  <a:pt x="10811573" y="605033"/>
                </a:lnTo>
                <a:lnTo>
                  <a:pt x="10820400" y="561327"/>
                </a:lnTo>
                <a:lnTo>
                  <a:pt x="10820400" y="112267"/>
                </a:lnTo>
                <a:lnTo>
                  <a:pt x="10811573" y="68579"/>
                </a:lnTo>
                <a:lnTo>
                  <a:pt x="10787506" y="32892"/>
                </a:lnTo>
                <a:lnTo>
                  <a:pt x="10751819" y="8826"/>
                </a:lnTo>
                <a:lnTo>
                  <a:pt x="10708132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08882" y="7834985"/>
            <a:ext cx="8568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Tripwire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95">
                <a:solidFill>
                  <a:srgbClr val="FFFFFF"/>
                </a:solidFill>
                <a:latin typeface="Microsoft Sans Serif"/>
                <a:cs typeface="Microsoft Sans Serif"/>
              </a:rPr>
              <a:t>OSSEC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examples</a:t>
            </a:r>
            <a:r>
              <a:rPr dirty="0" sz="24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multi-platform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tool.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78479" y="5610097"/>
            <a:ext cx="10448290" cy="626110"/>
            <a:chOff x="3078479" y="5610097"/>
            <a:chExt cx="10448290" cy="626110"/>
          </a:xfrm>
        </p:grpSpPr>
        <p:sp>
          <p:nvSpPr>
            <p:cNvPr id="9" name="object 9"/>
            <p:cNvSpPr/>
            <p:nvPr/>
          </p:nvSpPr>
          <p:spPr>
            <a:xfrm>
              <a:off x="3268217" y="5622797"/>
              <a:ext cx="10246360" cy="600710"/>
            </a:xfrm>
            <a:custGeom>
              <a:avLst/>
              <a:gdLst/>
              <a:ahLst/>
              <a:cxnLst/>
              <a:rect l="l" t="t" r="r" b="b"/>
              <a:pathLst>
                <a:path w="10246360" h="600710">
                  <a:moveTo>
                    <a:pt x="10145776" y="0"/>
                  </a:moveTo>
                  <a:lnTo>
                    <a:pt x="100076" y="0"/>
                  </a:lnTo>
                  <a:lnTo>
                    <a:pt x="61132" y="7868"/>
                  </a:lnTo>
                  <a:lnTo>
                    <a:pt x="29321" y="29321"/>
                  </a:lnTo>
                  <a:lnTo>
                    <a:pt x="7868" y="61132"/>
                  </a:lnTo>
                  <a:lnTo>
                    <a:pt x="0" y="100075"/>
                  </a:lnTo>
                  <a:lnTo>
                    <a:pt x="0" y="500379"/>
                  </a:lnTo>
                  <a:lnTo>
                    <a:pt x="7868" y="539323"/>
                  </a:lnTo>
                  <a:lnTo>
                    <a:pt x="29321" y="571134"/>
                  </a:lnTo>
                  <a:lnTo>
                    <a:pt x="61132" y="592587"/>
                  </a:lnTo>
                  <a:lnTo>
                    <a:pt x="100076" y="600456"/>
                  </a:lnTo>
                  <a:lnTo>
                    <a:pt x="10145776" y="600456"/>
                  </a:lnTo>
                  <a:lnTo>
                    <a:pt x="10184719" y="592587"/>
                  </a:lnTo>
                  <a:lnTo>
                    <a:pt x="10216530" y="571134"/>
                  </a:lnTo>
                  <a:lnTo>
                    <a:pt x="10237983" y="539323"/>
                  </a:lnTo>
                  <a:lnTo>
                    <a:pt x="10245852" y="500379"/>
                  </a:lnTo>
                  <a:lnTo>
                    <a:pt x="10245852" y="100075"/>
                  </a:lnTo>
                  <a:lnTo>
                    <a:pt x="10237983" y="61132"/>
                  </a:lnTo>
                  <a:lnTo>
                    <a:pt x="10216530" y="29321"/>
                  </a:lnTo>
                  <a:lnTo>
                    <a:pt x="10184719" y="7868"/>
                  </a:lnTo>
                  <a:lnTo>
                    <a:pt x="1014577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68217" y="5622797"/>
              <a:ext cx="10246360" cy="600710"/>
            </a:xfrm>
            <a:custGeom>
              <a:avLst/>
              <a:gdLst/>
              <a:ahLst/>
              <a:cxnLst/>
              <a:rect l="l" t="t" r="r" b="b"/>
              <a:pathLst>
                <a:path w="10246360" h="600710">
                  <a:moveTo>
                    <a:pt x="0" y="100075"/>
                  </a:moveTo>
                  <a:lnTo>
                    <a:pt x="7868" y="61132"/>
                  </a:lnTo>
                  <a:lnTo>
                    <a:pt x="29321" y="29321"/>
                  </a:lnTo>
                  <a:lnTo>
                    <a:pt x="61132" y="7868"/>
                  </a:lnTo>
                  <a:lnTo>
                    <a:pt x="100076" y="0"/>
                  </a:lnTo>
                  <a:lnTo>
                    <a:pt x="10145776" y="0"/>
                  </a:lnTo>
                  <a:lnTo>
                    <a:pt x="10184719" y="7868"/>
                  </a:lnTo>
                  <a:lnTo>
                    <a:pt x="10216530" y="29321"/>
                  </a:lnTo>
                  <a:lnTo>
                    <a:pt x="10237983" y="61132"/>
                  </a:lnTo>
                  <a:lnTo>
                    <a:pt x="10245852" y="100075"/>
                  </a:lnTo>
                  <a:lnTo>
                    <a:pt x="10245852" y="500379"/>
                  </a:lnTo>
                  <a:lnTo>
                    <a:pt x="10237983" y="539323"/>
                  </a:lnTo>
                  <a:lnTo>
                    <a:pt x="10216530" y="571134"/>
                  </a:lnTo>
                  <a:lnTo>
                    <a:pt x="10184719" y="592587"/>
                  </a:lnTo>
                  <a:lnTo>
                    <a:pt x="10145776" y="600456"/>
                  </a:lnTo>
                  <a:lnTo>
                    <a:pt x="100076" y="600456"/>
                  </a:lnTo>
                  <a:lnTo>
                    <a:pt x="61132" y="592587"/>
                  </a:lnTo>
                  <a:lnTo>
                    <a:pt x="29321" y="571134"/>
                  </a:lnTo>
                  <a:lnTo>
                    <a:pt x="7868" y="539323"/>
                  </a:lnTo>
                  <a:lnTo>
                    <a:pt x="0" y="500379"/>
                  </a:lnTo>
                  <a:lnTo>
                    <a:pt x="0" y="100075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78479" y="5705855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189737" y="0"/>
                  </a:moveTo>
                  <a:lnTo>
                    <a:pt x="139303" y="6778"/>
                  </a:lnTo>
                  <a:lnTo>
                    <a:pt x="93979" y="25908"/>
                  </a:lnTo>
                  <a:lnTo>
                    <a:pt x="55578" y="55578"/>
                  </a:lnTo>
                  <a:lnTo>
                    <a:pt x="25907" y="93980"/>
                  </a:lnTo>
                  <a:lnTo>
                    <a:pt x="6778" y="139303"/>
                  </a:lnTo>
                  <a:lnTo>
                    <a:pt x="0" y="189738"/>
                  </a:lnTo>
                  <a:lnTo>
                    <a:pt x="6778" y="240172"/>
                  </a:lnTo>
                  <a:lnTo>
                    <a:pt x="25907" y="285496"/>
                  </a:lnTo>
                  <a:lnTo>
                    <a:pt x="55578" y="323897"/>
                  </a:lnTo>
                  <a:lnTo>
                    <a:pt x="93979" y="353568"/>
                  </a:lnTo>
                  <a:lnTo>
                    <a:pt x="139303" y="372697"/>
                  </a:lnTo>
                  <a:lnTo>
                    <a:pt x="189737" y="379476"/>
                  </a:lnTo>
                  <a:lnTo>
                    <a:pt x="240172" y="372697"/>
                  </a:lnTo>
                  <a:lnTo>
                    <a:pt x="285495" y="353568"/>
                  </a:lnTo>
                  <a:lnTo>
                    <a:pt x="323897" y="323897"/>
                  </a:lnTo>
                  <a:lnTo>
                    <a:pt x="353567" y="285496"/>
                  </a:lnTo>
                  <a:lnTo>
                    <a:pt x="372697" y="240172"/>
                  </a:lnTo>
                  <a:lnTo>
                    <a:pt x="379475" y="189738"/>
                  </a:lnTo>
                  <a:lnTo>
                    <a:pt x="372697" y="139303"/>
                  </a:lnTo>
                  <a:lnTo>
                    <a:pt x="353568" y="93980"/>
                  </a:lnTo>
                  <a:lnTo>
                    <a:pt x="323897" y="55578"/>
                  </a:lnTo>
                  <a:lnTo>
                    <a:pt x="285495" y="25908"/>
                  </a:lnTo>
                  <a:lnTo>
                    <a:pt x="240172" y="677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078479" y="4669790"/>
            <a:ext cx="10448290" cy="624840"/>
            <a:chOff x="3078479" y="4669790"/>
            <a:chExt cx="10448290" cy="624840"/>
          </a:xfrm>
        </p:grpSpPr>
        <p:sp>
          <p:nvSpPr>
            <p:cNvPr id="13" name="object 13"/>
            <p:cNvSpPr/>
            <p:nvPr/>
          </p:nvSpPr>
          <p:spPr>
            <a:xfrm>
              <a:off x="3268217" y="4682490"/>
              <a:ext cx="10246360" cy="599440"/>
            </a:xfrm>
            <a:custGeom>
              <a:avLst/>
              <a:gdLst/>
              <a:ahLst/>
              <a:cxnLst/>
              <a:rect l="l" t="t" r="r" b="b"/>
              <a:pathLst>
                <a:path w="10246360" h="599439">
                  <a:moveTo>
                    <a:pt x="10146030" y="0"/>
                  </a:moveTo>
                  <a:lnTo>
                    <a:pt x="99822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2" y="598932"/>
                  </a:lnTo>
                  <a:lnTo>
                    <a:pt x="10146030" y="598932"/>
                  </a:lnTo>
                  <a:lnTo>
                    <a:pt x="10184880" y="591085"/>
                  </a:lnTo>
                  <a:lnTo>
                    <a:pt x="10216610" y="569690"/>
                  </a:lnTo>
                  <a:lnTo>
                    <a:pt x="10238005" y="537960"/>
                  </a:lnTo>
                  <a:lnTo>
                    <a:pt x="10245852" y="499110"/>
                  </a:lnTo>
                  <a:lnTo>
                    <a:pt x="10245852" y="99822"/>
                  </a:lnTo>
                  <a:lnTo>
                    <a:pt x="10238005" y="60971"/>
                  </a:lnTo>
                  <a:lnTo>
                    <a:pt x="10216610" y="29241"/>
                  </a:lnTo>
                  <a:lnTo>
                    <a:pt x="10184880" y="7846"/>
                  </a:lnTo>
                  <a:lnTo>
                    <a:pt x="101460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68217" y="4682490"/>
              <a:ext cx="10246360" cy="599440"/>
            </a:xfrm>
            <a:custGeom>
              <a:avLst/>
              <a:gdLst/>
              <a:ahLst/>
              <a:cxnLst/>
              <a:rect l="l" t="t" r="r" b="b"/>
              <a:pathLst>
                <a:path w="10246360" h="599439">
                  <a:moveTo>
                    <a:pt x="0" y="99822"/>
                  </a:moveTo>
                  <a:lnTo>
                    <a:pt x="7846" y="60971"/>
                  </a:lnTo>
                  <a:lnTo>
                    <a:pt x="29241" y="29241"/>
                  </a:lnTo>
                  <a:lnTo>
                    <a:pt x="60971" y="7846"/>
                  </a:lnTo>
                  <a:lnTo>
                    <a:pt x="99822" y="0"/>
                  </a:lnTo>
                  <a:lnTo>
                    <a:pt x="10146030" y="0"/>
                  </a:lnTo>
                  <a:lnTo>
                    <a:pt x="10184880" y="7846"/>
                  </a:lnTo>
                  <a:lnTo>
                    <a:pt x="10216610" y="29241"/>
                  </a:lnTo>
                  <a:lnTo>
                    <a:pt x="10238005" y="60971"/>
                  </a:lnTo>
                  <a:lnTo>
                    <a:pt x="10245852" y="99822"/>
                  </a:lnTo>
                  <a:lnTo>
                    <a:pt x="10245852" y="499110"/>
                  </a:lnTo>
                  <a:lnTo>
                    <a:pt x="10238005" y="537960"/>
                  </a:lnTo>
                  <a:lnTo>
                    <a:pt x="10216610" y="569690"/>
                  </a:lnTo>
                  <a:lnTo>
                    <a:pt x="10184880" y="591085"/>
                  </a:lnTo>
                  <a:lnTo>
                    <a:pt x="10146030" y="598932"/>
                  </a:lnTo>
                  <a:lnTo>
                    <a:pt x="99822" y="598932"/>
                  </a:lnTo>
                  <a:lnTo>
                    <a:pt x="60971" y="591085"/>
                  </a:lnTo>
                  <a:lnTo>
                    <a:pt x="29241" y="569690"/>
                  </a:lnTo>
                  <a:lnTo>
                    <a:pt x="7846" y="537960"/>
                  </a:lnTo>
                  <a:lnTo>
                    <a:pt x="0" y="499110"/>
                  </a:lnTo>
                  <a:lnTo>
                    <a:pt x="0" y="99822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78479" y="4791456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189737" y="0"/>
                  </a:moveTo>
                  <a:lnTo>
                    <a:pt x="139303" y="6778"/>
                  </a:lnTo>
                  <a:lnTo>
                    <a:pt x="93979" y="25908"/>
                  </a:lnTo>
                  <a:lnTo>
                    <a:pt x="55578" y="55578"/>
                  </a:lnTo>
                  <a:lnTo>
                    <a:pt x="25907" y="93980"/>
                  </a:lnTo>
                  <a:lnTo>
                    <a:pt x="6778" y="139303"/>
                  </a:lnTo>
                  <a:lnTo>
                    <a:pt x="0" y="189738"/>
                  </a:lnTo>
                  <a:lnTo>
                    <a:pt x="6778" y="240172"/>
                  </a:lnTo>
                  <a:lnTo>
                    <a:pt x="25907" y="285496"/>
                  </a:lnTo>
                  <a:lnTo>
                    <a:pt x="55578" y="323897"/>
                  </a:lnTo>
                  <a:lnTo>
                    <a:pt x="93979" y="353568"/>
                  </a:lnTo>
                  <a:lnTo>
                    <a:pt x="139303" y="372697"/>
                  </a:lnTo>
                  <a:lnTo>
                    <a:pt x="189737" y="379476"/>
                  </a:lnTo>
                  <a:lnTo>
                    <a:pt x="240172" y="372697"/>
                  </a:lnTo>
                  <a:lnTo>
                    <a:pt x="285495" y="353568"/>
                  </a:lnTo>
                  <a:lnTo>
                    <a:pt x="323897" y="323897"/>
                  </a:lnTo>
                  <a:lnTo>
                    <a:pt x="353567" y="285496"/>
                  </a:lnTo>
                  <a:lnTo>
                    <a:pt x="372697" y="240172"/>
                  </a:lnTo>
                  <a:lnTo>
                    <a:pt x="379475" y="189738"/>
                  </a:lnTo>
                  <a:lnTo>
                    <a:pt x="372697" y="139303"/>
                  </a:lnTo>
                  <a:lnTo>
                    <a:pt x="353568" y="93980"/>
                  </a:lnTo>
                  <a:lnTo>
                    <a:pt x="323897" y="55578"/>
                  </a:lnTo>
                  <a:lnTo>
                    <a:pt x="285495" y="25908"/>
                  </a:lnTo>
                  <a:lnTo>
                    <a:pt x="240172" y="677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252470" y="6551930"/>
            <a:ext cx="10271760" cy="624840"/>
            <a:chOff x="3252470" y="6551930"/>
            <a:chExt cx="10271760" cy="624840"/>
          </a:xfrm>
        </p:grpSpPr>
        <p:sp>
          <p:nvSpPr>
            <p:cNvPr id="17" name="object 17"/>
            <p:cNvSpPr/>
            <p:nvPr/>
          </p:nvSpPr>
          <p:spPr>
            <a:xfrm>
              <a:off x="3265170" y="6564630"/>
              <a:ext cx="10246360" cy="599440"/>
            </a:xfrm>
            <a:custGeom>
              <a:avLst/>
              <a:gdLst/>
              <a:ahLst/>
              <a:cxnLst/>
              <a:rect l="l" t="t" r="r" b="b"/>
              <a:pathLst>
                <a:path w="10246360" h="599440">
                  <a:moveTo>
                    <a:pt x="10146030" y="0"/>
                  </a:moveTo>
                  <a:lnTo>
                    <a:pt x="99821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1" y="598932"/>
                  </a:lnTo>
                  <a:lnTo>
                    <a:pt x="10146030" y="598932"/>
                  </a:lnTo>
                  <a:lnTo>
                    <a:pt x="10184880" y="591085"/>
                  </a:lnTo>
                  <a:lnTo>
                    <a:pt x="10216610" y="569690"/>
                  </a:lnTo>
                  <a:lnTo>
                    <a:pt x="10238005" y="537960"/>
                  </a:lnTo>
                  <a:lnTo>
                    <a:pt x="10245851" y="499110"/>
                  </a:lnTo>
                  <a:lnTo>
                    <a:pt x="10245851" y="99822"/>
                  </a:lnTo>
                  <a:lnTo>
                    <a:pt x="10238005" y="60971"/>
                  </a:lnTo>
                  <a:lnTo>
                    <a:pt x="10216610" y="29241"/>
                  </a:lnTo>
                  <a:lnTo>
                    <a:pt x="10184880" y="7846"/>
                  </a:lnTo>
                  <a:lnTo>
                    <a:pt x="101460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65170" y="6564630"/>
              <a:ext cx="10246360" cy="599440"/>
            </a:xfrm>
            <a:custGeom>
              <a:avLst/>
              <a:gdLst/>
              <a:ahLst/>
              <a:cxnLst/>
              <a:rect l="l" t="t" r="r" b="b"/>
              <a:pathLst>
                <a:path w="10246360" h="599440">
                  <a:moveTo>
                    <a:pt x="0" y="99822"/>
                  </a:moveTo>
                  <a:lnTo>
                    <a:pt x="7846" y="60971"/>
                  </a:lnTo>
                  <a:lnTo>
                    <a:pt x="29241" y="29241"/>
                  </a:lnTo>
                  <a:lnTo>
                    <a:pt x="60971" y="7846"/>
                  </a:lnTo>
                  <a:lnTo>
                    <a:pt x="99821" y="0"/>
                  </a:lnTo>
                  <a:lnTo>
                    <a:pt x="10146030" y="0"/>
                  </a:lnTo>
                  <a:lnTo>
                    <a:pt x="10184880" y="7846"/>
                  </a:lnTo>
                  <a:lnTo>
                    <a:pt x="10216610" y="29241"/>
                  </a:lnTo>
                  <a:lnTo>
                    <a:pt x="10238005" y="60971"/>
                  </a:lnTo>
                  <a:lnTo>
                    <a:pt x="10245851" y="99822"/>
                  </a:lnTo>
                  <a:lnTo>
                    <a:pt x="10245851" y="499110"/>
                  </a:lnTo>
                  <a:lnTo>
                    <a:pt x="10238005" y="537960"/>
                  </a:lnTo>
                  <a:lnTo>
                    <a:pt x="10216610" y="569690"/>
                  </a:lnTo>
                  <a:lnTo>
                    <a:pt x="10184880" y="591085"/>
                  </a:lnTo>
                  <a:lnTo>
                    <a:pt x="10146030" y="598932"/>
                  </a:lnTo>
                  <a:lnTo>
                    <a:pt x="99821" y="598932"/>
                  </a:lnTo>
                  <a:lnTo>
                    <a:pt x="60971" y="591085"/>
                  </a:lnTo>
                  <a:lnTo>
                    <a:pt x="29241" y="569690"/>
                  </a:lnTo>
                  <a:lnTo>
                    <a:pt x="7846" y="537960"/>
                  </a:lnTo>
                  <a:lnTo>
                    <a:pt x="0" y="499110"/>
                  </a:lnTo>
                  <a:lnTo>
                    <a:pt x="0" y="99822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534536" y="4783023"/>
            <a:ext cx="9796780" cy="2233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Verifies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integrity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cryptographic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hash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signature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Microsoft Sans Serif"/>
              <a:cs typeface="Microsoft Sans Serif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Compares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hashes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manually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verifies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signature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publisher’s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Verifies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Checker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75432" y="6662928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29" h="379729">
                <a:moveTo>
                  <a:pt x="189738" y="0"/>
                </a:moveTo>
                <a:lnTo>
                  <a:pt x="139303" y="6778"/>
                </a:lnTo>
                <a:lnTo>
                  <a:pt x="93980" y="25908"/>
                </a:lnTo>
                <a:lnTo>
                  <a:pt x="55578" y="55578"/>
                </a:lnTo>
                <a:lnTo>
                  <a:pt x="25907" y="93980"/>
                </a:lnTo>
                <a:lnTo>
                  <a:pt x="6778" y="139303"/>
                </a:lnTo>
                <a:lnTo>
                  <a:pt x="0" y="189738"/>
                </a:lnTo>
                <a:lnTo>
                  <a:pt x="6778" y="240172"/>
                </a:lnTo>
                <a:lnTo>
                  <a:pt x="25908" y="285496"/>
                </a:lnTo>
                <a:lnTo>
                  <a:pt x="55578" y="323897"/>
                </a:lnTo>
                <a:lnTo>
                  <a:pt x="93980" y="353568"/>
                </a:lnTo>
                <a:lnTo>
                  <a:pt x="139303" y="372697"/>
                </a:lnTo>
                <a:lnTo>
                  <a:pt x="189738" y="379476"/>
                </a:lnTo>
                <a:lnTo>
                  <a:pt x="240172" y="372697"/>
                </a:lnTo>
                <a:lnTo>
                  <a:pt x="285495" y="353568"/>
                </a:lnTo>
                <a:lnTo>
                  <a:pt x="323897" y="323897"/>
                </a:lnTo>
                <a:lnTo>
                  <a:pt x="353568" y="285496"/>
                </a:lnTo>
                <a:lnTo>
                  <a:pt x="372697" y="240172"/>
                </a:lnTo>
                <a:lnTo>
                  <a:pt x="379476" y="189738"/>
                </a:lnTo>
                <a:lnTo>
                  <a:pt x="372697" y="139303"/>
                </a:lnTo>
                <a:lnTo>
                  <a:pt x="353568" y="93980"/>
                </a:lnTo>
                <a:lnTo>
                  <a:pt x="323897" y="55578"/>
                </a:lnTo>
                <a:lnTo>
                  <a:pt x="285496" y="25907"/>
                </a:lnTo>
                <a:lnTo>
                  <a:pt x="240172" y="6778"/>
                </a:lnTo>
                <a:lnTo>
                  <a:pt x="18973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7267" y="306451"/>
            <a:ext cx="45999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Web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1826" y="1882292"/>
            <a:ext cx="1190815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Web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Firewall </a:t>
            </a:r>
            <a:r>
              <a:rPr dirty="0" sz="2200" spc="-105">
                <a:solidFill>
                  <a:srgbClr val="3E3E3E"/>
                </a:solidFill>
                <a:latin typeface="Microsoft Sans Serif"/>
                <a:cs typeface="Microsoft Sans Serif"/>
              </a:rPr>
              <a:t>(WAF)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specifically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designed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safeguard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running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backend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databases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against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injection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Denial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Microsoft Sans Serif"/>
                <a:cs typeface="Microsoft Sans Serif"/>
              </a:rPr>
              <a:t>(DoS)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attacks.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They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can: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4420" y="760476"/>
            <a:ext cx="651662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8980" y="3514344"/>
            <a:ext cx="7498080" cy="47792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981454" y="4224782"/>
            <a:ext cx="4797425" cy="1115695"/>
            <a:chOff x="1981454" y="4224782"/>
            <a:chExt cx="4797425" cy="1115695"/>
          </a:xfrm>
        </p:grpSpPr>
        <p:sp>
          <p:nvSpPr>
            <p:cNvPr id="7" name="object 7"/>
            <p:cNvSpPr/>
            <p:nvPr/>
          </p:nvSpPr>
          <p:spPr>
            <a:xfrm>
              <a:off x="2254758" y="4498086"/>
              <a:ext cx="4509770" cy="828040"/>
            </a:xfrm>
            <a:custGeom>
              <a:avLst/>
              <a:gdLst/>
              <a:ahLst/>
              <a:cxnLst/>
              <a:rect l="l" t="t" r="r" b="b"/>
              <a:pathLst>
                <a:path w="4509770" h="828039">
                  <a:moveTo>
                    <a:pt x="4371594" y="0"/>
                  </a:moveTo>
                  <a:lnTo>
                    <a:pt x="137922" y="0"/>
                  </a:lnTo>
                  <a:lnTo>
                    <a:pt x="94317" y="7028"/>
                  </a:lnTo>
                  <a:lnTo>
                    <a:pt x="56455" y="26602"/>
                  </a:lnTo>
                  <a:lnTo>
                    <a:pt x="26602" y="56455"/>
                  </a:lnTo>
                  <a:lnTo>
                    <a:pt x="7028" y="94317"/>
                  </a:lnTo>
                  <a:lnTo>
                    <a:pt x="0" y="137922"/>
                  </a:lnTo>
                  <a:lnTo>
                    <a:pt x="0" y="689610"/>
                  </a:lnTo>
                  <a:lnTo>
                    <a:pt x="7028" y="733214"/>
                  </a:lnTo>
                  <a:lnTo>
                    <a:pt x="26602" y="771076"/>
                  </a:lnTo>
                  <a:lnTo>
                    <a:pt x="56455" y="800929"/>
                  </a:lnTo>
                  <a:lnTo>
                    <a:pt x="94317" y="820503"/>
                  </a:lnTo>
                  <a:lnTo>
                    <a:pt x="137922" y="827531"/>
                  </a:lnTo>
                  <a:lnTo>
                    <a:pt x="4371594" y="827531"/>
                  </a:lnTo>
                  <a:lnTo>
                    <a:pt x="4415198" y="820503"/>
                  </a:lnTo>
                  <a:lnTo>
                    <a:pt x="4453060" y="800929"/>
                  </a:lnTo>
                  <a:lnTo>
                    <a:pt x="4482913" y="771076"/>
                  </a:lnTo>
                  <a:lnTo>
                    <a:pt x="4502487" y="733214"/>
                  </a:lnTo>
                  <a:lnTo>
                    <a:pt x="4509516" y="689610"/>
                  </a:lnTo>
                  <a:lnTo>
                    <a:pt x="4509516" y="137922"/>
                  </a:lnTo>
                  <a:lnTo>
                    <a:pt x="4502487" y="94317"/>
                  </a:lnTo>
                  <a:lnTo>
                    <a:pt x="4482913" y="56455"/>
                  </a:lnTo>
                  <a:lnTo>
                    <a:pt x="4453060" y="26602"/>
                  </a:lnTo>
                  <a:lnTo>
                    <a:pt x="4415198" y="7028"/>
                  </a:lnTo>
                  <a:lnTo>
                    <a:pt x="4371594" y="0"/>
                  </a:lnTo>
                  <a:close/>
                </a:path>
              </a:pathLst>
            </a:custGeom>
            <a:solidFill>
              <a:srgbClr val="F3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54758" y="4498086"/>
              <a:ext cx="4509770" cy="828040"/>
            </a:xfrm>
            <a:custGeom>
              <a:avLst/>
              <a:gdLst/>
              <a:ahLst/>
              <a:cxnLst/>
              <a:rect l="l" t="t" r="r" b="b"/>
              <a:pathLst>
                <a:path w="4509770" h="828039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4371594" y="0"/>
                  </a:lnTo>
                  <a:lnTo>
                    <a:pt x="4415198" y="7028"/>
                  </a:lnTo>
                  <a:lnTo>
                    <a:pt x="4453060" y="26602"/>
                  </a:lnTo>
                  <a:lnTo>
                    <a:pt x="4482913" y="56455"/>
                  </a:lnTo>
                  <a:lnTo>
                    <a:pt x="4502487" y="94317"/>
                  </a:lnTo>
                  <a:lnTo>
                    <a:pt x="4509516" y="137922"/>
                  </a:lnTo>
                  <a:lnTo>
                    <a:pt x="4509516" y="689610"/>
                  </a:lnTo>
                  <a:lnTo>
                    <a:pt x="4502487" y="733214"/>
                  </a:lnTo>
                  <a:lnTo>
                    <a:pt x="4482913" y="771076"/>
                  </a:lnTo>
                  <a:lnTo>
                    <a:pt x="4453060" y="800929"/>
                  </a:lnTo>
                  <a:lnTo>
                    <a:pt x="4415198" y="820503"/>
                  </a:lnTo>
                  <a:lnTo>
                    <a:pt x="4371594" y="827531"/>
                  </a:lnTo>
                  <a:lnTo>
                    <a:pt x="137922" y="827531"/>
                  </a:lnTo>
                  <a:lnTo>
                    <a:pt x="94317" y="820503"/>
                  </a:lnTo>
                  <a:lnTo>
                    <a:pt x="56455" y="800929"/>
                  </a:lnTo>
                  <a:lnTo>
                    <a:pt x="26602" y="771076"/>
                  </a:lnTo>
                  <a:lnTo>
                    <a:pt x="7028" y="733214"/>
                  </a:lnTo>
                  <a:lnTo>
                    <a:pt x="0" y="689610"/>
                  </a:lnTo>
                  <a:lnTo>
                    <a:pt x="0" y="137922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94154" y="4237482"/>
              <a:ext cx="520065" cy="521334"/>
            </a:xfrm>
            <a:custGeom>
              <a:avLst/>
              <a:gdLst/>
              <a:ahLst/>
              <a:cxnLst/>
              <a:rect l="l" t="t" r="r" b="b"/>
              <a:pathLst>
                <a:path w="520064" h="521335">
                  <a:moveTo>
                    <a:pt x="259841" y="0"/>
                  </a:moveTo>
                  <a:lnTo>
                    <a:pt x="213134" y="4199"/>
                  </a:lnTo>
                  <a:lnTo>
                    <a:pt x="169173" y="16308"/>
                  </a:lnTo>
                  <a:lnTo>
                    <a:pt x="128693" y="35588"/>
                  </a:lnTo>
                  <a:lnTo>
                    <a:pt x="92427" y="61302"/>
                  </a:lnTo>
                  <a:lnTo>
                    <a:pt x="61110" y="92715"/>
                  </a:lnTo>
                  <a:lnTo>
                    <a:pt x="35475" y="129088"/>
                  </a:lnTo>
                  <a:lnTo>
                    <a:pt x="16256" y="169685"/>
                  </a:lnTo>
                  <a:lnTo>
                    <a:pt x="4186" y="213769"/>
                  </a:lnTo>
                  <a:lnTo>
                    <a:pt x="0" y="260603"/>
                  </a:lnTo>
                  <a:lnTo>
                    <a:pt x="4186" y="307438"/>
                  </a:lnTo>
                  <a:lnTo>
                    <a:pt x="16256" y="351522"/>
                  </a:lnTo>
                  <a:lnTo>
                    <a:pt x="35475" y="392119"/>
                  </a:lnTo>
                  <a:lnTo>
                    <a:pt x="61110" y="428492"/>
                  </a:lnTo>
                  <a:lnTo>
                    <a:pt x="92427" y="459905"/>
                  </a:lnTo>
                  <a:lnTo>
                    <a:pt x="128693" y="485619"/>
                  </a:lnTo>
                  <a:lnTo>
                    <a:pt x="169173" y="504899"/>
                  </a:lnTo>
                  <a:lnTo>
                    <a:pt x="213134" y="517008"/>
                  </a:lnTo>
                  <a:lnTo>
                    <a:pt x="259841" y="521207"/>
                  </a:lnTo>
                  <a:lnTo>
                    <a:pt x="306549" y="517008"/>
                  </a:lnTo>
                  <a:lnTo>
                    <a:pt x="350510" y="504899"/>
                  </a:lnTo>
                  <a:lnTo>
                    <a:pt x="390990" y="485619"/>
                  </a:lnTo>
                  <a:lnTo>
                    <a:pt x="427256" y="459905"/>
                  </a:lnTo>
                  <a:lnTo>
                    <a:pt x="458573" y="428492"/>
                  </a:lnTo>
                  <a:lnTo>
                    <a:pt x="484208" y="392119"/>
                  </a:lnTo>
                  <a:lnTo>
                    <a:pt x="503427" y="351522"/>
                  </a:lnTo>
                  <a:lnTo>
                    <a:pt x="515497" y="307438"/>
                  </a:lnTo>
                  <a:lnTo>
                    <a:pt x="519683" y="260603"/>
                  </a:lnTo>
                  <a:lnTo>
                    <a:pt x="515497" y="213769"/>
                  </a:lnTo>
                  <a:lnTo>
                    <a:pt x="503427" y="169685"/>
                  </a:lnTo>
                  <a:lnTo>
                    <a:pt x="484208" y="129088"/>
                  </a:lnTo>
                  <a:lnTo>
                    <a:pt x="458573" y="92715"/>
                  </a:lnTo>
                  <a:lnTo>
                    <a:pt x="427256" y="61302"/>
                  </a:lnTo>
                  <a:lnTo>
                    <a:pt x="390990" y="35588"/>
                  </a:lnTo>
                  <a:lnTo>
                    <a:pt x="350510" y="16308"/>
                  </a:lnTo>
                  <a:lnTo>
                    <a:pt x="306549" y="4199"/>
                  </a:lnTo>
                  <a:lnTo>
                    <a:pt x="259841" y="0"/>
                  </a:lnTo>
                  <a:close/>
                </a:path>
              </a:pathLst>
            </a:custGeom>
            <a:solidFill>
              <a:srgbClr val="F3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94154" y="4237482"/>
              <a:ext cx="520065" cy="521334"/>
            </a:xfrm>
            <a:custGeom>
              <a:avLst/>
              <a:gdLst/>
              <a:ahLst/>
              <a:cxnLst/>
              <a:rect l="l" t="t" r="r" b="b"/>
              <a:pathLst>
                <a:path w="520064" h="521335">
                  <a:moveTo>
                    <a:pt x="0" y="260603"/>
                  </a:moveTo>
                  <a:lnTo>
                    <a:pt x="4186" y="213769"/>
                  </a:lnTo>
                  <a:lnTo>
                    <a:pt x="16256" y="169685"/>
                  </a:lnTo>
                  <a:lnTo>
                    <a:pt x="35475" y="129088"/>
                  </a:lnTo>
                  <a:lnTo>
                    <a:pt x="61110" y="92715"/>
                  </a:lnTo>
                  <a:lnTo>
                    <a:pt x="92427" y="61302"/>
                  </a:lnTo>
                  <a:lnTo>
                    <a:pt x="128693" y="35588"/>
                  </a:lnTo>
                  <a:lnTo>
                    <a:pt x="169173" y="16308"/>
                  </a:lnTo>
                  <a:lnTo>
                    <a:pt x="213134" y="4199"/>
                  </a:lnTo>
                  <a:lnTo>
                    <a:pt x="259841" y="0"/>
                  </a:lnTo>
                  <a:lnTo>
                    <a:pt x="306549" y="4199"/>
                  </a:lnTo>
                  <a:lnTo>
                    <a:pt x="350510" y="16308"/>
                  </a:lnTo>
                  <a:lnTo>
                    <a:pt x="390990" y="35588"/>
                  </a:lnTo>
                  <a:lnTo>
                    <a:pt x="427256" y="61302"/>
                  </a:lnTo>
                  <a:lnTo>
                    <a:pt x="458573" y="92715"/>
                  </a:lnTo>
                  <a:lnTo>
                    <a:pt x="484208" y="129088"/>
                  </a:lnTo>
                  <a:lnTo>
                    <a:pt x="503427" y="169685"/>
                  </a:lnTo>
                  <a:lnTo>
                    <a:pt x="515497" y="213769"/>
                  </a:lnTo>
                  <a:lnTo>
                    <a:pt x="519683" y="260603"/>
                  </a:lnTo>
                  <a:lnTo>
                    <a:pt x="515497" y="307438"/>
                  </a:lnTo>
                  <a:lnTo>
                    <a:pt x="503427" y="351522"/>
                  </a:lnTo>
                  <a:lnTo>
                    <a:pt x="484208" y="392119"/>
                  </a:lnTo>
                  <a:lnTo>
                    <a:pt x="458573" y="428492"/>
                  </a:lnTo>
                  <a:lnTo>
                    <a:pt x="427256" y="459905"/>
                  </a:lnTo>
                  <a:lnTo>
                    <a:pt x="390990" y="485619"/>
                  </a:lnTo>
                  <a:lnTo>
                    <a:pt x="350510" y="504899"/>
                  </a:lnTo>
                  <a:lnTo>
                    <a:pt x="306549" y="517008"/>
                  </a:lnTo>
                  <a:lnTo>
                    <a:pt x="259841" y="521207"/>
                  </a:lnTo>
                  <a:lnTo>
                    <a:pt x="213134" y="517008"/>
                  </a:lnTo>
                  <a:lnTo>
                    <a:pt x="169173" y="504899"/>
                  </a:lnTo>
                  <a:lnTo>
                    <a:pt x="128693" y="485619"/>
                  </a:lnTo>
                  <a:lnTo>
                    <a:pt x="92427" y="459905"/>
                  </a:lnTo>
                  <a:lnTo>
                    <a:pt x="61110" y="428492"/>
                  </a:lnTo>
                  <a:lnTo>
                    <a:pt x="35475" y="392119"/>
                  </a:lnTo>
                  <a:lnTo>
                    <a:pt x="16256" y="351522"/>
                  </a:lnTo>
                  <a:lnTo>
                    <a:pt x="4186" y="307438"/>
                  </a:lnTo>
                  <a:lnTo>
                    <a:pt x="0" y="260603"/>
                  </a:lnTo>
                  <a:close/>
                </a:path>
              </a:pathLst>
            </a:custGeom>
            <a:ln w="25400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160777" y="4549267"/>
            <a:ext cx="371919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851025" marR="5080" indent="-1838325">
              <a:lnSpc>
                <a:spcPct val="100499"/>
              </a:lnSpc>
              <a:spcBef>
                <a:spcPts val="80"/>
              </a:spcBef>
              <a:tabLst>
                <a:tab pos="989330" algn="l"/>
              </a:tabLst>
            </a:pPr>
            <a:r>
              <a:rPr dirty="0" baseline="49242" sz="3300" spc="37" b="1">
                <a:solidFill>
                  <a:srgbClr val="3E3E3E"/>
                </a:solidFill>
                <a:latin typeface="Arial"/>
                <a:cs typeface="Arial"/>
              </a:rPr>
              <a:t>1	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Inspect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HTTP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40470" y="5637466"/>
            <a:ext cx="4538345" cy="856615"/>
            <a:chOff x="2240470" y="5637466"/>
            <a:chExt cx="4538345" cy="856615"/>
          </a:xfrm>
        </p:grpSpPr>
        <p:sp>
          <p:nvSpPr>
            <p:cNvPr id="13" name="object 13"/>
            <p:cNvSpPr/>
            <p:nvPr/>
          </p:nvSpPr>
          <p:spPr>
            <a:xfrm>
              <a:off x="2254757" y="5651753"/>
              <a:ext cx="4509770" cy="828040"/>
            </a:xfrm>
            <a:custGeom>
              <a:avLst/>
              <a:gdLst/>
              <a:ahLst/>
              <a:cxnLst/>
              <a:rect l="l" t="t" r="r" b="b"/>
              <a:pathLst>
                <a:path w="4509770" h="828039">
                  <a:moveTo>
                    <a:pt x="4371594" y="0"/>
                  </a:moveTo>
                  <a:lnTo>
                    <a:pt x="137922" y="0"/>
                  </a:lnTo>
                  <a:lnTo>
                    <a:pt x="94317" y="7028"/>
                  </a:lnTo>
                  <a:lnTo>
                    <a:pt x="56455" y="26602"/>
                  </a:lnTo>
                  <a:lnTo>
                    <a:pt x="26602" y="56455"/>
                  </a:lnTo>
                  <a:lnTo>
                    <a:pt x="7028" y="94317"/>
                  </a:lnTo>
                  <a:lnTo>
                    <a:pt x="0" y="137922"/>
                  </a:lnTo>
                  <a:lnTo>
                    <a:pt x="0" y="689610"/>
                  </a:lnTo>
                  <a:lnTo>
                    <a:pt x="7028" y="733214"/>
                  </a:lnTo>
                  <a:lnTo>
                    <a:pt x="26602" y="771076"/>
                  </a:lnTo>
                  <a:lnTo>
                    <a:pt x="56455" y="800929"/>
                  </a:lnTo>
                  <a:lnTo>
                    <a:pt x="94317" y="820503"/>
                  </a:lnTo>
                  <a:lnTo>
                    <a:pt x="137922" y="827532"/>
                  </a:lnTo>
                  <a:lnTo>
                    <a:pt x="4371594" y="827532"/>
                  </a:lnTo>
                  <a:lnTo>
                    <a:pt x="4415198" y="820503"/>
                  </a:lnTo>
                  <a:lnTo>
                    <a:pt x="4453060" y="800929"/>
                  </a:lnTo>
                  <a:lnTo>
                    <a:pt x="4482913" y="771076"/>
                  </a:lnTo>
                  <a:lnTo>
                    <a:pt x="4502487" y="733214"/>
                  </a:lnTo>
                  <a:lnTo>
                    <a:pt x="4509516" y="689610"/>
                  </a:lnTo>
                  <a:lnTo>
                    <a:pt x="4509516" y="137922"/>
                  </a:lnTo>
                  <a:lnTo>
                    <a:pt x="4502487" y="94317"/>
                  </a:lnTo>
                  <a:lnTo>
                    <a:pt x="4482913" y="56455"/>
                  </a:lnTo>
                  <a:lnTo>
                    <a:pt x="4453060" y="26602"/>
                  </a:lnTo>
                  <a:lnTo>
                    <a:pt x="4415198" y="7028"/>
                  </a:lnTo>
                  <a:lnTo>
                    <a:pt x="4371594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54757" y="5651753"/>
              <a:ext cx="4509770" cy="828040"/>
            </a:xfrm>
            <a:custGeom>
              <a:avLst/>
              <a:gdLst/>
              <a:ahLst/>
              <a:cxnLst/>
              <a:rect l="l" t="t" r="r" b="b"/>
              <a:pathLst>
                <a:path w="4509770" h="828039">
                  <a:moveTo>
                    <a:pt x="0" y="137922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4371594" y="0"/>
                  </a:lnTo>
                  <a:lnTo>
                    <a:pt x="4415198" y="7028"/>
                  </a:lnTo>
                  <a:lnTo>
                    <a:pt x="4453060" y="26602"/>
                  </a:lnTo>
                  <a:lnTo>
                    <a:pt x="4482913" y="56455"/>
                  </a:lnTo>
                  <a:lnTo>
                    <a:pt x="4502487" y="94317"/>
                  </a:lnTo>
                  <a:lnTo>
                    <a:pt x="4509516" y="137922"/>
                  </a:lnTo>
                  <a:lnTo>
                    <a:pt x="4509516" y="689610"/>
                  </a:lnTo>
                  <a:lnTo>
                    <a:pt x="4502487" y="733214"/>
                  </a:lnTo>
                  <a:lnTo>
                    <a:pt x="4482913" y="771076"/>
                  </a:lnTo>
                  <a:lnTo>
                    <a:pt x="4453060" y="800929"/>
                  </a:lnTo>
                  <a:lnTo>
                    <a:pt x="4415198" y="820503"/>
                  </a:lnTo>
                  <a:lnTo>
                    <a:pt x="4371594" y="827532"/>
                  </a:lnTo>
                  <a:lnTo>
                    <a:pt x="137922" y="827532"/>
                  </a:lnTo>
                  <a:lnTo>
                    <a:pt x="94317" y="820503"/>
                  </a:lnTo>
                  <a:lnTo>
                    <a:pt x="56455" y="800929"/>
                  </a:lnTo>
                  <a:lnTo>
                    <a:pt x="26602" y="771076"/>
                  </a:lnTo>
                  <a:lnTo>
                    <a:pt x="7028" y="733214"/>
                  </a:lnTo>
                  <a:lnTo>
                    <a:pt x="0" y="689610"/>
                  </a:lnTo>
                  <a:lnTo>
                    <a:pt x="0" y="137922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851530" y="5630672"/>
            <a:ext cx="331089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Match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suspicious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algn="ctr" marL="2540">
              <a:lnSpc>
                <a:spcPct val="100000"/>
              </a:lnSpc>
              <a:spcBef>
                <a:spcPts val="370"/>
              </a:spcBef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database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81454" y="5378450"/>
            <a:ext cx="545465" cy="545465"/>
            <a:chOff x="1981454" y="5378450"/>
            <a:chExt cx="545465" cy="545465"/>
          </a:xfrm>
        </p:grpSpPr>
        <p:sp>
          <p:nvSpPr>
            <p:cNvPr id="17" name="object 17"/>
            <p:cNvSpPr/>
            <p:nvPr/>
          </p:nvSpPr>
          <p:spPr>
            <a:xfrm>
              <a:off x="1994154" y="5391150"/>
              <a:ext cx="520065" cy="520065"/>
            </a:xfrm>
            <a:custGeom>
              <a:avLst/>
              <a:gdLst/>
              <a:ahLst/>
              <a:cxnLst/>
              <a:rect l="l" t="t" r="r" b="b"/>
              <a:pathLst>
                <a:path w="520064" h="520064">
                  <a:moveTo>
                    <a:pt x="259841" y="0"/>
                  </a:moveTo>
                  <a:lnTo>
                    <a:pt x="213134" y="4186"/>
                  </a:lnTo>
                  <a:lnTo>
                    <a:pt x="169173" y="16255"/>
                  </a:lnTo>
                  <a:lnTo>
                    <a:pt x="128693" y="35475"/>
                  </a:lnTo>
                  <a:lnTo>
                    <a:pt x="92427" y="61110"/>
                  </a:lnTo>
                  <a:lnTo>
                    <a:pt x="61110" y="92427"/>
                  </a:lnTo>
                  <a:lnTo>
                    <a:pt x="35475" y="128693"/>
                  </a:lnTo>
                  <a:lnTo>
                    <a:pt x="16256" y="169173"/>
                  </a:lnTo>
                  <a:lnTo>
                    <a:pt x="4186" y="213134"/>
                  </a:lnTo>
                  <a:lnTo>
                    <a:pt x="0" y="259841"/>
                  </a:lnTo>
                  <a:lnTo>
                    <a:pt x="4186" y="306549"/>
                  </a:lnTo>
                  <a:lnTo>
                    <a:pt x="16256" y="350510"/>
                  </a:lnTo>
                  <a:lnTo>
                    <a:pt x="35475" y="390990"/>
                  </a:lnTo>
                  <a:lnTo>
                    <a:pt x="61110" y="427256"/>
                  </a:lnTo>
                  <a:lnTo>
                    <a:pt x="92427" y="458573"/>
                  </a:lnTo>
                  <a:lnTo>
                    <a:pt x="128693" y="484208"/>
                  </a:lnTo>
                  <a:lnTo>
                    <a:pt x="169173" y="503427"/>
                  </a:lnTo>
                  <a:lnTo>
                    <a:pt x="213134" y="515497"/>
                  </a:lnTo>
                  <a:lnTo>
                    <a:pt x="259841" y="519683"/>
                  </a:lnTo>
                  <a:lnTo>
                    <a:pt x="306549" y="515497"/>
                  </a:lnTo>
                  <a:lnTo>
                    <a:pt x="350510" y="503428"/>
                  </a:lnTo>
                  <a:lnTo>
                    <a:pt x="390990" y="484208"/>
                  </a:lnTo>
                  <a:lnTo>
                    <a:pt x="427256" y="458573"/>
                  </a:lnTo>
                  <a:lnTo>
                    <a:pt x="458573" y="427256"/>
                  </a:lnTo>
                  <a:lnTo>
                    <a:pt x="484208" y="390990"/>
                  </a:lnTo>
                  <a:lnTo>
                    <a:pt x="503427" y="350510"/>
                  </a:lnTo>
                  <a:lnTo>
                    <a:pt x="515497" y="306549"/>
                  </a:lnTo>
                  <a:lnTo>
                    <a:pt x="519683" y="259841"/>
                  </a:lnTo>
                  <a:lnTo>
                    <a:pt x="515497" y="213134"/>
                  </a:lnTo>
                  <a:lnTo>
                    <a:pt x="503427" y="169173"/>
                  </a:lnTo>
                  <a:lnTo>
                    <a:pt x="484208" y="128693"/>
                  </a:lnTo>
                  <a:lnTo>
                    <a:pt x="458573" y="92427"/>
                  </a:lnTo>
                  <a:lnTo>
                    <a:pt x="427256" y="61110"/>
                  </a:lnTo>
                  <a:lnTo>
                    <a:pt x="390990" y="35475"/>
                  </a:lnTo>
                  <a:lnTo>
                    <a:pt x="350510" y="16255"/>
                  </a:lnTo>
                  <a:lnTo>
                    <a:pt x="306549" y="4186"/>
                  </a:lnTo>
                  <a:lnTo>
                    <a:pt x="259841" y="0"/>
                  </a:lnTo>
                  <a:close/>
                </a:path>
              </a:pathLst>
            </a:custGeom>
            <a:solidFill>
              <a:srgbClr val="F4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94154" y="5391150"/>
              <a:ext cx="520065" cy="520065"/>
            </a:xfrm>
            <a:custGeom>
              <a:avLst/>
              <a:gdLst/>
              <a:ahLst/>
              <a:cxnLst/>
              <a:rect l="l" t="t" r="r" b="b"/>
              <a:pathLst>
                <a:path w="520064" h="520064">
                  <a:moveTo>
                    <a:pt x="0" y="259841"/>
                  </a:moveTo>
                  <a:lnTo>
                    <a:pt x="4186" y="213134"/>
                  </a:lnTo>
                  <a:lnTo>
                    <a:pt x="16256" y="169173"/>
                  </a:lnTo>
                  <a:lnTo>
                    <a:pt x="35475" y="128693"/>
                  </a:lnTo>
                  <a:lnTo>
                    <a:pt x="61110" y="92427"/>
                  </a:lnTo>
                  <a:lnTo>
                    <a:pt x="92427" y="61110"/>
                  </a:lnTo>
                  <a:lnTo>
                    <a:pt x="128693" y="35475"/>
                  </a:lnTo>
                  <a:lnTo>
                    <a:pt x="169173" y="16255"/>
                  </a:lnTo>
                  <a:lnTo>
                    <a:pt x="213134" y="4186"/>
                  </a:lnTo>
                  <a:lnTo>
                    <a:pt x="259841" y="0"/>
                  </a:lnTo>
                  <a:lnTo>
                    <a:pt x="306549" y="4186"/>
                  </a:lnTo>
                  <a:lnTo>
                    <a:pt x="350510" y="16255"/>
                  </a:lnTo>
                  <a:lnTo>
                    <a:pt x="390990" y="35475"/>
                  </a:lnTo>
                  <a:lnTo>
                    <a:pt x="427256" y="61110"/>
                  </a:lnTo>
                  <a:lnTo>
                    <a:pt x="458573" y="92427"/>
                  </a:lnTo>
                  <a:lnTo>
                    <a:pt x="484208" y="128693"/>
                  </a:lnTo>
                  <a:lnTo>
                    <a:pt x="503427" y="169173"/>
                  </a:lnTo>
                  <a:lnTo>
                    <a:pt x="515497" y="213134"/>
                  </a:lnTo>
                  <a:lnTo>
                    <a:pt x="519683" y="259841"/>
                  </a:lnTo>
                  <a:lnTo>
                    <a:pt x="515497" y="306549"/>
                  </a:lnTo>
                  <a:lnTo>
                    <a:pt x="503427" y="350510"/>
                  </a:lnTo>
                  <a:lnTo>
                    <a:pt x="484208" y="390990"/>
                  </a:lnTo>
                  <a:lnTo>
                    <a:pt x="458573" y="427256"/>
                  </a:lnTo>
                  <a:lnTo>
                    <a:pt x="427256" y="458573"/>
                  </a:lnTo>
                  <a:lnTo>
                    <a:pt x="390990" y="484208"/>
                  </a:lnTo>
                  <a:lnTo>
                    <a:pt x="350510" y="503428"/>
                  </a:lnTo>
                  <a:lnTo>
                    <a:pt x="306549" y="515497"/>
                  </a:lnTo>
                  <a:lnTo>
                    <a:pt x="259841" y="519683"/>
                  </a:lnTo>
                  <a:lnTo>
                    <a:pt x="213134" y="515497"/>
                  </a:lnTo>
                  <a:lnTo>
                    <a:pt x="169173" y="503427"/>
                  </a:lnTo>
                  <a:lnTo>
                    <a:pt x="128693" y="484208"/>
                  </a:lnTo>
                  <a:lnTo>
                    <a:pt x="92427" y="458573"/>
                  </a:lnTo>
                  <a:lnTo>
                    <a:pt x="61110" y="427256"/>
                  </a:lnTo>
                  <a:lnTo>
                    <a:pt x="35475" y="390990"/>
                  </a:lnTo>
                  <a:lnTo>
                    <a:pt x="16256" y="350510"/>
                  </a:lnTo>
                  <a:lnTo>
                    <a:pt x="4186" y="306549"/>
                  </a:lnTo>
                  <a:lnTo>
                    <a:pt x="0" y="259841"/>
                  </a:lnTo>
                  <a:close/>
                </a:path>
              </a:pathLst>
            </a:custGeom>
            <a:ln w="25400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160777" y="5456047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81454" y="6530593"/>
            <a:ext cx="4797425" cy="1115695"/>
            <a:chOff x="1981454" y="6530593"/>
            <a:chExt cx="4797425" cy="1115695"/>
          </a:xfrm>
        </p:grpSpPr>
        <p:sp>
          <p:nvSpPr>
            <p:cNvPr id="21" name="object 21"/>
            <p:cNvSpPr/>
            <p:nvPr/>
          </p:nvSpPr>
          <p:spPr>
            <a:xfrm>
              <a:off x="2254758" y="6803897"/>
              <a:ext cx="4509770" cy="828040"/>
            </a:xfrm>
            <a:custGeom>
              <a:avLst/>
              <a:gdLst/>
              <a:ahLst/>
              <a:cxnLst/>
              <a:rect l="l" t="t" r="r" b="b"/>
              <a:pathLst>
                <a:path w="4509770" h="828040">
                  <a:moveTo>
                    <a:pt x="4371594" y="0"/>
                  </a:moveTo>
                  <a:lnTo>
                    <a:pt x="137922" y="0"/>
                  </a:lnTo>
                  <a:lnTo>
                    <a:pt x="94317" y="7028"/>
                  </a:lnTo>
                  <a:lnTo>
                    <a:pt x="56455" y="26602"/>
                  </a:lnTo>
                  <a:lnTo>
                    <a:pt x="26602" y="56455"/>
                  </a:lnTo>
                  <a:lnTo>
                    <a:pt x="7028" y="94317"/>
                  </a:lnTo>
                  <a:lnTo>
                    <a:pt x="0" y="137921"/>
                  </a:lnTo>
                  <a:lnTo>
                    <a:pt x="0" y="689609"/>
                  </a:lnTo>
                  <a:lnTo>
                    <a:pt x="7028" y="733214"/>
                  </a:lnTo>
                  <a:lnTo>
                    <a:pt x="26602" y="771076"/>
                  </a:lnTo>
                  <a:lnTo>
                    <a:pt x="56455" y="800929"/>
                  </a:lnTo>
                  <a:lnTo>
                    <a:pt x="94317" y="820503"/>
                  </a:lnTo>
                  <a:lnTo>
                    <a:pt x="137922" y="827532"/>
                  </a:lnTo>
                  <a:lnTo>
                    <a:pt x="4371594" y="827532"/>
                  </a:lnTo>
                  <a:lnTo>
                    <a:pt x="4415198" y="820503"/>
                  </a:lnTo>
                  <a:lnTo>
                    <a:pt x="4453060" y="800929"/>
                  </a:lnTo>
                  <a:lnTo>
                    <a:pt x="4482913" y="771076"/>
                  </a:lnTo>
                  <a:lnTo>
                    <a:pt x="4502487" y="733214"/>
                  </a:lnTo>
                  <a:lnTo>
                    <a:pt x="4509516" y="689609"/>
                  </a:lnTo>
                  <a:lnTo>
                    <a:pt x="4509516" y="137921"/>
                  </a:lnTo>
                  <a:lnTo>
                    <a:pt x="4502487" y="94317"/>
                  </a:lnTo>
                  <a:lnTo>
                    <a:pt x="4482913" y="56455"/>
                  </a:lnTo>
                  <a:lnTo>
                    <a:pt x="4453060" y="26602"/>
                  </a:lnTo>
                  <a:lnTo>
                    <a:pt x="4415198" y="7028"/>
                  </a:lnTo>
                  <a:lnTo>
                    <a:pt x="4371594" y="0"/>
                  </a:lnTo>
                  <a:close/>
                </a:path>
              </a:pathLst>
            </a:custGeom>
            <a:solidFill>
              <a:srgbClr val="F3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54758" y="6803897"/>
              <a:ext cx="4509770" cy="828040"/>
            </a:xfrm>
            <a:custGeom>
              <a:avLst/>
              <a:gdLst/>
              <a:ahLst/>
              <a:cxnLst/>
              <a:rect l="l" t="t" r="r" b="b"/>
              <a:pathLst>
                <a:path w="4509770" h="828040">
                  <a:moveTo>
                    <a:pt x="0" y="137921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4371594" y="0"/>
                  </a:lnTo>
                  <a:lnTo>
                    <a:pt x="4415198" y="7028"/>
                  </a:lnTo>
                  <a:lnTo>
                    <a:pt x="4453060" y="26602"/>
                  </a:lnTo>
                  <a:lnTo>
                    <a:pt x="4482913" y="56455"/>
                  </a:lnTo>
                  <a:lnTo>
                    <a:pt x="4502487" y="94317"/>
                  </a:lnTo>
                  <a:lnTo>
                    <a:pt x="4509516" y="137921"/>
                  </a:lnTo>
                  <a:lnTo>
                    <a:pt x="4509516" y="689609"/>
                  </a:lnTo>
                  <a:lnTo>
                    <a:pt x="4502487" y="733214"/>
                  </a:lnTo>
                  <a:lnTo>
                    <a:pt x="4482913" y="771076"/>
                  </a:lnTo>
                  <a:lnTo>
                    <a:pt x="4453060" y="800929"/>
                  </a:lnTo>
                  <a:lnTo>
                    <a:pt x="4415198" y="820503"/>
                  </a:lnTo>
                  <a:lnTo>
                    <a:pt x="4371594" y="827532"/>
                  </a:lnTo>
                  <a:lnTo>
                    <a:pt x="137922" y="827532"/>
                  </a:lnTo>
                  <a:lnTo>
                    <a:pt x="94317" y="820503"/>
                  </a:lnTo>
                  <a:lnTo>
                    <a:pt x="56455" y="800929"/>
                  </a:lnTo>
                  <a:lnTo>
                    <a:pt x="26602" y="771076"/>
                  </a:lnTo>
                  <a:lnTo>
                    <a:pt x="7028" y="733214"/>
                  </a:lnTo>
                  <a:lnTo>
                    <a:pt x="0" y="689609"/>
                  </a:lnTo>
                  <a:lnTo>
                    <a:pt x="0" y="137921"/>
                  </a:lnTo>
                  <a:close/>
                </a:path>
              </a:pathLst>
            </a:custGeom>
            <a:ln w="28575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94154" y="6543293"/>
              <a:ext cx="520065" cy="521334"/>
            </a:xfrm>
            <a:custGeom>
              <a:avLst/>
              <a:gdLst/>
              <a:ahLst/>
              <a:cxnLst/>
              <a:rect l="l" t="t" r="r" b="b"/>
              <a:pathLst>
                <a:path w="520064" h="521334">
                  <a:moveTo>
                    <a:pt x="259841" y="0"/>
                  </a:moveTo>
                  <a:lnTo>
                    <a:pt x="213134" y="4199"/>
                  </a:lnTo>
                  <a:lnTo>
                    <a:pt x="169173" y="16308"/>
                  </a:lnTo>
                  <a:lnTo>
                    <a:pt x="128693" y="35588"/>
                  </a:lnTo>
                  <a:lnTo>
                    <a:pt x="92427" y="61302"/>
                  </a:lnTo>
                  <a:lnTo>
                    <a:pt x="61110" y="92715"/>
                  </a:lnTo>
                  <a:lnTo>
                    <a:pt x="35475" y="129088"/>
                  </a:lnTo>
                  <a:lnTo>
                    <a:pt x="16256" y="169685"/>
                  </a:lnTo>
                  <a:lnTo>
                    <a:pt x="4186" y="213769"/>
                  </a:lnTo>
                  <a:lnTo>
                    <a:pt x="0" y="260603"/>
                  </a:lnTo>
                  <a:lnTo>
                    <a:pt x="4186" y="307438"/>
                  </a:lnTo>
                  <a:lnTo>
                    <a:pt x="16256" y="351522"/>
                  </a:lnTo>
                  <a:lnTo>
                    <a:pt x="35475" y="392119"/>
                  </a:lnTo>
                  <a:lnTo>
                    <a:pt x="61110" y="428492"/>
                  </a:lnTo>
                  <a:lnTo>
                    <a:pt x="92427" y="459905"/>
                  </a:lnTo>
                  <a:lnTo>
                    <a:pt x="128693" y="485619"/>
                  </a:lnTo>
                  <a:lnTo>
                    <a:pt x="169173" y="504899"/>
                  </a:lnTo>
                  <a:lnTo>
                    <a:pt x="213134" y="517008"/>
                  </a:lnTo>
                  <a:lnTo>
                    <a:pt x="259841" y="521207"/>
                  </a:lnTo>
                  <a:lnTo>
                    <a:pt x="306549" y="517008"/>
                  </a:lnTo>
                  <a:lnTo>
                    <a:pt x="350510" y="504899"/>
                  </a:lnTo>
                  <a:lnTo>
                    <a:pt x="390990" y="485619"/>
                  </a:lnTo>
                  <a:lnTo>
                    <a:pt x="427256" y="459905"/>
                  </a:lnTo>
                  <a:lnTo>
                    <a:pt x="458573" y="428492"/>
                  </a:lnTo>
                  <a:lnTo>
                    <a:pt x="484208" y="392119"/>
                  </a:lnTo>
                  <a:lnTo>
                    <a:pt x="503427" y="351522"/>
                  </a:lnTo>
                  <a:lnTo>
                    <a:pt x="515497" y="307438"/>
                  </a:lnTo>
                  <a:lnTo>
                    <a:pt x="519683" y="260603"/>
                  </a:lnTo>
                  <a:lnTo>
                    <a:pt x="515497" y="213769"/>
                  </a:lnTo>
                  <a:lnTo>
                    <a:pt x="503427" y="169685"/>
                  </a:lnTo>
                  <a:lnTo>
                    <a:pt x="484208" y="129088"/>
                  </a:lnTo>
                  <a:lnTo>
                    <a:pt x="458573" y="92715"/>
                  </a:lnTo>
                  <a:lnTo>
                    <a:pt x="427256" y="61302"/>
                  </a:lnTo>
                  <a:lnTo>
                    <a:pt x="390990" y="35588"/>
                  </a:lnTo>
                  <a:lnTo>
                    <a:pt x="350510" y="16308"/>
                  </a:lnTo>
                  <a:lnTo>
                    <a:pt x="306549" y="4199"/>
                  </a:lnTo>
                  <a:lnTo>
                    <a:pt x="259841" y="0"/>
                  </a:lnTo>
                  <a:close/>
                </a:path>
              </a:pathLst>
            </a:custGeom>
            <a:solidFill>
              <a:srgbClr val="F3DE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994154" y="6543293"/>
              <a:ext cx="520065" cy="521334"/>
            </a:xfrm>
            <a:custGeom>
              <a:avLst/>
              <a:gdLst/>
              <a:ahLst/>
              <a:cxnLst/>
              <a:rect l="l" t="t" r="r" b="b"/>
              <a:pathLst>
                <a:path w="520064" h="521334">
                  <a:moveTo>
                    <a:pt x="0" y="260603"/>
                  </a:moveTo>
                  <a:lnTo>
                    <a:pt x="4186" y="213769"/>
                  </a:lnTo>
                  <a:lnTo>
                    <a:pt x="16256" y="169685"/>
                  </a:lnTo>
                  <a:lnTo>
                    <a:pt x="35475" y="129088"/>
                  </a:lnTo>
                  <a:lnTo>
                    <a:pt x="61110" y="92715"/>
                  </a:lnTo>
                  <a:lnTo>
                    <a:pt x="92427" y="61302"/>
                  </a:lnTo>
                  <a:lnTo>
                    <a:pt x="128693" y="35588"/>
                  </a:lnTo>
                  <a:lnTo>
                    <a:pt x="169173" y="16308"/>
                  </a:lnTo>
                  <a:lnTo>
                    <a:pt x="213134" y="4199"/>
                  </a:lnTo>
                  <a:lnTo>
                    <a:pt x="259841" y="0"/>
                  </a:lnTo>
                  <a:lnTo>
                    <a:pt x="306549" y="4199"/>
                  </a:lnTo>
                  <a:lnTo>
                    <a:pt x="350510" y="16308"/>
                  </a:lnTo>
                  <a:lnTo>
                    <a:pt x="390990" y="35588"/>
                  </a:lnTo>
                  <a:lnTo>
                    <a:pt x="427256" y="61302"/>
                  </a:lnTo>
                  <a:lnTo>
                    <a:pt x="458573" y="92715"/>
                  </a:lnTo>
                  <a:lnTo>
                    <a:pt x="484208" y="129088"/>
                  </a:lnTo>
                  <a:lnTo>
                    <a:pt x="503427" y="169685"/>
                  </a:lnTo>
                  <a:lnTo>
                    <a:pt x="515497" y="213769"/>
                  </a:lnTo>
                  <a:lnTo>
                    <a:pt x="519683" y="260603"/>
                  </a:lnTo>
                  <a:lnTo>
                    <a:pt x="515497" y="307438"/>
                  </a:lnTo>
                  <a:lnTo>
                    <a:pt x="503427" y="351522"/>
                  </a:lnTo>
                  <a:lnTo>
                    <a:pt x="484208" y="392119"/>
                  </a:lnTo>
                  <a:lnTo>
                    <a:pt x="458573" y="428492"/>
                  </a:lnTo>
                  <a:lnTo>
                    <a:pt x="427256" y="459905"/>
                  </a:lnTo>
                  <a:lnTo>
                    <a:pt x="390990" y="485619"/>
                  </a:lnTo>
                  <a:lnTo>
                    <a:pt x="350510" y="504899"/>
                  </a:lnTo>
                  <a:lnTo>
                    <a:pt x="306549" y="517008"/>
                  </a:lnTo>
                  <a:lnTo>
                    <a:pt x="259841" y="521207"/>
                  </a:lnTo>
                  <a:lnTo>
                    <a:pt x="213134" y="517008"/>
                  </a:lnTo>
                  <a:lnTo>
                    <a:pt x="169173" y="504899"/>
                  </a:lnTo>
                  <a:lnTo>
                    <a:pt x="128693" y="485619"/>
                  </a:lnTo>
                  <a:lnTo>
                    <a:pt x="92427" y="459905"/>
                  </a:lnTo>
                  <a:lnTo>
                    <a:pt x="61110" y="428492"/>
                  </a:lnTo>
                  <a:lnTo>
                    <a:pt x="35475" y="392119"/>
                  </a:lnTo>
                  <a:lnTo>
                    <a:pt x="16256" y="351522"/>
                  </a:lnTo>
                  <a:lnTo>
                    <a:pt x="4186" y="307438"/>
                  </a:lnTo>
                  <a:lnTo>
                    <a:pt x="0" y="260603"/>
                  </a:lnTo>
                  <a:close/>
                </a:path>
              </a:pathLst>
            </a:custGeom>
            <a:ln w="25400">
              <a:solidFill>
                <a:srgbClr val="3940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160777" y="6855714"/>
            <a:ext cx="422465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832485" marR="5080" indent="-820419">
              <a:lnSpc>
                <a:spcPct val="100499"/>
              </a:lnSpc>
              <a:spcBef>
                <a:spcPts val="80"/>
              </a:spcBef>
              <a:tabLst>
                <a:tab pos="480059" algn="l"/>
              </a:tabLst>
            </a:pPr>
            <a:r>
              <a:rPr dirty="0" baseline="49242" sz="3300" spc="37" b="1">
                <a:solidFill>
                  <a:srgbClr val="3E3E3E"/>
                </a:solidFill>
                <a:latin typeface="Arial"/>
                <a:cs typeface="Arial"/>
              </a:rPr>
              <a:t>3	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implemented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appliance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2021-09-16T16:18:51Z</dcterms:created>
  <dcterms:modified xsi:type="dcterms:W3CDTF">2021-09-16T16:18:51Z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2021-09-16T00:00:00Z</vt:filetime>
  </property>
</Properties>
</file>